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comments/comment14.xml" ContentType="application/vnd.openxmlformats-officedocument.presentationml.comments+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11.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5.xml" ContentType="application/vnd.openxmlformats-officedocument.presentationml.comments+xml"/>
  <Override PartName="/ppt/comments/comment8.xml" ContentType="application/vnd.openxmlformats-officedocument.presentationml.comments+xml"/>
  <Override PartName="/ppt/comments/comment7.xml" ContentType="application/vnd.openxmlformats-officedocument.presentationml.comments+xml"/>
  <Override PartName="/ppt/comments/comment13.xml" ContentType="application/vnd.openxmlformats-officedocument.presentationml.comments+xml"/>
  <Override PartName="/ppt/comments/comment12.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12192000" cy="6858000"/>
  <p:notesSz cx="6858000" cy="9144000"/>
  <p:embeddedFontLst>
    <p:embeddedFont>
      <p:font typeface="Arial Black" panose="020B0A04020102020204" pitchFamily="34" charset="0"/>
      <p:regular r:id="rId75"/>
      <p:bold r:id="rId76"/>
    </p:embeddedFont>
    <p:embeddedFont>
      <p:font typeface="Calibri" panose="020F0502020204030204" pitchFamily="34" charset="0"/>
      <p:regular r:id="rId77"/>
      <p:bold r:id="rId78"/>
      <p:italic r:id="rId79"/>
      <p:boldItalic r:id="rId80"/>
    </p:embeddedFont>
    <p:embeddedFont>
      <p:font typeface="Montserrat" panose="00000500000000000000" pitchFamily="2" charset="0"/>
      <p:regular r:id="rId81"/>
      <p:bold r:id="rId82"/>
      <p:italic r:id="rId83"/>
      <p:boldItalic r:id="rId84"/>
    </p:embeddedFont>
    <p:embeddedFont>
      <p:font typeface="Montserrat ExtraBold" panose="00000900000000000000" pitchFamily="2" charset="0"/>
      <p:bold r:id="rId85"/>
      <p:boldItalic r:id="rId86"/>
    </p:embeddedFont>
    <p:embeddedFont>
      <p:font typeface="Montserrat Light" panose="00000400000000000000" pitchFamily="2" charset="0"/>
      <p:regular r:id="rId87"/>
      <p:bold r:id="rId88"/>
      <p:italic r:id="rId89"/>
      <p:boldItalic r:id="rId90"/>
    </p:embeddedFont>
    <p:embeddedFont>
      <p:font typeface="Montserrat Medium" panose="00000600000000000000" pitchFamily="2" charset="0"/>
      <p:regular r:id="rId91"/>
      <p:bold r:id="rId92"/>
      <p:italic r:id="rId93"/>
      <p:boldItalic r:id="rId94"/>
    </p:embeddedFont>
    <p:embeddedFont>
      <p:font typeface="Roboto" panose="02000000000000000000"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reshnie Govender (ZA)" initials="" lastIdx="14" clrIdx="0"/>
  <p:cmAuthor id="1" name="Sana Charania (Z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2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BADF4D-7ACA-4963-85C9-2C1BF1AA1F04}">
  <a:tblStyle styleId="{3BBADF4D-7ACA-4963-85C9-2C1BF1AA1F0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9052A78-C52F-453C-BAFF-668B6B2889D8}"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07" Type="http://schemas.openxmlformats.org/officeDocument/2006/relationships/customXml" Target="../customXml/item4.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108" Type="http://schemas.openxmlformats.org/officeDocument/2006/relationships/customXml" Target="../customXml/item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 Id="rId100" Type="http://schemas.openxmlformats.org/officeDocument/2006/relationships/presProps" Target="presProps.xml"/><Relationship Id="rId105"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5-24T10:19:20.303" idx="1">
    <p:pos x="6000" y="0"/>
    <p:text>Yana photo</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4-05-23T11:22:00.549" idx="9">
    <p:pos x="6000" y="0"/>
    <p:text>@ureshnie.govender@pwc.com</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24-05-24T11:56:01.576" idx="2">
    <p:pos x="6000" y="0"/>
    <p:text>@sana.charania@pwc.com until 129-137
_Assigned to sana.charania@pwc.com_</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24-05-23T11:22:39.192" idx="10">
    <p:pos x="6000" y="0"/>
    <p:text>@ureshnie.govender@pwc.com</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24-05-23T11:28:09.693" idx="11">
    <p:pos x="6000" y="0"/>
    <p:text>@ureshnie.govender@pwc.com</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24-05-23T11:28:17.689" idx="12">
    <p:pos x="6000" y="0"/>
    <p:text>@ureshnie.govender@pwc.com</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24-05-23T11:27:41.445" idx="13">
    <p:pos x="6000" y="0"/>
    <p:text>@ureshnie.govender@pwc.com</p:text>
  </p:cm>
  <p:cm authorId="0" dt="2024-05-24T14:30:32.128" idx="14">
    <p:pos x="176" y="1808"/>
    <p:text>include a slide for BB and PR - feedback and to mention the survey</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4-05-24T11:56:53.613" idx="1">
    <p:pos x="6000" y="0"/>
    <p:text>@sana.charania@pwc.com 86-91
_Assigned to sana.charania@pwc.com_</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5-23T11:06:13.176" idx="2">
    <p:pos x="960" y="697"/>
    <p:text>@ureshnie.govender@pwc.com 106 -111</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4-05-23T11:02:29.240" idx="3">
    <p:pos x="252" y="1524"/>
    <p:text>@ureshnie.govender@pwc.com</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4-05-23T11:02:41.331" idx="4">
    <p:pos x="128" y="1233"/>
    <p:text>@ureshnie.govender@pwc.com</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4-05-23T11:02:57.073" idx="5">
    <p:pos x="6000" y="0"/>
    <p:text>@ureshnie.govender@pwc.com</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4-05-23T11:19:48.496" idx="6">
    <p:pos x="-12" y="454"/>
    <p:text>@ureshnie.govender@pwc.com 117-122</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4-05-24T10:49:43.333" idx="7">
    <p:pos x="2493" y="2487"/>
    <p:text>correct</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4-05-23T11:21:47.440" idx="8">
    <p:pos x="6000" y="0"/>
    <p:text>@ureshnie.govender@pwc.com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rivacypolicies.com/blog/gdpr-articl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gdpr-info.eu/art-4-gdp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dpr-advisor.com/gdpr-consen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gdpr-info.eu/art-5-gdpr/"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omarch.com/cyber-security/articles/navigating-gdpr-in-banking-insurance-and-financial-institution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gdpr-advisor.com/gdpr-compliance-in-the-healthcare-industry-protecting-patient-data/#Key_principles_and_requirements_of_GDPR"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dpr.eu/article-13-personal-data-collected/"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dpr.eu/Recital-61-Time-of-information" TargetMode="External"/><Relationship Id="rId4" Type="http://schemas.openxmlformats.org/officeDocument/2006/relationships/hyperlink" Target="https://gdpr.eu/article-14-personal-data-not-obtained-from-data-subjec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co.org.uk/for-organisations/uk-gdpr-guidance-and-resources/lawful-basis/special-category-data/what-is-special-category-data/"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gdpr.eu/article-9-processing-special-categories-of-personal-data-prohibited/" TargetMode="External"/><Relationship Id="rId5" Type="http://schemas.openxmlformats.org/officeDocument/2006/relationships/hyperlink" Target="https://gdpr.eu/recital-52-exceptions-to-the-prohibition-on-processing-special-categories-of-personal-data/" TargetMode="External"/><Relationship Id="rId4" Type="http://schemas.openxmlformats.org/officeDocument/2006/relationships/hyperlink" Target="https://www.stevens-bolton.com/site/insights/articles/gdpr-jargon-buster-special-category-dat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dpr-info.eu/art-30-gdp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dpr.eu/recital-154-principle-of-public-access-to-official-documents/" TargetMode="External"/><Relationship Id="rId7" Type="http://schemas.openxmlformats.org/officeDocument/2006/relationships/hyperlink" Target="https://www.addleshawgoddard.com/globalassets/insights/employment/gdpr-guidance-on-employee-personal-data.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gdpr-advisor.com/data-portability/" TargetMode="External"/><Relationship Id="rId5" Type="http://schemas.openxmlformats.org/officeDocument/2006/relationships/hyperlink" Target="https://gdpr.eu/Recital-64-Identity-verification/" TargetMode="External"/><Relationship Id="rId4" Type="http://schemas.openxmlformats.org/officeDocument/2006/relationships/hyperlink" Target="https://gdpr.eu/article-15-right-of-acces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dpb.europa.eu/system/files/2023-06/Key%20GDPR%20Definitions%20Infographic.pd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dataguidance.com/sites/default/files/onetrustdataguidance_comparingprivacylaws_gdprvpopia.pdf" TargetMode="External"/><Relationship Id="rId4" Type="http://schemas.openxmlformats.org/officeDocument/2006/relationships/hyperlink" Target="https://gdpr.eu/article-4-definitions/"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gdpr.eu/article-26-joint-controllers/" TargetMode="External"/><Relationship Id="rId3" Type="http://schemas.openxmlformats.org/officeDocument/2006/relationships/hyperlink" Target="https://www.edpb.europa.eu/system/files/2023-06/Key%20GDPR%20Definitions%20Infographic.pdf" TargetMode="External"/><Relationship Id="rId7" Type="http://schemas.openxmlformats.org/officeDocument/2006/relationships/hyperlink" Target="https://ico.org.uk/for-organisations/uk-gdpr-guidance-and-resources/controllers-and-processors/controllers-and-processors/what-does-it-mean-if-you-are-a-controller/#1"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ico.org.uk/for-organisations/uk-gdpr-guidance-and-resources/controllers-and-processors/controllers-and-processors-a-guide/" TargetMode="External"/><Relationship Id="rId5" Type="http://schemas.openxmlformats.org/officeDocument/2006/relationships/hyperlink" Target="https://gdpr.eu/article-4-definitions/" TargetMode="External"/><Relationship Id="rId4" Type="http://schemas.openxmlformats.org/officeDocument/2006/relationships/hyperlink" Target="https://ico.org.uk/for-organisations/uk-gdpr-guidance-and-resources/individual-rights/right-of-access/health-data/"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dpr.eu/recital-154-principle-of-public-access-to-official-documen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dpr-advisor.com/gdpr-compliance-in-the-healthcare-industry-protecting-patient-data/#Key_principles_and_requirements_of_GDP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lssa.org.za/wp-content/uploads/2021/07/Data-Protection-Privacy-Guide-Africa.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gdpr.eu/article-51-supervisory-authority-monitoring-application-of-regul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gdpr.eu/article-37-designation-of-the-data-protection-officer/"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gdpr.eu/Recital-97-Data-protection-officer" TargetMode="External"/><Relationship Id="rId4" Type="http://schemas.openxmlformats.org/officeDocument/2006/relationships/hyperlink" Target="https://gdpr.eu/article-39-tasks-of-the-data-protection-officer"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dpr-advisor.com/gdpr-compliance-in-the-healthcare-industry-protecting-patient-data/#Key_principles_and_requirements_of_GDPR"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gdpr.eu/article-35-impact-assessment" TargetMode="External"/><Relationship Id="rId4" Type="http://schemas.openxmlformats.org/officeDocument/2006/relationships/hyperlink" Target="https://www.dataguidance.com/sites/default/files/onetrustdataguidance_comparingprivacylaws_gdprvpopia.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dpr.eu/article-35-impact-assessment"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dataguidance.com/sites/default/files/onetrustdataguidance_comparingprivacylaws_gdprvpopia.pdf" TargetMode="External"/><Relationship Id="rId4" Type="http://schemas.openxmlformats.org/officeDocument/2006/relationships/hyperlink" Target="https://www.gdpr-advisor.com/gdpr-compliance-in-the-healthcare-industry-protecting-patient-data/#Key_principles_and_requirements_of_GDPR"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hipaajournal.com/wp-content/uploads/2024/01/Security_Breaches_In_Healthcare_in_2023_by_The_HIPAA_Journal.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gdpr.eu/article-4-definition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gdpr.eu/article-44-transfer-of-personal-data/" TargetMode="External"/><Relationship Id="rId7" Type="http://schemas.openxmlformats.org/officeDocument/2006/relationships/hyperlink" Target="https://www.gdpr-advisor.com/gdpr-compliance-in-the-healthcare-industry-protecting-patient-data/#Data_Processing_and_Sharing_in_Healthcare"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gdpr.eu/article-46-appropriate-safeguards-personal-data-transfers/" TargetMode="External"/><Relationship Id="rId5" Type="http://schemas.openxmlformats.org/officeDocument/2006/relationships/hyperlink" Target="https://gdpr.eu/article-45-adequacy-decision-personal-data-transfer/" TargetMode="External"/><Relationship Id="rId4" Type="http://schemas.openxmlformats.org/officeDocument/2006/relationships/hyperlink" Target="https://gdpr.eu/Recital-101-General-principles-for-international-data-transfer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gdpr.eu/article-49-when-can-personal-data-be-transfered/"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gdpr.eu/article-20-right-to-data-portability/" TargetMode="External"/><Relationship Id="rId7" Type="http://schemas.openxmlformats.org/officeDocument/2006/relationships/hyperlink" Target="https://www.healthit.gov/data/data-briefs/hospital-use-apis-enable-data-sharing-between-ehrs-and-apps"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healthit.gov/sites/default/files/privacy-security-api.pdf" TargetMode="External"/><Relationship Id="rId5" Type="http://schemas.openxmlformats.org/officeDocument/2006/relationships/hyperlink" Target="https://www.healthit.gov/api-education-module/story_content/external_files/hhs_transcript_module.pdf" TargetMode="External"/><Relationship Id="rId4" Type="http://schemas.openxmlformats.org/officeDocument/2006/relationships/hyperlink" Target="https://gdpr.eu/recital-68-right-of-data-portability/"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gdpr-advisor.com/cross-border-data-transfers/#Best_Practices_for_Cross-Border_Data_Transfer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gdpr-advisor.com/navigating-third-party-data-sharing-and-transfers-in-the-age-of-gdpr/#Case_Studie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ages.himss.org/rs/420-YNA-292/images/APAC%20report_Cross-border%20health%20data%20flows_final.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gdpr-info.eu/issues/encryption/"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www.hhs.gov/hipaa/for-professionals/breach-notification/index.html" TargetMode="External"/><Relationship Id="rId5" Type="http://schemas.openxmlformats.org/officeDocument/2006/relationships/hyperlink" Target="https://gdpr-info.eu/art-6-gdpr/" TargetMode="External"/><Relationship Id="rId4" Type="http://schemas.openxmlformats.org/officeDocument/2006/relationships/hyperlink" Target="https://gdpr.eu/article-4-definitions/"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gdpr-info.eu/issues/encryption/"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gdpr-info.eu/art-32-gdpr/"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enisa.europa.eu/publications/health-threat-landscap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nisa.europa.eu/publications/health-threat-landscap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nisa.europa.eu/publications/health-threat-landscap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gdpr-info.eu/recitals/no-85/"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gdpr-info.eu/art-34-gdpr/" TargetMode="External"/><Relationship Id="rId5" Type="http://schemas.openxmlformats.org/officeDocument/2006/relationships/hyperlink" Target="https://gdpr-info.eu/art-33-gdpr/" TargetMode="External"/><Relationship Id="rId4" Type="http://schemas.openxmlformats.org/officeDocument/2006/relationships/hyperlink" Target="https://gdpr-info.eu/recitals/no-87/"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gdpr-info.eu/art-18-gdpr/" TargetMode="External"/><Relationship Id="rId13" Type="http://schemas.openxmlformats.org/officeDocument/2006/relationships/hyperlink" Target="https://gdpr-info.eu/art-32-gdpr/" TargetMode="External"/><Relationship Id="rId3" Type="http://schemas.openxmlformats.org/officeDocument/2006/relationships/hyperlink" Target="https://gdpr-info.eu/art-79-gdpr/" TargetMode="External"/><Relationship Id="rId7" Type="http://schemas.openxmlformats.org/officeDocument/2006/relationships/hyperlink" Target="https://gdpr-info.eu/art-17-gdpr/" TargetMode="External"/><Relationship Id="rId12" Type="http://schemas.openxmlformats.org/officeDocument/2006/relationships/hyperlink" Target="https://gdpr-info.eu/art-25-gdpr/"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gdpr-info.eu/art-16-gdpr/" TargetMode="External"/><Relationship Id="rId11" Type="http://schemas.openxmlformats.org/officeDocument/2006/relationships/hyperlink" Target="https://gdpr-info.eu/art-43-gdpr/" TargetMode="External"/><Relationship Id="rId5" Type="http://schemas.openxmlformats.org/officeDocument/2006/relationships/hyperlink" Target="https://gdpr-info.eu/art-83-gdpr/" TargetMode="External"/><Relationship Id="rId10" Type="http://schemas.openxmlformats.org/officeDocument/2006/relationships/hyperlink" Target="https://gdpr-info.eu/art-42-gdpr/" TargetMode="External"/><Relationship Id="rId4" Type="http://schemas.openxmlformats.org/officeDocument/2006/relationships/hyperlink" Target="https://gdpr-info.eu/art-58-gdpr/" TargetMode="External"/><Relationship Id="rId9" Type="http://schemas.openxmlformats.org/officeDocument/2006/relationships/hyperlink" Target="https://gdpr-info.eu/art-19-gdpr/" TargetMode="External"/><Relationship Id="rId14" Type="http://schemas.openxmlformats.org/officeDocument/2006/relationships/hyperlink" Target="https://gdpr-info.eu/art-40-gdpr/"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freshmanagedit.com/cybersecurity/why-employees-are-your-biggest-cybersecurity-liability-and-what-to-do-about-it/"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bsnews.com/news/unitedhealth-senate-hearing-cyberattack-change-healthcare/"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hipaajournal.com/scripps-health-ransomware-attack-cost-113-mill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sevendaysvt.com/news/ukrainian-man-pleads-guilty-to-uvm-medical-center-cyberattack-40246445"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www.vermontpublic.org/local-news/2023-10-04/uvm-medical-center-hospital-president-testifies-to-congress-on-2020-cyberattack" TargetMode="External"/><Relationship Id="rId4" Type="http://schemas.openxmlformats.org/officeDocument/2006/relationships/hyperlink" Target="https://vtdigger.org/2021/07/21/malware-on-employees-company-computer-led-to-cyber-attack-on-uvm-medical-center/"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747713" y="11430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ddb2128a15_1_47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2ddb2128a15_1_47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Remind the defn of healthcare data - for the rest of the day we will discuss data security but GDPR will be our source….</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Reason: comprehensive and EU standard</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GDPR - working reference for the rest of the day….wider in scope than HIPA, POPIA is SA but GDPR is widely applicable</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GPR is the main source- comprehensive</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solidFill>
                  <a:srgbClr val="0B5394"/>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GDPR Articles </a:t>
            </a:r>
            <a:r>
              <a:rPr lang="en-GB">
                <a:solidFill>
                  <a:srgbClr val="0B5394"/>
                </a:solidFill>
                <a:latin typeface="Montserrat"/>
                <a:ea typeface="Montserrat"/>
                <a:cs typeface="Montserrat"/>
                <a:sym typeface="Montserrat"/>
              </a:rPr>
              <a:t> </a:t>
            </a:r>
            <a:r>
              <a:rPr lang="en-GB">
                <a:solidFill>
                  <a:srgbClr val="0B5394"/>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GDPR</a:t>
            </a:r>
            <a:r>
              <a:rPr lang="en-GB" b="1">
                <a:solidFill>
                  <a:srgbClr val="0B5394"/>
                </a:solidFill>
                <a:latin typeface="Montserrat"/>
                <a:ea typeface="Montserrat"/>
                <a:cs typeface="Montserrat"/>
                <a:sym typeface="Montserrat"/>
              </a:rPr>
              <a:t>  </a:t>
            </a:r>
            <a:endParaRPr b="1">
              <a:solidFill>
                <a:srgbClr val="0B5394"/>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solidFill>
                  <a:srgbClr val="0B5394"/>
                </a:solidFill>
                <a:latin typeface="Montserrat"/>
                <a:ea typeface="Montserrat"/>
                <a:cs typeface="Montserrat"/>
                <a:sym typeface="Montserrat"/>
              </a:rPr>
              <a:t>GDPR stands for General Data Protection Legislation. It is a European Union (EU) law that came into effect on 25th May 2018. GDPR governs the way in which we can use, process, and store personal data (information about an identifiable, living person).</a:t>
            </a:r>
            <a:endParaRPr>
              <a:solidFill>
                <a:srgbClr val="0B5394"/>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solidFill>
                  <a:srgbClr val="0B5394"/>
                </a:solidFill>
                <a:latin typeface="Montserrat"/>
                <a:ea typeface="Montserrat"/>
                <a:cs typeface="Montserrat"/>
                <a:sym typeface="Montserrat"/>
              </a:rPr>
              <a:t>the toughest privacy and security law in the world. Though it was drafted and passed by the European Union (EU), it imposes obligations onto organizations anywhere, so long as they target or collect data related to people in the EU. The regulation was put into effect on May 25, 2018. The GDPR will levy harsh fines against those who violate its privacy and security standards, with penalties reaching into the tens of millions of euros.</a:t>
            </a:r>
            <a:endParaRPr>
              <a:solidFill>
                <a:srgbClr val="0B5394"/>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solidFill>
                  <a:srgbClr val="0B5394"/>
                </a:solidFill>
                <a:latin typeface="Montserrat"/>
                <a:ea typeface="Montserrat"/>
                <a:cs typeface="Montserrat"/>
                <a:sym typeface="Montserrat"/>
              </a:rPr>
              <a:t>With the GDPR, Europe is signaling its firm stance on data privacy and security at a time when more people are entrusting their personal data with cloud services and breaches are a daily occurrence. The regulation itself is large, far-reaching, and fairly light on specifics, making GDPR compliance a daunting prospect, particularly for small and medium-sized enterprises (SMEs).</a:t>
            </a:r>
            <a:endParaRPr>
              <a:solidFill>
                <a:srgbClr val="0B5394"/>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solidFill>
                  <a:srgbClr val="0B5394"/>
                </a:solidFill>
                <a:latin typeface="Montserrat"/>
                <a:ea typeface="Montserrat"/>
                <a:cs typeface="Montserrat"/>
                <a:sym typeface="Montserrat"/>
              </a:rPr>
              <a:t>The right to privacy is part of the 1950 European Convention on Human Rights, which states, “Everyone has the right to respect for his private and family life, his home and his correspondence.” From this basis, the European Union has sought to ensure the protection of this right through legislation.</a:t>
            </a:r>
            <a:endParaRPr>
              <a:solidFill>
                <a:srgbClr val="0B5394"/>
              </a:solidFill>
              <a:latin typeface="Montserrat"/>
              <a:ea typeface="Montserrat"/>
              <a:cs typeface="Montserrat"/>
              <a:sym typeface="Montserrat"/>
            </a:endParaRPr>
          </a:p>
        </p:txBody>
      </p:sp>
      <p:sp>
        <p:nvSpPr>
          <p:cNvPr id="794" name="Google Shape;794;g2ddb2128a15_1_47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ddb2128a15_1_47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g2ddb2128a15_1_47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g2ddb2128a15_1_47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ddb2128a15_1_4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2ddb2128a15_1_47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Principles relating to processing of personal data are clear under the regulation- from processing, accountability (controller) and importance of consent. Laws that clearly define when processing is permitted and how the controller is responsible for maintaining record- </a:t>
            </a:r>
            <a:r>
              <a:rPr lang="en-GB" i="1">
                <a:latin typeface="Montserrat"/>
                <a:ea typeface="Montserrat"/>
                <a:cs typeface="Montserrat"/>
                <a:sym typeface="Montserrat"/>
              </a:rPr>
              <a:t>1Each controller and, where applicable, the controller’s representative, shall maintain a record of processing activities under its responsibility.</a:t>
            </a:r>
            <a:endParaRPr i="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i="1">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r>
              <a:rPr lang="en-GB" sz="1100" b="1">
                <a:solidFill>
                  <a:srgbClr val="404E5C"/>
                </a:solidFill>
                <a:highlight>
                  <a:srgbClr val="FFFFFF"/>
                </a:highlight>
                <a:latin typeface="Arial"/>
                <a:ea typeface="Arial"/>
                <a:cs typeface="Arial"/>
                <a:sym typeface="Arial"/>
              </a:rPr>
              <a:t>Legal bases for processing patient data under GDPR</a:t>
            </a:r>
            <a:endParaRPr sz="1100" b="1">
              <a:solidFill>
                <a:srgbClr val="404E5C"/>
              </a:solidFill>
              <a:highlight>
                <a:srgbClr val="FFFFFF"/>
              </a:highlight>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GB" sz="1300">
                <a:solidFill>
                  <a:srgbClr val="404E5C"/>
                </a:solidFill>
                <a:highlight>
                  <a:srgbClr val="FFFFFF"/>
                </a:highlight>
                <a:latin typeface="Arial"/>
                <a:ea typeface="Arial"/>
                <a:cs typeface="Arial"/>
                <a:sym typeface="Arial"/>
              </a:rPr>
              <a:t>To process patient data under GDPR, healthcare organisations must establish a legal basis for processing. The legal bases include:</a:t>
            </a:r>
            <a:endParaRPr sz="1300">
              <a:solidFill>
                <a:srgbClr val="404E5C"/>
              </a:solidFill>
              <a:highlight>
                <a:srgbClr val="FFFFFF"/>
              </a:highlight>
              <a:latin typeface="Arial"/>
              <a:ea typeface="Arial"/>
              <a:cs typeface="Arial"/>
              <a:sym typeface="Arial"/>
            </a:endParaRPr>
          </a:p>
          <a:p>
            <a:pPr marL="952500" lvl="0" indent="-311150" algn="l" rtl="0">
              <a:lnSpc>
                <a:spcPct val="115000"/>
              </a:lnSpc>
              <a:spcBef>
                <a:spcPts val="2000"/>
              </a:spcBef>
              <a:spcAft>
                <a:spcPts val="0"/>
              </a:spcAft>
              <a:buClr>
                <a:srgbClr val="404E5C"/>
              </a:buClr>
              <a:buSzPts val="1300"/>
              <a:buAutoNum type="arabicPeriod"/>
            </a:pPr>
            <a:r>
              <a:rPr lang="en-GB" sz="1300" b="1">
                <a:solidFill>
                  <a:srgbClr val="404E5C"/>
                </a:solidFill>
                <a:highlight>
                  <a:srgbClr val="FFFFFF"/>
                </a:highlight>
                <a:latin typeface="Arial"/>
                <a:ea typeface="Arial"/>
                <a:cs typeface="Arial"/>
                <a:sym typeface="Arial"/>
              </a:rPr>
              <a:t>Consent</a:t>
            </a:r>
            <a:r>
              <a:rPr lang="en-GB" sz="1300">
                <a:solidFill>
                  <a:srgbClr val="404E5C"/>
                </a:solidFill>
                <a:highlight>
                  <a:srgbClr val="FFFFFF"/>
                </a:highlight>
                <a:latin typeface="Arial"/>
                <a:ea typeface="Arial"/>
                <a:cs typeface="Arial"/>
                <a:sym typeface="Arial"/>
              </a:rPr>
              <a:t>: Obtaining explicit and informed </a:t>
            </a:r>
            <a:r>
              <a:rPr lang="en-GB" sz="1300">
                <a:solidFill>
                  <a:srgbClr val="71979C"/>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consent</a:t>
            </a:r>
            <a:r>
              <a:rPr lang="en-GB" sz="1300">
                <a:solidFill>
                  <a:srgbClr val="404E5C"/>
                </a:solidFill>
                <a:highlight>
                  <a:srgbClr val="FFFFFF"/>
                </a:highlight>
                <a:latin typeface="Arial"/>
                <a:ea typeface="Arial"/>
                <a:cs typeface="Arial"/>
                <a:sym typeface="Arial"/>
              </a:rPr>
              <a:t> from patients for specific processing activities.</a:t>
            </a:r>
            <a:endParaRPr sz="1300">
              <a:solidFill>
                <a:srgbClr val="404E5C"/>
              </a:solidFill>
              <a:highlight>
                <a:srgbClr val="FFFFFF"/>
              </a:highlight>
              <a:latin typeface="Arial"/>
              <a:ea typeface="Arial"/>
              <a:cs typeface="Arial"/>
              <a:sym typeface="Arial"/>
            </a:endParaRPr>
          </a:p>
          <a:p>
            <a:pPr marL="952500" lvl="0" indent="-311150" algn="l" rtl="0">
              <a:lnSpc>
                <a:spcPct val="115000"/>
              </a:lnSpc>
              <a:spcBef>
                <a:spcPts val="0"/>
              </a:spcBef>
              <a:spcAft>
                <a:spcPts val="0"/>
              </a:spcAft>
              <a:buClr>
                <a:srgbClr val="404E5C"/>
              </a:buClr>
              <a:buSzPts val="1300"/>
              <a:buAutoNum type="arabicPeriod"/>
            </a:pPr>
            <a:r>
              <a:rPr lang="en-GB" sz="1300" b="1">
                <a:solidFill>
                  <a:srgbClr val="404E5C"/>
                </a:solidFill>
                <a:highlight>
                  <a:srgbClr val="FFFFFF"/>
                </a:highlight>
                <a:latin typeface="Arial"/>
                <a:ea typeface="Arial"/>
                <a:cs typeface="Arial"/>
                <a:sym typeface="Arial"/>
              </a:rPr>
              <a:t>Contractual necessity</a:t>
            </a:r>
            <a:r>
              <a:rPr lang="en-GB" sz="1300">
                <a:solidFill>
                  <a:srgbClr val="404E5C"/>
                </a:solidFill>
                <a:highlight>
                  <a:srgbClr val="FFFFFF"/>
                </a:highlight>
                <a:latin typeface="Arial"/>
                <a:ea typeface="Arial"/>
                <a:cs typeface="Arial"/>
                <a:sym typeface="Arial"/>
              </a:rPr>
              <a:t>: Processing data that is necessary for the performance of a contract with the patient, such as providing healthcare services.</a:t>
            </a:r>
            <a:endParaRPr sz="1300">
              <a:solidFill>
                <a:srgbClr val="404E5C"/>
              </a:solidFill>
              <a:highlight>
                <a:srgbClr val="FFFFFF"/>
              </a:highlight>
              <a:latin typeface="Arial"/>
              <a:ea typeface="Arial"/>
              <a:cs typeface="Arial"/>
              <a:sym typeface="Arial"/>
            </a:endParaRPr>
          </a:p>
          <a:p>
            <a:pPr marL="952500" lvl="0" indent="-311150" algn="l" rtl="0">
              <a:lnSpc>
                <a:spcPct val="115000"/>
              </a:lnSpc>
              <a:spcBef>
                <a:spcPts val="0"/>
              </a:spcBef>
              <a:spcAft>
                <a:spcPts val="0"/>
              </a:spcAft>
              <a:buClr>
                <a:srgbClr val="404E5C"/>
              </a:buClr>
              <a:buSzPts val="1300"/>
              <a:buAutoNum type="arabicPeriod"/>
            </a:pPr>
            <a:r>
              <a:rPr lang="en-GB" sz="1300" b="1">
                <a:solidFill>
                  <a:srgbClr val="404E5C"/>
                </a:solidFill>
                <a:highlight>
                  <a:srgbClr val="FFFFFF"/>
                </a:highlight>
                <a:latin typeface="Arial"/>
                <a:ea typeface="Arial"/>
                <a:cs typeface="Arial"/>
                <a:sym typeface="Arial"/>
              </a:rPr>
              <a:t>Legal obligation</a:t>
            </a:r>
            <a:r>
              <a:rPr lang="en-GB" sz="1300">
                <a:solidFill>
                  <a:srgbClr val="404E5C"/>
                </a:solidFill>
                <a:highlight>
                  <a:srgbClr val="FFFFFF"/>
                </a:highlight>
                <a:latin typeface="Arial"/>
                <a:ea typeface="Arial"/>
                <a:cs typeface="Arial"/>
                <a:sym typeface="Arial"/>
              </a:rPr>
              <a:t>: Processing data to fulfill legal obligations imposed on the healthcare organisation.</a:t>
            </a:r>
            <a:endParaRPr sz="1300">
              <a:solidFill>
                <a:srgbClr val="404E5C"/>
              </a:solidFill>
              <a:highlight>
                <a:srgbClr val="FFFFFF"/>
              </a:highlight>
              <a:latin typeface="Arial"/>
              <a:ea typeface="Arial"/>
              <a:cs typeface="Arial"/>
              <a:sym typeface="Arial"/>
            </a:endParaRPr>
          </a:p>
          <a:p>
            <a:pPr marL="952500" lvl="0" indent="-311150" algn="l" rtl="0">
              <a:lnSpc>
                <a:spcPct val="115000"/>
              </a:lnSpc>
              <a:spcBef>
                <a:spcPts val="0"/>
              </a:spcBef>
              <a:spcAft>
                <a:spcPts val="0"/>
              </a:spcAft>
              <a:buClr>
                <a:srgbClr val="404E5C"/>
              </a:buClr>
              <a:buSzPts val="1300"/>
              <a:buAutoNum type="arabicPeriod"/>
            </a:pPr>
            <a:r>
              <a:rPr lang="en-GB" sz="1300" b="1">
                <a:solidFill>
                  <a:srgbClr val="404E5C"/>
                </a:solidFill>
                <a:highlight>
                  <a:srgbClr val="FFFFFF"/>
                </a:highlight>
                <a:latin typeface="Arial"/>
                <a:ea typeface="Arial"/>
                <a:cs typeface="Arial"/>
                <a:sym typeface="Arial"/>
              </a:rPr>
              <a:t>Vital interests</a:t>
            </a:r>
            <a:r>
              <a:rPr lang="en-GB" sz="1300">
                <a:solidFill>
                  <a:srgbClr val="404E5C"/>
                </a:solidFill>
                <a:highlight>
                  <a:srgbClr val="FFFFFF"/>
                </a:highlight>
                <a:latin typeface="Arial"/>
                <a:ea typeface="Arial"/>
                <a:cs typeface="Arial"/>
                <a:sym typeface="Arial"/>
              </a:rPr>
              <a:t>: Processing data to protect the vital interests of the patient or another individual.</a:t>
            </a:r>
            <a:endParaRPr sz="1300">
              <a:solidFill>
                <a:srgbClr val="404E5C"/>
              </a:solidFill>
              <a:highlight>
                <a:srgbClr val="FFFFFF"/>
              </a:highlight>
              <a:latin typeface="Arial"/>
              <a:ea typeface="Arial"/>
              <a:cs typeface="Arial"/>
              <a:sym typeface="Arial"/>
            </a:endParaRPr>
          </a:p>
          <a:p>
            <a:pPr marL="952500" lvl="0" indent="-311150" algn="l" rtl="0">
              <a:lnSpc>
                <a:spcPct val="115000"/>
              </a:lnSpc>
              <a:spcBef>
                <a:spcPts val="0"/>
              </a:spcBef>
              <a:spcAft>
                <a:spcPts val="0"/>
              </a:spcAft>
              <a:buClr>
                <a:srgbClr val="404E5C"/>
              </a:buClr>
              <a:buSzPts val="1300"/>
              <a:buAutoNum type="arabicPeriod"/>
            </a:pPr>
            <a:r>
              <a:rPr lang="en-GB" sz="1300" b="1">
                <a:solidFill>
                  <a:srgbClr val="404E5C"/>
                </a:solidFill>
                <a:highlight>
                  <a:srgbClr val="FFFFFF"/>
                </a:highlight>
                <a:latin typeface="Arial"/>
                <a:ea typeface="Arial"/>
                <a:cs typeface="Arial"/>
                <a:sym typeface="Arial"/>
              </a:rPr>
              <a:t>Legitimate interests</a:t>
            </a:r>
            <a:r>
              <a:rPr lang="en-GB" sz="1300">
                <a:solidFill>
                  <a:srgbClr val="404E5C"/>
                </a:solidFill>
                <a:highlight>
                  <a:srgbClr val="FFFFFF"/>
                </a:highlight>
                <a:latin typeface="Arial"/>
                <a:ea typeface="Arial"/>
                <a:cs typeface="Arial"/>
                <a:sym typeface="Arial"/>
              </a:rPr>
              <a:t>: Processing data based on legitimate interests pursued by the healthcare organisation, provided that the interests do not override the rights and freedoms of the individual.</a:t>
            </a:r>
            <a:endParaRPr i="1">
              <a:latin typeface="Montserrat"/>
              <a:ea typeface="Montserrat"/>
              <a:cs typeface="Montserrat"/>
              <a:sym typeface="Montserrat"/>
            </a:endParaRPr>
          </a:p>
          <a:p>
            <a:pPr marL="0" marR="114300" lvl="0" indent="0" algn="l" rtl="0">
              <a:lnSpc>
                <a:spcPct val="115000"/>
              </a:lnSpc>
              <a:spcBef>
                <a:spcPts val="1900"/>
              </a:spcBef>
              <a:spcAft>
                <a:spcPts val="0"/>
              </a:spcAft>
              <a:buSzPts val="1400"/>
              <a:buNone/>
            </a:pPr>
            <a:r>
              <a:rPr lang="en-GB" b="1" u="sng">
                <a:solidFill>
                  <a:schemeClr val="hlink"/>
                </a:solidFill>
                <a:latin typeface="Montserrat"/>
                <a:ea typeface="Montserrat"/>
                <a:cs typeface="Montserrat"/>
                <a:sym typeface="Montserrat"/>
                <a:hlinkClick r:id="rId4"/>
              </a:rPr>
              <a:t>Data Collection </a:t>
            </a:r>
            <a:r>
              <a:rPr lang="en-GB" b="1">
                <a:latin typeface="Montserrat"/>
                <a:ea typeface="Montserrat"/>
                <a:cs typeface="Montserrat"/>
                <a:sym typeface="Montserrat"/>
              </a:rPr>
              <a:t> </a:t>
            </a:r>
            <a:endParaRPr b="1">
              <a:latin typeface="Montserrat"/>
              <a:ea typeface="Montserrat"/>
              <a:cs typeface="Montserrat"/>
              <a:sym typeface="Montserrat"/>
            </a:endParaRPr>
          </a:p>
          <a:p>
            <a:pPr marL="0" marR="114300" lvl="0" indent="0" algn="l" rtl="0">
              <a:lnSpc>
                <a:spcPct val="100000"/>
              </a:lnSpc>
              <a:spcBef>
                <a:spcPts val="900"/>
              </a:spcBef>
              <a:spcAft>
                <a:spcPts val="0"/>
              </a:spcAft>
              <a:buSzPts val="1400"/>
              <a:buNone/>
            </a:pPr>
            <a:r>
              <a:rPr lang="en-GB" b="1">
                <a:latin typeface="Montserrat"/>
                <a:ea typeface="Montserrat"/>
                <a:cs typeface="Montserrat"/>
                <a:sym typeface="Montserrat"/>
              </a:rPr>
              <a:t>Key is Communication</a:t>
            </a:r>
            <a:endParaRPr>
              <a:latin typeface="Montserrat"/>
              <a:ea typeface="Montserrat"/>
              <a:cs typeface="Montserrat"/>
              <a:sym typeface="Montserrat"/>
            </a:endParaRPr>
          </a:p>
          <a:p>
            <a:pPr marL="457200" marR="114300" lvl="0" indent="-317500" algn="l" rtl="0">
              <a:lnSpc>
                <a:spcPct val="100000"/>
              </a:lnSpc>
              <a:spcBef>
                <a:spcPts val="900"/>
              </a:spcBef>
              <a:spcAft>
                <a:spcPts val="0"/>
              </a:spcAft>
              <a:buClr>
                <a:schemeClr val="dk1"/>
              </a:buClr>
              <a:buSzPts val="1400"/>
              <a:buFont typeface="Montserrat"/>
              <a:buChar char="●"/>
            </a:pPr>
            <a:r>
              <a:rPr lang="en-GB">
                <a:latin typeface="Montserrat"/>
                <a:ea typeface="Montserrat"/>
                <a:cs typeface="Montserrat"/>
                <a:sym typeface="Montserrat"/>
              </a:rPr>
              <a:t>Communicating to participants clearly and conspicuously concerning: how, when, and what information will be collected and stored; to explain how health information about them will be used, accessed, and shared; and the goals, potential benefits, and risks of participation</a:t>
            </a:r>
            <a:endParaRPr>
              <a:latin typeface="Montserrat"/>
              <a:ea typeface="Montserrat"/>
              <a:cs typeface="Montserrat"/>
              <a:sym typeface="Montserrat"/>
            </a:endParaRPr>
          </a:p>
          <a:p>
            <a:pPr marL="457200" marR="1143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Give individuals clear notice regarding why health information about them is collected, how it is used, and to whom it might be disclosed via a notice of privacy practices.</a:t>
            </a:r>
            <a:endParaRPr>
              <a:latin typeface="Montserrat"/>
              <a:ea typeface="Montserrat"/>
              <a:cs typeface="Montserrat"/>
              <a:sym typeface="Montserrat"/>
            </a:endParaRPr>
          </a:p>
          <a:p>
            <a:pPr marL="0" marR="114300" lvl="0" indent="0" algn="l" rtl="0">
              <a:lnSpc>
                <a:spcPct val="100000"/>
              </a:lnSpc>
              <a:spcBef>
                <a:spcPts val="900"/>
              </a:spcBef>
              <a:spcAft>
                <a:spcPts val="0"/>
              </a:spcAft>
              <a:buSzPts val="1400"/>
              <a:buNone/>
            </a:pPr>
            <a:r>
              <a:rPr lang="en-GB" b="1">
                <a:latin typeface="Montserrat"/>
                <a:ea typeface="Montserrat"/>
                <a:cs typeface="Montserrat"/>
                <a:sym typeface="Montserrat"/>
              </a:rPr>
              <a:t>Third-Parties </a:t>
            </a:r>
            <a:endParaRPr b="1">
              <a:latin typeface="Montserrat"/>
              <a:ea typeface="Montserrat"/>
              <a:cs typeface="Montserrat"/>
              <a:sym typeface="Montserrat"/>
            </a:endParaRPr>
          </a:p>
          <a:p>
            <a:pPr marL="0" marR="114300" lvl="0" indent="0" algn="l" rtl="0">
              <a:lnSpc>
                <a:spcPct val="100000"/>
              </a:lnSpc>
              <a:spcBef>
                <a:spcPts val="900"/>
              </a:spcBef>
              <a:spcAft>
                <a:spcPts val="0"/>
              </a:spcAft>
              <a:buSzPts val="1400"/>
              <a:buNone/>
            </a:pPr>
            <a:r>
              <a:rPr lang="en-GB">
                <a:latin typeface="Montserrat"/>
                <a:ea typeface="Montserrat"/>
                <a:cs typeface="Montserrat"/>
                <a:sym typeface="Montserrat"/>
              </a:rPr>
              <a:t>Any language provided to an individual that describes the legal mechanism for enabling sharing of health information should be similarly transparent. - For example, under the HIPAA right of access, the individual’s request to direct health information to a third-party must be in writing, signed by the individual, and clearly identify the designated person or entity, of the individual’s choice, on where to send the health information</a:t>
            </a:r>
            <a:endParaRPr>
              <a:latin typeface="Montserrat"/>
              <a:ea typeface="Montserrat"/>
              <a:cs typeface="Montserrat"/>
              <a:sym typeface="Montserrat"/>
            </a:endParaRPr>
          </a:p>
          <a:p>
            <a:pPr marL="0" marR="114300" lvl="0" indent="0" algn="l" rtl="0">
              <a:lnSpc>
                <a:spcPct val="100000"/>
              </a:lnSpc>
              <a:spcBef>
                <a:spcPts val="900"/>
              </a:spcBef>
              <a:spcAft>
                <a:spcPts val="0"/>
              </a:spcAft>
              <a:buSzPts val="1400"/>
              <a:buNone/>
            </a:pPr>
            <a:r>
              <a:rPr lang="en-GB" b="1">
                <a:latin typeface="Montserrat"/>
                <a:ea typeface="Montserrat"/>
                <a:cs typeface="Montserrat"/>
                <a:sym typeface="Montserrat"/>
              </a:rPr>
              <a:t>Data minimisation </a:t>
            </a:r>
            <a:endParaRPr b="1">
              <a:latin typeface="Montserrat"/>
              <a:ea typeface="Montserrat"/>
              <a:cs typeface="Montserrat"/>
              <a:sym typeface="Montserrat"/>
            </a:endParaRPr>
          </a:p>
          <a:p>
            <a:pPr marL="457200" lvl="0" indent="-304800" algn="l" rtl="0">
              <a:lnSpc>
                <a:spcPct val="100000"/>
              </a:lnSpc>
              <a:spcBef>
                <a:spcPts val="1200"/>
              </a:spcBef>
              <a:spcAft>
                <a:spcPts val="0"/>
              </a:spcAft>
              <a:buClr>
                <a:schemeClr val="dk1"/>
              </a:buClr>
              <a:buSzPts val="1200"/>
              <a:buFont typeface="Montserrat"/>
              <a:buChar char="●"/>
            </a:pPr>
            <a:r>
              <a:rPr lang="en-GB">
                <a:latin typeface="Montserrat"/>
                <a:ea typeface="Montserrat"/>
                <a:cs typeface="Montserrat"/>
                <a:sym typeface="Montserrat"/>
              </a:rPr>
              <a:t>Adequate, relevant and limited to what is necessary in relation to the purposes for which they are processed (‘data minimisation’);</a:t>
            </a:r>
            <a:endParaRPr>
              <a:latin typeface="Montserrat"/>
              <a:ea typeface="Montserrat"/>
              <a:cs typeface="Montserrat"/>
              <a:sym typeface="Montserrat"/>
            </a:endParaRPr>
          </a:p>
          <a:p>
            <a:pPr marL="0" marR="114300" lvl="0" indent="0" algn="l" rtl="0">
              <a:lnSpc>
                <a:spcPct val="100000"/>
              </a:lnSpc>
              <a:spcBef>
                <a:spcPts val="1200"/>
              </a:spcBef>
              <a:spcAft>
                <a:spcPts val="0"/>
              </a:spcAft>
              <a:buSzPts val="1400"/>
              <a:buNone/>
            </a:pPr>
            <a:r>
              <a:rPr lang="en-GB">
                <a:latin typeface="Montserrat"/>
                <a:ea typeface="Montserrat"/>
                <a:cs typeface="Montserrat"/>
                <a:sym typeface="Montserrat"/>
              </a:rPr>
              <a:t>Data quality and integrity </a:t>
            </a:r>
            <a:endParaRPr>
              <a:latin typeface="Montserrat"/>
              <a:ea typeface="Montserrat"/>
              <a:cs typeface="Montserrat"/>
              <a:sym typeface="Montserrat"/>
            </a:endParaRPr>
          </a:p>
          <a:p>
            <a:pPr marL="457200" marR="114300" lvl="0" indent="-317500" algn="l" rtl="0">
              <a:lnSpc>
                <a:spcPct val="100000"/>
              </a:lnSpc>
              <a:spcBef>
                <a:spcPts val="900"/>
              </a:spcBef>
              <a:spcAft>
                <a:spcPts val="0"/>
              </a:spcAft>
              <a:buClr>
                <a:schemeClr val="dk1"/>
              </a:buClr>
              <a:buSzPts val="1400"/>
              <a:buFont typeface="Montserrat"/>
              <a:buChar char="●"/>
            </a:pPr>
            <a:r>
              <a:rPr lang="en-GB">
                <a:latin typeface="Montserrat"/>
                <a:ea typeface="Montserrat"/>
                <a:cs typeface="Montserrat"/>
                <a:sym typeface="Montserrat"/>
              </a:rPr>
              <a:t>accurate and, where necessary, kept up to date; every reasonable step must be taken to ensure that personal data that are inaccurate, having regard to the purposes for which they are processed, are erased or rectified without delay</a:t>
            </a:r>
            <a:endParaRPr>
              <a:latin typeface="Montserrat"/>
              <a:ea typeface="Montserrat"/>
              <a:cs typeface="Montserrat"/>
              <a:sym typeface="Montserrat"/>
            </a:endParaRPr>
          </a:p>
          <a:p>
            <a:pPr marL="0" marR="114300" lvl="0" indent="0" algn="l" rtl="0">
              <a:lnSpc>
                <a:spcPct val="115000"/>
              </a:lnSpc>
              <a:spcBef>
                <a:spcPts val="900"/>
              </a:spcBef>
              <a:spcAft>
                <a:spcPts val="600"/>
              </a:spcAft>
              <a:buSzPts val="1400"/>
              <a:buNone/>
            </a:pPr>
            <a:endParaRPr>
              <a:latin typeface="Montserrat"/>
              <a:ea typeface="Montserrat"/>
              <a:cs typeface="Montserrat"/>
              <a:sym typeface="Montserrat"/>
            </a:endParaRPr>
          </a:p>
        </p:txBody>
      </p:sp>
      <p:sp>
        <p:nvSpPr>
          <p:cNvPr id="812" name="Google Shape;812;g2ddb2128a15_1_47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ddb2128a15_1_4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2ddb2128a15_1_4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14300" lvl="0" indent="0" algn="l" rtl="0">
              <a:lnSpc>
                <a:spcPct val="115000"/>
              </a:lnSpc>
              <a:spcBef>
                <a:spcPts val="900"/>
              </a:spcBef>
              <a:spcAft>
                <a:spcPts val="0"/>
              </a:spcAft>
              <a:buSzPts val="1400"/>
              <a:buNone/>
            </a:pPr>
            <a:r>
              <a:rPr lang="en-GB" b="1">
                <a:latin typeface="Montserrat"/>
                <a:ea typeface="Montserrat"/>
                <a:cs typeface="Montserrat"/>
                <a:sym typeface="Montserrat"/>
              </a:rPr>
              <a:t>Lawful processing and accountability on that- collect what is necessary, e.g. COVID pandemic and data publication</a:t>
            </a:r>
            <a:endParaRPr b="1">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r>
              <a:rPr lang="en-GB" b="1">
                <a:latin typeface="Montserrat"/>
                <a:ea typeface="Montserrat"/>
                <a:cs typeface="Montserrat"/>
                <a:sym typeface="Montserrat"/>
              </a:rPr>
              <a:t>Limiting the purpose/ scoping-</a:t>
            </a:r>
            <a:r>
              <a:rPr lang="en-GB" i="1">
                <a:latin typeface="Montserrat"/>
                <a:ea typeface="Montserrat"/>
                <a:cs typeface="Montserrat"/>
                <a:sym typeface="Montserrat"/>
              </a:rPr>
              <a:t>Personal data should be collected for specified, explicit, and legitimate purposes and not further processed in a manner incompatible with those purposes.</a:t>
            </a:r>
            <a:endParaRPr i="1">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r>
              <a:rPr lang="en-GB">
                <a:latin typeface="Montserrat"/>
                <a:ea typeface="Montserrat"/>
                <a:cs typeface="Montserrat"/>
                <a:sym typeface="Montserrat"/>
              </a:rPr>
              <a:t>Data minimisation- Only the necessary and relevant personal data should be collected and processed, reducing the risk of data exposure and ensuring privacy.</a:t>
            </a:r>
            <a:endParaRPr>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r>
              <a:rPr lang="en-GB">
                <a:latin typeface="Montserrat"/>
                <a:ea typeface="Montserrat"/>
                <a:cs typeface="Montserrat"/>
                <a:sym typeface="Montserrat"/>
              </a:rPr>
              <a:t>Accuracy: Personal data should be accurate, up to date, and, if necessary, corrected or erased without delay.</a:t>
            </a:r>
            <a:endParaRPr>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r>
              <a:rPr lang="en-GB">
                <a:latin typeface="Montserrat"/>
                <a:ea typeface="Montserrat"/>
                <a:cs typeface="Montserrat"/>
                <a:sym typeface="Montserrat"/>
              </a:rPr>
              <a:t>Storage limitation: Personal data should be kept in a form that allows identification for no longer than necessary for the purposes for which it is processed.</a:t>
            </a:r>
            <a:endParaRPr>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r>
              <a:rPr lang="en-GB">
                <a:latin typeface="Montserrat"/>
                <a:ea typeface="Montserrat"/>
                <a:cs typeface="Montserrat"/>
                <a:sym typeface="Montserrat"/>
              </a:rPr>
              <a:t>Integrity and confidentiality: Appropriate security measures must be in place to protect personal data from unauthorised access, alteration, disclosure, or destruction.</a:t>
            </a:r>
            <a:endParaRPr>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endParaRPr>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marR="114300" lvl="0" indent="-317500" algn="l" rtl="0">
              <a:lnSpc>
                <a:spcPct val="100000"/>
              </a:lnSpc>
              <a:spcBef>
                <a:spcPts val="60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3"/>
              </a:rPr>
              <a:t>Consent</a:t>
            </a:r>
            <a:r>
              <a:rPr lang="en-GB">
                <a:latin typeface="Montserrat"/>
                <a:ea typeface="Montserrat"/>
                <a:cs typeface="Montserrat"/>
                <a:sym typeface="Montserrat"/>
              </a:rPr>
              <a:t> </a:t>
            </a:r>
            <a:endParaRPr>
              <a:latin typeface="Montserrat"/>
              <a:ea typeface="Montserrat"/>
              <a:cs typeface="Montserrat"/>
              <a:sym typeface="Montserrat"/>
            </a:endParaRPr>
          </a:p>
          <a:p>
            <a:pPr marL="457200" marR="114300" lvl="0" indent="-317500" algn="l" rtl="0">
              <a:lnSpc>
                <a:spcPct val="100000"/>
              </a:lnSpc>
              <a:spcBef>
                <a:spcPts val="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4"/>
              </a:rPr>
              <a:t>Purpose Limitation</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830" name="Google Shape;830;g2ddb2128a15_1_48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ddb2128a15_1_48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2ddb2128a15_1_48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Rights of the subject. Information to be provided where personal data are collected from the data subject- communication. Needs to be fair and transparent processing</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From data subject</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identity and the contact details of the controller</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contact details of the data protection officer</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Purposes of the processing</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Where the processing is based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recipients or categories of recipients</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Any intention of the controller transfer personal data to a third country or international organisation</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Period for which the personal data will be stored</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Right to lodge a complaint with a supervisory authority</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Further process - Inform data subject prior to prior to that further processing </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u="sng">
                <a:solidFill>
                  <a:schemeClr val="hlink"/>
                </a:solidFill>
                <a:latin typeface="Montserrat"/>
                <a:ea typeface="Montserrat"/>
                <a:cs typeface="Montserrat"/>
                <a:sym typeface="Montserrat"/>
                <a:hlinkClick r:id="rId4"/>
              </a:rPr>
              <a:t>Not from data subject</a:t>
            </a:r>
            <a:r>
              <a:rPr lang="en-GB">
                <a:latin typeface="Montserrat"/>
                <a:ea typeface="Montserrat"/>
                <a:cs typeface="Montserrat"/>
                <a:sym typeface="Montserrat"/>
              </a:rPr>
              <a:t> , </a:t>
            </a:r>
            <a:r>
              <a:rPr lang="en-GB" u="sng">
                <a:solidFill>
                  <a:schemeClr val="hlink"/>
                </a:solidFill>
                <a:latin typeface="Montserrat"/>
                <a:ea typeface="Montserrat"/>
                <a:cs typeface="Montserrat"/>
                <a:sym typeface="Montserrat"/>
                <a:hlinkClick r:id="rId5"/>
              </a:rPr>
              <a:t>Recital 61</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Inform data subject with within a reasonable period after obtaining the personal data -  within one month</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Categories of personal data concerned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Source the personal data</a:t>
            </a:r>
            <a:endParaRPr>
              <a:latin typeface="Montserrat"/>
              <a:ea typeface="Montserrat"/>
              <a:cs typeface="Montserrat"/>
              <a:sym typeface="Montserrat"/>
            </a:endParaRPr>
          </a:p>
        </p:txBody>
      </p:sp>
      <p:sp>
        <p:nvSpPr>
          <p:cNvPr id="877" name="Google Shape;877;g2ddb2128a15_1_48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ddb2128a15_1_48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2ddb2128a15_1_48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900"/>
              </a:spcBef>
              <a:spcAft>
                <a:spcPts val="0"/>
              </a:spcAft>
              <a:buSzPts val="1400"/>
              <a:buNone/>
            </a:pPr>
            <a:r>
              <a:rPr lang="en-GB" b="1">
                <a:latin typeface="Montserrat"/>
                <a:ea typeface="Montserrat"/>
                <a:cs typeface="Montserrat"/>
                <a:sym typeface="Montserrat"/>
              </a:rPr>
              <a:t>Laws that can overtake the controller? Added risk for special data</a:t>
            </a:r>
            <a:endParaRPr b="1">
              <a:latin typeface="Montserrat"/>
              <a:ea typeface="Montserrat"/>
              <a:cs typeface="Montserrat"/>
              <a:sym typeface="Montserrat"/>
            </a:endParaRPr>
          </a:p>
          <a:p>
            <a:pPr marL="457200" lvl="0" indent="-304800" algn="l" rtl="0">
              <a:lnSpc>
                <a:spcPct val="115000"/>
              </a:lnSpc>
              <a:spcBef>
                <a:spcPts val="900"/>
              </a:spcBef>
              <a:spcAft>
                <a:spcPts val="0"/>
              </a:spcAft>
              <a:buClr>
                <a:schemeClr val="dk1"/>
              </a:buClr>
              <a:buSzPts val="1200"/>
              <a:buFont typeface="Roboto"/>
              <a:buChar char="●"/>
            </a:pPr>
            <a:r>
              <a:rPr lang="en-GB" b="1">
                <a:latin typeface="Montserrat"/>
                <a:ea typeface="Montserrat"/>
                <a:cs typeface="Montserrat"/>
                <a:sym typeface="Montserrat"/>
              </a:rPr>
              <a:t>Union Law</a:t>
            </a:r>
            <a:r>
              <a:rPr lang="en-GB">
                <a:latin typeface="Montserrat"/>
                <a:ea typeface="Montserrat"/>
                <a:cs typeface="Montserrat"/>
                <a:sym typeface="Montserrat"/>
              </a:rPr>
              <a:t>: This encompasses the treaties, regulations, directives, and decisions that constitute the body of laws applicable within the jurisdiction of the EU. It is binding on all Member States.</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Member State Law</a:t>
            </a:r>
            <a:r>
              <a:rPr lang="en-GB">
                <a:latin typeface="Montserrat"/>
                <a:ea typeface="Montserrat"/>
                <a:cs typeface="Montserrat"/>
                <a:sym typeface="Montserrat"/>
              </a:rPr>
              <a:t>: Each Member State of the EU has its own law and legal system. This can include national law, which is valid anywhere in a certain Member State, and laws which are only applicable in a certain area, region, or city within that Member State.</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Data concerning health:</a:t>
            </a:r>
            <a:r>
              <a:rPr lang="en-GB">
                <a:latin typeface="Montserrat"/>
                <a:ea typeface="Montserrat"/>
                <a:cs typeface="Montserrat"/>
                <a:sym typeface="Montserrat"/>
              </a:rPr>
              <a:t> personal data related to the physical or mental health of a natural person, including the provision of health care services, which reveal information about his or her health status</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Biometric data</a:t>
            </a:r>
            <a:r>
              <a:rPr lang="en-GB">
                <a:latin typeface="Montserrat"/>
                <a:ea typeface="Montserrat"/>
                <a:cs typeface="Montserrat"/>
                <a:sym typeface="Montserrat"/>
              </a:rPr>
              <a:t>: means personal data resulting from specific technical processing relating to the physical, physiological or behavioural characteristics of a natural person, which allow or confirm the unique identification of that natural person, such as facial images or dactyloscopic data;</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Genetic data:</a:t>
            </a:r>
            <a:r>
              <a:rPr lang="en-GB">
                <a:latin typeface="Montserrat"/>
                <a:ea typeface="Montserrat"/>
                <a:cs typeface="Montserrat"/>
                <a:sym typeface="Montserrat"/>
              </a:rPr>
              <a:t> should be defined as personal data relating to the inherited or acquired genetic characteristics of a natural person which result from the analysis of a biological sample from the natural person in question, in particular chromosomal, deoxyribonucleic acid (DNA) or ribonucleic acid (RNA) analysis, or from the analysis of another element enabling equivalent information to be obtained.</a:t>
            </a:r>
            <a:endParaRPr>
              <a:latin typeface="Montserrat"/>
              <a:ea typeface="Montserrat"/>
              <a:cs typeface="Montserrat"/>
              <a:sym typeface="Montserrat"/>
            </a:endParaRPr>
          </a:p>
          <a:p>
            <a:pPr marL="0" lvl="0" indent="0" algn="l" rtl="0">
              <a:lnSpc>
                <a:spcPct val="115000"/>
              </a:lnSpc>
              <a:spcBef>
                <a:spcPts val="2000"/>
              </a:spcBef>
              <a:spcAft>
                <a:spcPts val="0"/>
              </a:spcAft>
              <a:buSzPts val="1400"/>
              <a:buNone/>
            </a:pPr>
            <a:r>
              <a:rPr lang="en-GB">
                <a:latin typeface="Montserrat"/>
                <a:ea typeface="Montserrat"/>
                <a:cs typeface="Montserrat"/>
                <a:sym typeface="Montserrat"/>
              </a:rPr>
              <a:t>Why is this data special ? - </a:t>
            </a:r>
            <a:r>
              <a:rPr lang="en-GB" u="sng">
                <a:solidFill>
                  <a:schemeClr val="hlink"/>
                </a:solidFill>
                <a:latin typeface="Montserrat"/>
                <a:ea typeface="Montserrat"/>
                <a:cs typeface="Montserrat"/>
                <a:sym typeface="Montserrat"/>
                <a:hlinkClick r:id="rId3"/>
              </a:rPr>
              <a:t>Why is the data special</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15000"/>
              </a:lnSpc>
              <a:spcBef>
                <a:spcPts val="1300"/>
              </a:spcBef>
              <a:spcAft>
                <a:spcPts val="0"/>
              </a:spcAft>
              <a:buClr>
                <a:schemeClr val="dk1"/>
              </a:buClr>
              <a:buSzPts val="1200"/>
              <a:buFont typeface="Montserrat"/>
              <a:buChar char="●"/>
            </a:pPr>
            <a:r>
              <a:rPr lang="en-GB">
                <a:latin typeface="Montserrat"/>
                <a:ea typeface="Montserrat"/>
                <a:cs typeface="Montserrat"/>
                <a:sym typeface="Montserrat"/>
              </a:rPr>
              <a:t>This data could create significant risks to the individual’s fundamental rights and freedoms</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freedom of thought, conscience and religion;</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freedom of expression;</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freedom of assembly and association;</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right to bodily integrity;</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right to respect for private and family life; or</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freedom from discrimination</a:t>
            </a:r>
            <a:endParaRPr>
              <a:latin typeface="Montserrat"/>
              <a:ea typeface="Montserrat"/>
              <a:cs typeface="Montserrat"/>
              <a:sym typeface="Montserrat"/>
            </a:endParaRPr>
          </a:p>
          <a:p>
            <a:pPr marL="0" lvl="0" indent="0" algn="l" rtl="0">
              <a:lnSpc>
                <a:spcPct val="115000"/>
              </a:lnSpc>
              <a:spcBef>
                <a:spcPts val="1100"/>
              </a:spcBef>
              <a:spcAft>
                <a:spcPts val="0"/>
              </a:spcAft>
              <a:buSzPts val="1400"/>
              <a:buNone/>
            </a:pPr>
            <a:r>
              <a:rPr lang="en-GB">
                <a:solidFill>
                  <a:srgbClr val="333333"/>
                </a:solidFill>
                <a:latin typeface="Montserrat"/>
                <a:ea typeface="Montserrat"/>
                <a:cs typeface="Montserrat"/>
                <a:sym typeface="Montserrat"/>
              </a:rPr>
              <a:t>When Using Special personal data - </a:t>
            </a:r>
            <a:r>
              <a:rPr lang="en-GB" u="sng">
                <a:solidFill>
                  <a:schemeClr val="hlink"/>
                </a:solidFill>
                <a:latin typeface="Montserrat"/>
                <a:ea typeface="Montserrat"/>
                <a:cs typeface="Montserrat"/>
                <a:sym typeface="Montserrat"/>
                <a:hlinkClick r:id="rId4"/>
              </a:rPr>
              <a:t>Special Data</a:t>
            </a:r>
            <a:r>
              <a:rPr lang="en-GB">
                <a:solidFill>
                  <a:srgbClr val="333333"/>
                </a:solidFill>
                <a:latin typeface="Montserrat"/>
                <a:ea typeface="Montserrat"/>
                <a:cs typeface="Montserrat"/>
                <a:sym typeface="Montserrat"/>
              </a:rPr>
              <a:t> </a:t>
            </a:r>
            <a:endParaRPr>
              <a:solidFill>
                <a:srgbClr val="333333"/>
              </a:solidFill>
              <a:latin typeface="Montserrat"/>
              <a:ea typeface="Montserrat"/>
              <a:cs typeface="Montserrat"/>
              <a:sym typeface="Montserrat"/>
            </a:endParaRPr>
          </a:p>
          <a:p>
            <a:pPr marL="457200" lvl="0" indent="-304800" algn="l" rtl="0">
              <a:lnSpc>
                <a:spcPct val="115000"/>
              </a:lnSpc>
              <a:spcBef>
                <a:spcPts val="240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Undertaking a data protection impact assessment - this is required for any type of processing which is likely to be “high risk”,</a:t>
            </a:r>
            <a:endParaRPr>
              <a:solidFill>
                <a:srgbClr val="333333"/>
              </a:solidFill>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Ensuring the appropriate level of security is in place,</a:t>
            </a:r>
            <a:endParaRPr>
              <a:solidFill>
                <a:srgbClr val="333333"/>
              </a:solidFill>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Ensuring only the minimum required quantities of data are used, and</a:t>
            </a:r>
            <a:endParaRPr>
              <a:solidFill>
                <a:srgbClr val="333333"/>
              </a:solidFill>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Considering if the special category data is going to be used for solely automated decision-making about a person - as this has further controls.</a:t>
            </a:r>
            <a:endParaRPr>
              <a:latin typeface="Montserrat"/>
              <a:ea typeface="Montserrat"/>
              <a:cs typeface="Montserrat"/>
              <a:sym typeface="Montserrat"/>
            </a:endParaRPr>
          </a:p>
          <a:p>
            <a:pPr marL="0" lvl="0" indent="0" algn="l" rtl="0">
              <a:lnSpc>
                <a:spcPct val="115000"/>
              </a:lnSpc>
              <a:spcBef>
                <a:spcPts val="2400"/>
              </a:spcBef>
              <a:spcAft>
                <a:spcPts val="0"/>
              </a:spcAft>
              <a:buSzPts val="1400"/>
              <a:buNone/>
            </a:pPr>
            <a:r>
              <a:rPr lang="en-GB" u="sng">
                <a:solidFill>
                  <a:schemeClr val="hlink"/>
                </a:solidFill>
                <a:latin typeface="Montserrat"/>
                <a:ea typeface="Montserrat"/>
                <a:cs typeface="Montserrat"/>
                <a:sym typeface="Montserrat"/>
                <a:hlinkClick r:id="rId5"/>
              </a:rPr>
              <a:t>Special Categories of Personal Data</a:t>
            </a:r>
            <a:r>
              <a:rPr lang="en-GB">
                <a:solidFill>
                  <a:srgbClr val="111111"/>
                </a:solidFill>
                <a:latin typeface="Montserrat"/>
                <a:ea typeface="Montserrat"/>
                <a:cs typeface="Montserrat"/>
                <a:sym typeface="Montserrat"/>
              </a:rPr>
              <a:t> </a:t>
            </a:r>
            <a:endParaRPr>
              <a:solidFill>
                <a:srgbClr val="111111"/>
              </a:solidFill>
              <a:latin typeface="Montserrat"/>
              <a:ea typeface="Montserrat"/>
              <a:cs typeface="Montserrat"/>
              <a:sym typeface="Montserrat"/>
            </a:endParaRPr>
          </a:p>
          <a:p>
            <a:pPr marL="0" lvl="0" indent="0" algn="l" rtl="0">
              <a:lnSpc>
                <a:spcPct val="115000"/>
              </a:lnSpc>
              <a:spcBef>
                <a:spcPts val="900"/>
              </a:spcBef>
              <a:spcAft>
                <a:spcPts val="0"/>
              </a:spcAft>
              <a:buSzPts val="1400"/>
              <a:buNone/>
            </a:pPr>
            <a:r>
              <a:rPr lang="en-GB" u="sng">
                <a:solidFill>
                  <a:schemeClr val="hlink"/>
                </a:solidFill>
                <a:latin typeface="Montserrat"/>
                <a:ea typeface="Montserrat"/>
                <a:cs typeface="Montserrat"/>
                <a:sym typeface="Montserrat"/>
                <a:hlinkClick r:id="rId6"/>
              </a:rPr>
              <a:t>Prohibited processing </a:t>
            </a:r>
            <a:r>
              <a:rPr lang="en-GB">
                <a:solidFill>
                  <a:srgbClr val="111111"/>
                </a:solidFill>
                <a:latin typeface="Montserrat"/>
                <a:ea typeface="Montserrat"/>
                <a:cs typeface="Montserrat"/>
                <a:sym typeface="Montserrat"/>
              </a:rPr>
              <a:t> </a:t>
            </a:r>
            <a:endParaRPr b="1">
              <a:latin typeface="Montserrat"/>
              <a:ea typeface="Montserrat"/>
              <a:cs typeface="Montserrat"/>
              <a:sym typeface="Montserrat"/>
            </a:endParaRPr>
          </a:p>
        </p:txBody>
      </p:sp>
      <p:sp>
        <p:nvSpPr>
          <p:cNvPr id="892" name="Google Shape;892;g2ddb2128a15_1_48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de68eed57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de68eed578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g2de68eed578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ddb2128a15_1_49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2ddb2128a15_1_49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1" name="Google Shape;921;g2ddb2128a15_1_49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2ddb2128a15_1_5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g2ddb2128a15_1_5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400"/>
              <a:buNone/>
            </a:pPr>
            <a:endParaRPr>
              <a:latin typeface="Montserrat"/>
              <a:ea typeface="Montserrat"/>
              <a:cs typeface="Montserrat"/>
              <a:sym typeface="Montserrat"/>
            </a:endParaRPr>
          </a:p>
        </p:txBody>
      </p:sp>
      <p:sp>
        <p:nvSpPr>
          <p:cNvPr id="1197" name="Google Shape;1197;g2ddb2128a15_1_53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ddb2128a15_1_5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g2ddb2128a15_1_53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Small businesses</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1244" name="Google Shape;1244;g2ddb2128a15_1_53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ddb2128a15_1_4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2ddb2128a15_1_46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127" name="Google Shape;127;g2ddb2128a15_1_46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2ddb2128a15_1_5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7" name="Google Shape;1257;g2ddb2128a15_1_54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8" name="Google Shape;1258;g2ddb2128a15_1_54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2ddb2128a15_1_5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g2ddb2128a15_1_54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marR="114300" lvl="0" indent="-317500" algn="l" rtl="0">
              <a:lnSpc>
                <a:spcPct val="100000"/>
              </a:lnSpc>
              <a:spcBef>
                <a:spcPts val="90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Recital 154 Principle of public access to official documents</a:t>
            </a:r>
            <a:r>
              <a:rPr lang="en-GB">
                <a:latin typeface="Montserrat"/>
                <a:ea typeface="Montserrat"/>
                <a:cs typeface="Montserrat"/>
                <a:sym typeface="Montserrat"/>
              </a:rPr>
              <a:t> </a:t>
            </a:r>
            <a:endParaRPr>
              <a:latin typeface="Montserrat"/>
              <a:ea typeface="Montserrat"/>
              <a:cs typeface="Montserrat"/>
              <a:sym typeface="Montserrat"/>
            </a:endParaRPr>
          </a:p>
          <a:p>
            <a:pPr marL="457200" marR="1143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Right of access by the data subject</a:t>
            </a:r>
            <a:r>
              <a:rPr lang="en-GB">
                <a:latin typeface="Montserrat"/>
                <a:ea typeface="Montserrat"/>
                <a:cs typeface="Montserrat"/>
                <a:sym typeface="Montserrat"/>
              </a:rPr>
              <a:t> </a:t>
            </a:r>
            <a:endParaRPr>
              <a:latin typeface="Montserrat"/>
              <a:ea typeface="Montserrat"/>
              <a:cs typeface="Montserrat"/>
              <a:sym typeface="Montserrat"/>
            </a:endParaRPr>
          </a:p>
          <a:p>
            <a:pPr marL="457200" marR="1143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Identity verification</a:t>
            </a:r>
            <a:r>
              <a:rPr lang="en-GB">
                <a:latin typeface="Montserrat"/>
                <a:ea typeface="Montserrat"/>
                <a:cs typeface="Montserrat"/>
                <a:sym typeface="Montserrat"/>
              </a:rPr>
              <a:t> </a:t>
            </a:r>
            <a:endParaRPr>
              <a:latin typeface="Montserrat"/>
              <a:ea typeface="Montserrat"/>
              <a:cs typeface="Montserrat"/>
              <a:sym typeface="Montserrat"/>
            </a:endParaRPr>
          </a:p>
          <a:p>
            <a:pPr marL="457200" marR="1143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6"/>
              </a:rPr>
              <a:t>Portability under GDOR</a:t>
            </a:r>
            <a:r>
              <a:rPr lang="en-GB">
                <a:latin typeface="Montserrat"/>
                <a:ea typeface="Montserrat"/>
                <a:cs typeface="Montserrat"/>
                <a:sym typeface="Montserrat"/>
              </a:rPr>
              <a:t> </a:t>
            </a:r>
            <a:endParaRPr>
              <a:latin typeface="Montserrat"/>
              <a:ea typeface="Montserrat"/>
              <a:cs typeface="Montserrat"/>
              <a:sym typeface="Montserrat"/>
            </a:endParaRPr>
          </a:p>
          <a:p>
            <a:pPr marL="0" marR="114300" lvl="0" indent="0" algn="l" rtl="0">
              <a:lnSpc>
                <a:spcPct val="100000"/>
              </a:lnSpc>
              <a:spcBef>
                <a:spcPts val="900"/>
              </a:spcBef>
              <a:spcAft>
                <a:spcPts val="0"/>
              </a:spcAft>
              <a:buSzPts val="1400"/>
              <a:buNone/>
            </a:pPr>
            <a:r>
              <a:rPr lang="en-GB" b="1">
                <a:latin typeface="Montserrat"/>
                <a:ea typeface="Montserrat"/>
                <a:cs typeface="Montserrat"/>
                <a:sym typeface="Montserrat"/>
              </a:rPr>
              <a:t>Data subject access requests -</a:t>
            </a:r>
            <a:r>
              <a:rPr lang="en-GB">
                <a:latin typeface="Montserrat"/>
                <a:ea typeface="Montserrat"/>
                <a:cs typeface="Montserrat"/>
                <a:sym typeface="Montserrat"/>
              </a:rPr>
              <a:t> </a:t>
            </a:r>
            <a:r>
              <a:rPr lang="en-GB" u="sng">
                <a:solidFill>
                  <a:schemeClr val="hlink"/>
                </a:solidFill>
                <a:latin typeface="Montserrat"/>
                <a:ea typeface="Montserrat"/>
                <a:cs typeface="Montserrat"/>
                <a:sym typeface="Montserrat"/>
                <a:hlinkClick r:id="rId7"/>
              </a:rPr>
              <a:t>Data subject access requests</a:t>
            </a:r>
            <a:r>
              <a:rPr lang="en-GB">
                <a:latin typeface="Montserrat"/>
                <a:ea typeface="Montserrat"/>
                <a:cs typeface="Montserrat"/>
                <a:sym typeface="Montserrat"/>
              </a:rPr>
              <a:t> </a:t>
            </a:r>
            <a:endParaRPr>
              <a:latin typeface="Montserrat"/>
              <a:ea typeface="Montserrat"/>
              <a:cs typeface="Montserrat"/>
              <a:sym typeface="Montserrat"/>
            </a:endParaRPr>
          </a:p>
          <a:p>
            <a:pPr marL="0" marR="114300" lvl="0" indent="0" algn="l" rtl="0">
              <a:lnSpc>
                <a:spcPct val="100000"/>
              </a:lnSpc>
              <a:spcBef>
                <a:spcPts val="900"/>
              </a:spcBef>
              <a:spcAft>
                <a:spcPts val="0"/>
              </a:spcAft>
              <a:buSzPts val="1400"/>
              <a:buNone/>
            </a:pPr>
            <a:r>
              <a:rPr lang="en-GB">
                <a:latin typeface="Montserrat"/>
                <a:ea typeface="Montserrat"/>
                <a:cs typeface="Montserrat"/>
                <a:sym typeface="Montserrat"/>
              </a:rPr>
              <a:t>Under the GDPR the right of data subjects to request information about the personal data processed by employers remains largely the same. However, under the new regime employers must respond without undue delay and in any case within one month of receipt of the request. Additionally, the £10 fee for making a request will also be abolished. The new data subject rights may present practical issues for employers and HR teams, especially where employee data is spread across multiple or complex systems. Employers will need to update the relevant policies and procedures to reflect the new GDPR requirements. HR teams should review existing procedures in place when responding to data subject access requests to ensure the new time scales can be met.</a:t>
            </a:r>
            <a:endParaRPr>
              <a:latin typeface="Montserrat"/>
              <a:ea typeface="Montserrat"/>
              <a:cs typeface="Montserrat"/>
              <a:sym typeface="Montserrat"/>
            </a:endParaRPr>
          </a:p>
          <a:p>
            <a:pPr marL="0" marR="114300" lvl="0" indent="0" algn="l" rtl="0">
              <a:lnSpc>
                <a:spcPct val="100000"/>
              </a:lnSpc>
              <a:spcBef>
                <a:spcPts val="900"/>
              </a:spcBef>
              <a:spcAft>
                <a:spcPts val="600"/>
              </a:spcAft>
              <a:buSzPts val="1400"/>
              <a:buNone/>
            </a:pPr>
            <a:endParaRPr>
              <a:latin typeface="Montserrat"/>
              <a:ea typeface="Montserrat"/>
              <a:cs typeface="Montserrat"/>
              <a:sym typeface="Montserrat"/>
            </a:endParaRPr>
          </a:p>
        </p:txBody>
      </p:sp>
      <p:sp>
        <p:nvSpPr>
          <p:cNvPr id="1265" name="Google Shape;1265;g2ddb2128a15_1_54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2ddb2128a15_1_5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g2ddb2128a15_1_5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 </a:t>
            </a:r>
            <a:endParaRPr/>
          </a:p>
        </p:txBody>
      </p:sp>
      <p:sp>
        <p:nvSpPr>
          <p:cNvPr id="1281" name="Google Shape;1281;g2ddb2128a15_1_5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ddb2128a15_1_5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g2ddb2128a15_1_55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Data Subject</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Data Processor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Data Controller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Controller and Processor</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a:latin typeface="Montserrat"/>
                <a:ea typeface="Montserrat"/>
                <a:cs typeface="Montserrat"/>
                <a:sym typeface="Montserrat"/>
              </a:rPr>
              <a:t>GDPR responsibilities </a:t>
            </a:r>
            <a:endParaRPr b="1">
              <a:latin typeface="Montserrat"/>
              <a:ea typeface="Montserrat"/>
              <a:cs typeface="Montserrat"/>
              <a:sym typeface="Montserrat"/>
            </a:endParaRPr>
          </a:p>
          <a:p>
            <a:pPr marL="457200" lvl="0" indent="-317500" algn="l" rtl="0">
              <a:lnSpc>
                <a:spcPct val="100000"/>
              </a:lnSpc>
              <a:spcBef>
                <a:spcPts val="1000"/>
              </a:spcBef>
              <a:spcAft>
                <a:spcPts val="0"/>
              </a:spcAft>
              <a:buSzPts val="1400"/>
              <a:buFont typeface="Montserrat"/>
              <a:buChar char="●"/>
            </a:pPr>
            <a:r>
              <a:rPr lang="en-GB">
                <a:latin typeface="Montserrat"/>
                <a:ea typeface="Montserrat"/>
                <a:cs typeface="Montserrat"/>
                <a:sym typeface="Montserrat"/>
              </a:rPr>
              <a:t>The GDPR requires that processing by a processor is governed by a contract or other legal act under Union or Member State law.</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In addition, the data processor shall not engage another data processor without prior specific or general written authorisation of the controller</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Processing is to be carried out on behalf of a controller, controller should: </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Use only data processors providing sufficient guarantees to implement appropriate technical and organisational measures required by the GDPR </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Ensure the protection of the rights of the data subject.</a:t>
            </a:r>
            <a:endParaRPr>
              <a:latin typeface="Montserrat"/>
              <a:ea typeface="Montserrat"/>
              <a:cs typeface="Montserrat"/>
              <a:sym typeface="Montserrat"/>
            </a:endParaRPr>
          </a:p>
        </p:txBody>
      </p:sp>
      <p:sp>
        <p:nvSpPr>
          <p:cNvPr id="1324" name="Google Shape;1324;g2ddb2128a15_1_55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2ddb2128a15_1_5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8" name="Google Shape;1528;g2ddb2128a15_1_5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Data Subject</a:t>
            </a:r>
            <a:r>
              <a:rPr lang="en-GB">
                <a:latin typeface="Montserrat"/>
                <a:ea typeface="Montserrat"/>
                <a:cs typeface="Montserrat"/>
                <a:sym typeface="Montserrat"/>
              </a:rPr>
              <a:t> , </a:t>
            </a:r>
            <a:r>
              <a:rPr lang="en-GB">
                <a:solidFill>
                  <a:srgbClr val="111111"/>
                </a:solidFill>
                <a:latin typeface="Montserrat"/>
                <a:ea typeface="Montserrat"/>
                <a:cs typeface="Montserrat"/>
                <a:sym typeface="Montserrat"/>
              </a:rPr>
              <a:t> </a:t>
            </a:r>
            <a:r>
              <a:rPr lang="en-GB" u="sng">
                <a:solidFill>
                  <a:schemeClr val="hlink"/>
                </a:solidFill>
                <a:latin typeface="Montserrat"/>
                <a:ea typeface="Montserrat"/>
                <a:cs typeface="Montserrat"/>
                <a:sym typeface="Montserrat"/>
                <a:hlinkClick r:id="rId4"/>
              </a:rPr>
              <a:t>Access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Data Processor</a:t>
            </a:r>
            <a:r>
              <a:rPr lang="en-GB">
                <a:latin typeface="Montserrat"/>
                <a:ea typeface="Montserrat"/>
                <a:cs typeface="Montserrat"/>
                <a:sym typeface="Montserrat"/>
              </a:rPr>
              <a:t> , </a:t>
            </a:r>
            <a:r>
              <a:rPr lang="en-GB" u="sng">
                <a:solidFill>
                  <a:schemeClr val="hlink"/>
                </a:solidFill>
                <a:latin typeface="Montserrat"/>
                <a:ea typeface="Montserrat"/>
                <a:cs typeface="Montserrat"/>
                <a:sym typeface="Montserrat"/>
                <a:hlinkClick r:id="rId6"/>
              </a:rPr>
              <a:t>Access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Data Controller</a:t>
            </a:r>
            <a:r>
              <a:rPr lang="en-GB">
                <a:latin typeface="Montserrat"/>
                <a:ea typeface="Montserrat"/>
                <a:cs typeface="Montserrat"/>
                <a:sym typeface="Montserrat"/>
              </a:rPr>
              <a:t>, </a:t>
            </a:r>
            <a:r>
              <a:rPr lang="en-GB" u="sng">
                <a:solidFill>
                  <a:schemeClr val="hlink"/>
                </a:solidFill>
                <a:latin typeface="Montserrat"/>
                <a:ea typeface="Montserrat"/>
                <a:cs typeface="Montserrat"/>
                <a:sym typeface="Montserrat"/>
                <a:hlinkClick r:id="rId7"/>
              </a:rPr>
              <a:t>Access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8"/>
              </a:rPr>
              <a:t>Joint controllers</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1529" name="Google Shape;1529;g2ddb2128a15_1_5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2ddb2128a15_1_5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2" name="Google Shape;1552;g2ddb2128a15_1_57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Rectal 154</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1553" name="Google Shape;1553;g2ddb2128a15_1_57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g2ddb2128a15_1_57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3" name="Google Shape;1563;g2ddb2128a15_1_57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The General Data Protection Regulation (GDPR) provides a framework for the processing of personal data, including health data. Here’s how it applies to different roles in a healthcare setting and what each role is typically not allowed to access:</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latin typeface="Montserrat"/>
              <a:ea typeface="Montserrat"/>
              <a:cs typeface="Montserrat"/>
              <a:sym typeface="Montserrat"/>
            </a:endParaRPr>
          </a:p>
        </p:txBody>
      </p:sp>
      <p:sp>
        <p:nvSpPr>
          <p:cNvPr id="1564" name="Google Shape;1564;g2ddb2128a15_1_57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2ddb2128a15_1_59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g2ddb2128a15_1_59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p:txBody>
      </p:sp>
      <p:sp>
        <p:nvSpPr>
          <p:cNvPr id="1577" name="Google Shape;1577;g2ddb2128a15_1_59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g2ddb2128a15_1_6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g2ddb2128a15_1_6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400"/>
              <a:buNone/>
            </a:pPr>
            <a:endParaRPr>
              <a:latin typeface="Montserrat"/>
              <a:ea typeface="Montserrat"/>
              <a:cs typeface="Montserrat"/>
              <a:sym typeface="Montserrat"/>
            </a:endParaRPr>
          </a:p>
        </p:txBody>
      </p:sp>
      <p:sp>
        <p:nvSpPr>
          <p:cNvPr id="1838" name="Google Shape;1838;g2ddb2128a15_1_6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2ddb2128a15_1_6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4" name="Google Shape;1884;g2ddb2128a15_1_6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t> </a:t>
            </a:r>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GDPR and Electronic Health Records and Staff</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1885" name="Google Shape;1885;g2ddb2128a15_1_6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0311398b51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0311398b51_0_14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g20311398b51_0_14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2dee94bbc40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8" name="Google Shape;1908;g2dee94bbc40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9" name="Google Shape;1909;g2dee94bbc40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2ddb2128a15_1_8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6" name="Google Shape;1916;g2ddb2128a15_1_87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7" name="Google Shape;1917;g2ddb2128a15_1_8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g2ddb2128a15_1_8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3" name="Google Shape;1923;g2ddb2128a15_1_87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Trust is critical!</a:t>
            </a:r>
            <a:endParaRPr/>
          </a:p>
        </p:txBody>
      </p:sp>
      <p:sp>
        <p:nvSpPr>
          <p:cNvPr id="1924" name="Google Shape;1924;g2ddb2128a15_1_87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2ddb2128a15_1_8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3" name="Google Shape;1933;g2ddb2128a15_1_87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Challenging to protect data across developing countries - gaps exist in maturity</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However be aware of data protection laws - the country you are sending data may not have data protection laws</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Awareness - POPI - international guidelines and regsulations</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Kenya - most comprehensive data protection laws…read and </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Nigeria - data protection laws</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Various Accountabilities: </a:t>
            </a: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b="1">
                <a:latin typeface="Montserrat"/>
                <a:ea typeface="Montserrat"/>
                <a:cs typeface="Montserrat"/>
                <a:sym typeface="Montserrat"/>
              </a:rPr>
              <a:t>This depends where the complaint is raised?</a:t>
            </a: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b="1">
                <a:latin typeface="Montserrat"/>
                <a:ea typeface="Montserrat"/>
                <a:cs typeface="Montserrat"/>
                <a:sym typeface="Montserrat"/>
              </a:rPr>
              <a:t>Highest level of data compliance must be considered!</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marR="114300" lvl="0" indent="-317500" algn="l" rtl="0">
              <a:lnSpc>
                <a:spcPct val="115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Challenges in Data protection</a:t>
            </a:r>
            <a:r>
              <a:rPr lang="en-GB">
                <a:latin typeface="Montserrat"/>
                <a:ea typeface="Montserrat"/>
                <a:cs typeface="Montserrat"/>
                <a:sym typeface="Montserrat"/>
              </a:rPr>
              <a:t> </a:t>
            </a:r>
            <a:endParaRPr>
              <a:latin typeface="Montserrat"/>
              <a:ea typeface="Montserrat"/>
              <a:cs typeface="Montserrat"/>
              <a:sym typeface="Montserrat"/>
            </a:endParaRPr>
          </a:p>
          <a:p>
            <a:pPr marL="0" marR="114300" lvl="0" indent="0" algn="l" rtl="0">
              <a:lnSpc>
                <a:spcPct val="115000"/>
              </a:lnSpc>
              <a:spcBef>
                <a:spcPts val="900"/>
              </a:spcBef>
              <a:spcAft>
                <a:spcPts val="0"/>
              </a:spcAft>
              <a:buSzPts val="1400"/>
              <a:buNone/>
            </a:pPr>
            <a:r>
              <a:rPr lang="en-GB">
                <a:latin typeface="Montserrat"/>
                <a:ea typeface="Montserrat"/>
                <a:cs typeface="Montserrat"/>
                <a:sym typeface="Montserrat"/>
              </a:rPr>
              <a:t> Data protection is the process of safeguarding personal information, in accordance with a set of principles laid down by law</a:t>
            </a:r>
            <a:endParaRPr>
              <a:latin typeface="Montserrat"/>
              <a:ea typeface="Montserrat"/>
              <a:cs typeface="Montserrat"/>
              <a:sym typeface="Montserrat"/>
            </a:endParaRPr>
          </a:p>
          <a:p>
            <a:pPr marL="457200" marR="114300" lvl="0" indent="-317500" algn="l" rtl="0">
              <a:lnSpc>
                <a:spcPct val="115000"/>
              </a:lnSpc>
              <a:spcBef>
                <a:spcPts val="900"/>
              </a:spcBef>
              <a:spcAft>
                <a:spcPts val="0"/>
              </a:spcAft>
              <a:buSzPts val="1400"/>
              <a:buFont typeface="Montserrat"/>
              <a:buChar char="●"/>
            </a:pPr>
            <a:r>
              <a:rPr lang="en-GB">
                <a:latin typeface="Montserrat"/>
                <a:ea typeface="Montserrat"/>
                <a:cs typeface="Montserrat"/>
                <a:sym typeface="Montserrat"/>
              </a:rPr>
              <a:t>Africa’s data protection/privacy ecosystem is largely influenced by Europe’s uniform approach that looks at an omnibus law which governs both public and private sectors while recognising data protection/privacy as a human right.</a:t>
            </a:r>
            <a:endParaRPr>
              <a:latin typeface="Montserrat"/>
              <a:ea typeface="Montserrat"/>
              <a:cs typeface="Montserrat"/>
              <a:sym typeface="Montserrat"/>
            </a:endParaRPr>
          </a:p>
          <a:p>
            <a:pPr marL="457200" marR="114300" lvl="0" indent="-317500" algn="l" rtl="0">
              <a:lnSpc>
                <a:spcPct val="115000"/>
              </a:lnSpc>
              <a:spcBef>
                <a:spcPts val="0"/>
              </a:spcBef>
              <a:spcAft>
                <a:spcPts val="0"/>
              </a:spcAft>
              <a:buSzPts val="1400"/>
              <a:buFont typeface="Montserrat"/>
              <a:buChar char="●"/>
            </a:pPr>
            <a:r>
              <a:rPr lang="en-GB">
                <a:latin typeface="Montserrat"/>
                <a:ea typeface="Montserrat"/>
                <a:cs typeface="Montserrat"/>
                <a:sym typeface="Montserrat"/>
              </a:rPr>
              <a:t>Although the African continent has witnessed some dynamic and progressive frameworks and laws on data protection/privacy, the ecosystem can still best be described as ‘</a:t>
            </a:r>
            <a:r>
              <a:rPr lang="en-GB" b="1">
                <a:latin typeface="Montserrat"/>
                <a:ea typeface="Montserrat"/>
                <a:cs typeface="Montserrat"/>
                <a:sym typeface="Montserrat"/>
              </a:rPr>
              <a:t>underdeveloped and disparate</a:t>
            </a:r>
            <a:r>
              <a:rPr lang="en-GB">
                <a:latin typeface="Montserrat"/>
                <a:ea typeface="Montserrat"/>
                <a:cs typeface="Montserrat"/>
                <a:sym typeface="Montserrat"/>
              </a:rPr>
              <a:t>’.</a:t>
            </a:r>
            <a:endParaRPr>
              <a:latin typeface="Montserrat"/>
              <a:ea typeface="Montserrat"/>
              <a:cs typeface="Montserrat"/>
              <a:sym typeface="Montserrat"/>
            </a:endParaRPr>
          </a:p>
          <a:p>
            <a:pPr marL="457200" marR="114300" lvl="0" indent="-317500" algn="l" rtl="0">
              <a:lnSpc>
                <a:spcPct val="115000"/>
              </a:lnSpc>
              <a:spcBef>
                <a:spcPts val="0"/>
              </a:spcBef>
              <a:spcAft>
                <a:spcPts val="0"/>
              </a:spcAft>
              <a:buSzPts val="1400"/>
              <a:buFont typeface="Montserrat"/>
              <a:buChar char="●"/>
            </a:pPr>
            <a:r>
              <a:rPr lang="en-GB">
                <a:latin typeface="Montserrat"/>
                <a:ea typeface="Montserrat"/>
                <a:cs typeface="Montserrat"/>
                <a:sym typeface="Montserrat"/>
              </a:rPr>
              <a:t>Due the unconsolidated nature of the laws across Africa, there are also challenges around the cross-border data transfers within Africa as well as between Africa and the rest of the world. The existing laws on cross-border transfers are varied, with countries that have restrictions on transfers and others that do not.</a:t>
            </a:r>
            <a:endParaRPr>
              <a:latin typeface="Montserrat"/>
              <a:ea typeface="Montserrat"/>
              <a:cs typeface="Montserrat"/>
              <a:sym typeface="Montserrat"/>
            </a:endParaRPr>
          </a:p>
        </p:txBody>
      </p:sp>
      <p:sp>
        <p:nvSpPr>
          <p:cNvPr id="1934" name="Google Shape;1934;g2ddb2128a15_1_8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2ddb2128a15_1_8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7" name="Google Shape;1947;g2ddb2128a15_1_87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Following on with roles and responsibilities under data protection under all regulations…eg. POPIA, GDPR, HIPA etc.</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Responsibility to protect patient data rights and not everyone has the capacity to safeguard to protect data</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GDPR - because of variety of EU member states select a lead supervisory authority instead of being responsible to each </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Independent public authority - the Spervisory Authority is responsible in each EU state would monitor the application of GDPR….</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Side not: DPIA are being completed continously …..enforced by the supervisory authority</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Supervisory Authority</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1948" name="Google Shape;1948;g2ddb2128a15_1_87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2ddb2128a15_1_8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0" name="Google Shape;1960;g2ddb2128a15_1_8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Directly under the supervisory authority is the DPO (both are independent) - employed by the healthcare facility</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NB. must be extremely qualified and aware of data protection - is the liaison between the healthcare facility and Supervisory Authority</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3"/>
              </a:rPr>
              <a:t>37 - DPO</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4"/>
              </a:rPr>
              <a:t>39 - DPO</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5"/>
              </a:rPr>
              <a:t>DPO - Recital 97</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Data Protection Officer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 DPO - The necessary level of expert knowledge should be determined in particular according to the data processing operations carried out and the protection required for the personal data processed by the controller or the processor. Such data protection officers, whether or not they are an employee of the controller, should be in a position to perform their duties and tasks in an independent manner.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A group may appoint a single DPO who must be easily contactable by each establishment.</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The DPO must be provided with the resources necessary to carry out his or her obligations under the GDPR</a:t>
            </a:r>
            <a:endParaRPr>
              <a:latin typeface="Montserrat"/>
              <a:ea typeface="Montserrat"/>
              <a:cs typeface="Montserrat"/>
              <a:sym typeface="Montserrat"/>
            </a:endParaRPr>
          </a:p>
        </p:txBody>
      </p:sp>
      <p:sp>
        <p:nvSpPr>
          <p:cNvPr id="1961" name="Google Shape;1961;g2ddb2128a15_1_8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2ddb2128a15_1_8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g2ddb2128a15_1_8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The allowed conditions is dynamic…..based on adaption of technology and threats eg. AI hence DPIA required</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Data Protection Officer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Data Protection Impact assessment</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35 - DPIA</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Impact assessment</a:t>
            </a:r>
            <a:endParaRPr b="1">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The controller shall seek the advice of the data protection officer, where designated, when carrying out a data protection impact assessment</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The supervisory authority shall establish and make public a list of the kind of processing operations which are subject to the requirement for a data protection impact assessment pursuant to paragraph </a:t>
            </a:r>
            <a:endParaRPr>
              <a:latin typeface="Montserrat"/>
              <a:ea typeface="Montserrat"/>
              <a:cs typeface="Montserrat"/>
              <a:sym typeface="Montserrat"/>
            </a:endParaRPr>
          </a:p>
          <a:p>
            <a:pPr marL="914400" lvl="1"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The supervisory authority may also establish and make public a list of the kind of processing operations for which no data protection impact assessment is required.</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Systematic and Extensive Evaluation</a:t>
            </a:r>
            <a:r>
              <a:rPr lang="en-GB">
                <a:latin typeface="Montserrat"/>
                <a:ea typeface="Montserrat"/>
                <a:cs typeface="Montserrat"/>
                <a:sym typeface="Montserrat"/>
              </a:rPr>
              <a:t>: This refers to automated processes, including profiling, that make decisions which have legal or significant effects on individuals. For example, an algorithm that decides whether someone is eligible for a loan based on their personal data.</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Large Scale Processing of Special Categories of Data:</a:t>
            </a:r>
            <a:r>
              <a:rPr lang="en-GB">
                <a:latin typeface="Montserrat"/>
                <a:ea typeface="Montserrat"/>
                <a:cs typeface="Montserrat"/>
                <a:sym typeface="Montserrat"/>
              </a:rPr>
              <a:t> This involves processing sensitive data on a large scale. Special categories of data include things like race, religion, political opinions, health information, etc. It also includes data about criminal convictions and offences.</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Systematic Monitoring</a:t>
            </a:r>
            <a:r>
              <a:rPr lang="en-GB">
                <a:latin typeface="Montserrat"/>
                <a:ea typeface="Montserrat"/>
                <a:cs typeface="Montserrat"/>
                <a:sym typeface="Montserrat"/>
              </a:rPr>
              <a:t> of a Publicly Accessible Area on a Large Scale: This could refer to something like surveillance cameras in a city center that continuously monitor the area.</a:t>
            </a:r>
            <a:endParaRPr>
              <a:latin typeface="Montserrat"/>
              <a:ea typeface="Montserrat"/>
              <a:cs typeface="Montserrat"/>
              <a:sym typeface="Montserrat"/>
            </a:endParaRPr>
          </a:p>
        </p:txBody>
      </p:sp>
      <p:sp>
        <p:nvSpPr>
          <p:cNvPr id="2047" name="Google Shape;2047;g2ddb2128a15_1_8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2ddb2128a15_1_8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6" name="Google Shape;2066;g2ddb2128a15_1_88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35 - DPIA</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Data Protection Officer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Data Protection Impact assessment</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2067" name="Google Shape;2067;g2ddb2128a15_1_88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2ddb2128a15_1_8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5" name="Google Shape;2085;g2ddb2128a15_1_88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2000"/>
              </a:spcAft>
              <a:buSzPts val="1400"/>
              <a:buNone/>
            </a:pPr>
            <a:endParaRPr sz="1500">
              <a:solidFill>
                <a:srgbClr val="323232"/>
              </a:solidFill>
              <a:latin typeface="Arial"/>
              <a:ea typeface="Arial"/>
              <a:cs typeface="Arial"/>
              <a:sym typeface="Arial"/>
            </a:endParaRPr>
          </a:p>
        </p:txBody>
      </p:sp>
      <p:sp>
        <p:nvSpPr>
          <p:cNvPr id="2086" name="Google Shape;2086;g2ddb2128a15_1_88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g2ddb2128a15_1_9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8" name="Google Shape;2418;g2ddb2128a15_1_9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400"/>
              <a:buNone/>
            </a:pPr>
            <a:endParaRPr>
              <a:latin typeface="Montserrat"/>
              <a:ea typeface="Montserrat"/>
              <a:cs typeface="Montserrat"/>
              <a:sym typeface="Montserrat"/>
            </a:endParaRPr>
          </a:p>
        </p:txBody>
      </p:sp>
      <p:sp>
        <p:nvSpPr>
          <p:cNvPr id="2419" name="Google Shape;2419;g2ddb2128a15_1_9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0311398b51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0311398b51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g20311398b51_0_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2ddb2128a15_1_9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5" name="Google Shape;2465;g2ddb2128a15_1_9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1150" algn="l" rtl="0">
              <a:lnSpc>
                <a:spcPct val="100000"/>
              </a:lnSpc>
              <a:spcBef>
                <a:spcPts val="0"/>
              </a:spcBef>
              <a:spcAft>
                <a:spcPts val="0"/>
              </a:spcAft>
              <a:buClr>
                <a:schemeClr val="dk1"/>
              </a:buClr>
              <a:buSzPts val="1300"/>
              <a:buFont typeface="Montserrat"/>
              <a:buChar char="●"/>
            </a:pPr>
            <a:r>
              <a:rPr lang="en-GB" sz="1300" b="1">
                <a:latin typeface="Montserrat"/>
                <a:ea typeface="Montserrat"/>
                <a:cs typeface="Montserrat"/>
                <a:sym typeface="Montserrat"/>
              </a:rPr>
              <a:t>Multi-Factor Authentication (MFA): </a:t>
            </a:r>
            <a:r>
              <a:rPr lang="en-GB" u="sng">
                <a:solidFill>
                  <a:schemeClr val="hlink"/>
                </a:solidFill>
                <a:latin typeface="Montserrat"/>
                <a:ea typeface="Montserrat"/>
                <a:cs typeface="Montserrat"/>
                <a:sym typeface="Montserrat"/>
                <a:hlinkClick r:id="rId3"/>
              </a:rPr>
              <a:t>HIPAA: 2023 Healthcare Data Breach Report</a:t>
            </a:r>
            <a:endParaRPr sz="1300" b="1">
              <a:latin typeface="Montserrat"/>
              <a:ea typeface="Montserrat"/>
              <a:cs typeface="Montserrat"/>
              <a:sym typeface="Montserrat"/>
            </a:endParaRPr>
          </a:p>
          <a:p>
            <a:pPr marL="914400" lvl="1" indent="-311150" algn="l" rtl="0">
              <a:lnSpc>
                <a:spcPct val="100000"/>
              </a:lnSpc>
              <a:spcBef>
                <a:spcPts val="0"/>
              </a:spcBef>
              <a:spcAft>
                <a:spcPts val="0"/>
              </a:spcAft>
              <a:buClr>
                <a:schemeClr val="dk1"/>
              </a:buClr>
              <a:buSzPts val="1300"/>
              <a:buFont typeface="Montserrat"/>
              <a:buChar char="○"/>
            </a:pPr>
            <a:r>
              <a:rPr lang="en-GB" sz="1300">
                <a:latin typeface="Montserrat"/>
                <a:ea typeface="Montserrat"/>
                <a:cs typeface="Montserrat"/>
                <a:sym typeface="Montserrat"/>
              </a:rPr>
              <a:t>Adoption of MFA is taking place in over 90% of surveyed hospitals; however, data suggests that MFA may not be utilized consistently across key systems and critical entry points, creating additional risk of exploitation. For instance, 84% of Virtual Private Networks (VPNs) are protected with MFA, and 88% of email systems protected with MFA. Given a lack of full adoption on critical assets, it can be concluded that single credential theft through phishing attacks can lead to successful compromises.</a:t>
            </a:r>
            <a:endParaRPr sz="13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2466" name="Google Shape;2466;g2ddb2128a15_1_9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2dee94bbc40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8" name="Google Shape;2478;g2dee94bbc40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9" name="Google Shape;2479;g2dee94bbc40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2ddb2128a15_1_6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6" name="Google Shape;2486;g2ddb2128a15_1_6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7" name="Google Shape;2487;g2ddb2128a15_1_6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8"/>
        <p:cNvGrpSpPr/>
        <p:nvPr/>
      </p:nvGrpSpPr>
      <p:grpSpPr>
        <a:xfrm>
          <a:off x="0" y="0"/>
          <a:ext cx="0" cy="0"/>
          <a:chOff x="0" y="0"/>
          <a:chExt cx="0" cy="0"/>
        </a:xfrm>
      </p:grpSpPr>
      <p:sp>
        <p:nvSpPr>
          <p:cNvPr id="2519" name="Google Shape;2519;g2ddb2128a15_1_69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0" name="Google Shape;2520;g2ddb2128a15_1_69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p:txBody>
      </p:sp>
      <p:sp>
        <p:nvSpPr>
          <p:cNvPr id="2521" name="Google Shape;2521;g2ddb2128a15_1_69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2ddb2128a15_1_8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2" name="Google Shape;2532;g2ddb2128a15_1_84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Many touch points within and across different jurisdictions….eg. telehealth - sharing information must be safe and not violate patients rights …no need to share all of a patients history if not necessary….medical tourism….ecosystem that is more connected because of technology, assisted surgeries…..how information moves and is protected is critical…compliance is exceptionally critical? How is data protected, transferred (not social media)</a:t>
            </a:r>
            <a:endParaRPr/>
          </a:p>
        </p:txBody>
      </p:sp>
      <p:sp>
        <p:nvSpPr>
          <p:cNvPr id="2533" name="Google Shape;2533;g2ddb2128a15_1_84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2ddb2128a15_1_8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9" name="Google Shape;2539;g2ddb2128a15_1_84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52400" lvl="0" indent="0" algn="l" rtl="0">
              <a:lnSpc>
                <a:spcPct val="115000"/>
              </a:lnSpc>
              <a:spcBef>
                <a:spcPts val="0"/>
              </a:spcBef>
              <a:spcAft>
                <a:spcPts val="0"/>
              </a:spcAft>
              <a:buSzPts val="1400"/>
              <a:buNone/>
            </a:pPr>
            <a:r>
              <a:rPr lang="en-GB" b="1">
                <a:latin typeface="Montserrat"/>
                <a:ea typeface="Montserrat"/>
                <a:cs typeface="Montserrat"/>
                <a:sym typeface="Montserrat"/>
              </a:rPr>
              <a:t>Cross border - 2 scenarios….egxamples</a:t>
            </a:r>
            <a:endParaRPr b="1">
              <a:latin typeface="Montserrat"/>
              <a:ea typeface="Montserrat"/>
              <a:cs typeface="Montserrat"/>
              <a:sym typeface="Montserrat"/>
            </a:endParaRPr>
          </a:p>
          <a:p>
            <a:pPr marL="0" marR="152400" lvl="0" indent="0" algn="l" rtl="0">
              <a:lnSpc>
                <a:spcPct val="115000"/>
              </a:lnSpc>
              <a:spcBef>
                <a:spcPts val="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457200" marR="152400" lvl="0" indent="-317500" algn="l" rtl="0">
              <a:lnSpc>
                <a:spcPct val="115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Definitions</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2540" name="Google Shape;2540;g2ddb2128a15_1_84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2ddb2128a15_1_8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7" name="Google Shape;2557;g2ddb2128a15_1_8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EEA - European Economic Area</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Person sharing data with should be able to protect that data - has a DPIA been complete to ensure that processes in place to protect data…</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Understand regulations and frameworks in place to share and protect data</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If sharing beyond borders eg. EU to NON-EU, how is data protected….assessment must be complete via a DPIA….</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Transfer - 44</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Recital 101</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Adequacy</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a:latin typeface="Montserrat"/>
                <a:ea typeface="Montserrat"/>
                <a:cs typeface="Montserrat"/>
                <a:sym typeface="Montserrat"/>
              </a:rPr>
              <a:t>Transfer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15000"/>
              </a:lnSpc>
              <a:spcBef>
                <a:spcPts val="1000"/>
              </a:spcBef>
              <a:spcAft>
                <a:spcPts val="0"/>
              </a:spcAft>
              <a:buClr>
                <a:schemeClr val="dk1"/>
              </a:buClr>
              <a:buSzPts val="1200"/>
              <a:buFont typeface="Montserrat"/>
              <a:buChar char="●"/>
            </a:pPr>
            <a:r>
              <a:rPr lang="en-GB" b="1">
                <a:latin typeface="Montserrat"/>
                <a:ea typeface="Montserrat"/>
                <a:cs typeface="Montserrat"/>
                <a:sym typeface="Montserrat"/>
              </a:rPr>
              <a:t>Implementation Act:</a:t>
            </a:r>
            <a:r>
              <a:rPr lang="en-GB">
                <a:latin typeface="Montserrat"/>
                <a:ea typeface="Montserrat"/>
                <a:cs typeface="Montserrat"/>
                <a:sym typeface="Montserrat"/>
              </a:rPr>
              <a:t> - If the Commission decides that the level of protection is adequate, they issue an ‘implementing act’. This is a formal decision that allows data to be transferred to that third country, region, or organization</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Periodic review:</a:t>
            </a:r>
            <a:r>
              <a:rPr lang="en-GB">
                <a:latin typeface="Montserrat"/>
                <a:ea typeface="Montserrat"/>
                <a:cs typeface="Montserrat"/>
                <a:sym typeface="Montserrat"/>
              </a:rPr>
              <a:t> Every four years </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Monitoring</a:t>
            </a:r>
            <a:endParaRPr b="1">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Constantly monitor for any changes that could affect data protection. </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If adequacy level changes then EU commission can repeal, amend or suspend the decision </a:t>
            </a:r>
            <a:endParaRPr>
              <a:latin typeface="Montserrat"/>
              <a:ea typeface="Montserrat"/>
              <a:cs typeface="Montserrat"/>
              <a:sym typeface="Montserrat"/>
            </a:endParaRPr>
          </a:p>
          <a:p>
            <a:pPr marL="1371600" lvl="2"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Can enter into consultation to remedy the situation </a:t>
            </a:r>
            <a:endParaRPr>
              <a:latin typeface="Montserrat"/>
              <a:ea typeface="Montserrat"/>
              <a:cs typeface="Montserrat"/>
              <a:sym typeface="Montserrat"/>
            </a:endParaRPr>
          </a:p>
          <a:p>
            <a:pPr marL="914400" lvl="1" indent="-304800" algn="l" rtl="0">
              <a:lnSpc>
                <a:spcPct val="115000"/>
              </a:lnSpc>
              <a:spcBef>
                <a:spcPts val="0"/>
              </a:spcBef>
              <a:spcAft>
                <a:spcPts val="0"/>
              </a:spcAft>
              <a:buSzPts val="1200"/>
              <a:buFont typeface="Montserrat"/>
              <a:buChar char="○"/>
            </a:pPr>
            <a:r>
              <a:rPr lang="en-GB">
                <a:latin typeface="Montserrat"/>
                <a:ea typeface="Montserrat"/>
                <a:cs typeface="Montserrat"/>
                <a:sym typeface="Montserrat"/>
              </a:rPr>
              <a:t>Published list of countries with adequate third-country data protection (</a:t>
            </a:r>
            <a:r>
              <a:rPr lang="en-GB" i="1">
                <a:latin typeface="Montserrat"/>
                <a:ea typeface="Montserrat"/>
                <a:cs typeface="Montserrat"/>
                <a:sym typeface="Montserrat"/>
              </a:rPr>
              <a:t>Official Journal of the European Union)</a:t>
            </a:r>
            <a:r>
              <a:rPr lang="en-GB">
                <a:highlight>
                  <a:srgbClr val="FFFFFF"/>
                </a:highlight>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 transfer of personal data to a third country or an international organisation may take place where the Commission has decided that the third country, a territory or one or more specified sectors within that third country, or the international organisation in question ensures an adequate level of protection. Such a transfer shall not require any specific authorisation.</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When assessing the adequacy:</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rule of law, respect for human rights and fundamental freedoms, relevant legislation, both general and sectoral, including concerning public security, defence, national security and criminal law and the access of public authorities to personal data, as well as the implementation of such legislation, data protection rules, professional rules and security measures, including rules for the onward transfer of personal data to another third country or international organisation which are complied with in that country or international organisation, case-law, as well as effective and enforceable data subject rights and effective administrative and judicial redress for the data subjects whose personal data are being transferred;</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existence and effective functioning of one or more independent supervisory authorities in the third country or to which an international organisation is subject, with responsibility for ensuring and enforcing compliance with the data protection rules, including adequate enforcement powers, for assisting and advising the data subjects in exercising their rights and for cooperation with the supervisory authorities of the Member States</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international commitments the third country or international organisation concerned has entered into, or other obligations arising from legally binding conventions or instruments as well as from its participation in multilateral or regional systems, in particular in relation to the protection of personal data.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6"/>
              </a:rPr>
              <a:t>Concessions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If there is no implementation act:</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Controller or processor has provided appropriate safeguards </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Enforceable data subject rights and effective legal remedies for data subjects are available - Data subjects have legal recourse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There should be </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Legally Binding Instrument - </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Binding corporate rules - </a:t>
            </a:r>
            <a:r>
              <a:rPr lang="en-GB" b="1">
                <a:latin typeface="Montserrat"/>
                <a:ea typeface="Montserrat"/>
                <a:cs typeface="Montserrat"/>
                <a:sym typeface="Montserrat"/>
              </a:rPr>
              <a:t>Article 47</a:t>
            </a:r>
            <a:endParaRPr b="1">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Standard Data Protection Clauses by the Commission </a:t>
            </a:r>
            <a:r>
              <a:rPr lang="en-GB" b="1">
                <a:latin typeface="Montserrat"/>
                <a:ea typeface="Montserrat"/>
                <a:cs typeface="Montserrat"/>
                <a:sym typeface="Montserrat"/>
              </a:rPr>
              <a:t>- Article 93</a:t>
            </a:r>
            <a:r>
              <a:rPr lang="en-GB">
                <a:latin typeface="Montserrat"/>
                <a:ea typeface="Montserrat"/>
                <a:cs typeface="Montserrat"/>
                <a:sym typeface="Montserrat"/>
              </a:rPr>
              <a:t>: EU Commission's standard contractual clauses for companies</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Standard Data Protection Clauses by a Supervisory Authority - </a:t>
            </a:r>
            <a:r>
              <a:rPr lang="en-GB" b="1">
                <a:latin typeface="Montserrat"/>
                <a:ea typeface="Montserrat"/>
                <a:cs typeface="Montserrat"/>
                <a:sym typeface="Montserrat"/>
              </a:rPr>
              <a:t>Article 93</a:t>
            </a:r>
            <a:r>
              <a:rPr lang="en-GB">
                <a:latin typeface="Montserrat"/>
                <a:ea typeface="Montserrat"/>
                <a:cs typeface="Montserrat"/>
                <a:sym typeface="Montserrat"/>
              </a:rPr>
              <a:t>: </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Approved Code of Conduct </a:t>
            </a:r>
            <a:r>
              <a:rPr lang="en-GB" b="1">
                <a:latin typeface="Montserrat"/>
                <a:ea typeface="Montserrat"/>
                <a:cs typeface="Montserrat"/>
                <a:sym typeface="Montserrat"/>
              </a:rPr>
              <a:t>Article 40</a:t>
            </a:r>
            <a:r>
              <a:rPr lang="en-GB">
                <a:latin typeface="Montserrat"/>
                <a:ea typeface="Montserrat"/>
                <a:cs typeface="Montserrat"/>
                <a:sym typeface="Montserrat"/>
              </a:rPr>
              <a:t>. </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Approved Certification Mechanism </a:t>
            </a:r>
            <a:r>
              <a:rPr lang="en-GB" b="1">
                <a:latin typeface="Montserrat"/>
                <a:ea typeface="Montserrat"/>
                <a:cs typeface="Montserrat"/>
                <a:sym typeface="Montserrat"/>
              </a:rPr>
              <a:t>Article 42</a:t>
            </a:r>
            <a:r>
              <a:rPr lang="en-GB">
                <a:latin typeface="Montserrat"/>
                <a:ea typeface="Montserrat"/>
                <a:cs typeface="Montserrat"/>
                <a:sym typeface="Montserrat"/>
              </a:rPr>
              <a:t>: a cloud storage company in the US might obtain a certification that it meets European data protection standards</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7"/>
              </a:rPr>
              <a:t>Data processing agreements</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Char char="●"/>
            </a:pPr>
            <a:r>
              <a:rPr lang="en-GB" b="1">
                <a:latin typeface="Montserrat"/>
                <a:ea typeface="Montserrat"/>
                <a:cs typeface="Montserrat"/>
                <a:sym typeface="Montserrat"/>
              </a:rPr>
              <a:t>Data processing agreements</a:t>
            </a:r>
            <a:r>
              <a:rPr lang="en-GB">
                <a:latin typeface="Montserrat"/>
                <a:ea typeface="Montserrat"/>
                <a:cs typeface="Montserrat"/>
                <a:sym typeface="Montserrat"/>
              </a:rPr>
              <a:t>: Healthcare organisations should have legally binding agreements in place with third parties, specifying the purpose, scope, and obligations related to the processing of patient data.</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Char char="●"/>
            </a:pPr>
            <a:r>
              <a:rPr lang="en-GB" b="1">
                <a:latin typeface="Montserrat"/>
                <a:ea typeface="Montserrat"/>
                <a:cs typeface="Montserrat"/>
                <a:sym typeface="Montserrat"/>
              </a:rPr>
              <a:t>Data protection safeguards</a:t>
            </a:r>
            <a:r>
              <a:rPr lang="en-GB">
                <a:latin typeface="Montserrat"/>
                <a:ea typeface="Montserrat"/>
                <a:cs typeface="Montserrat"/>
                <a:sym typeface="Montserrat"/>
              </a:rPr>
              <a:t>: Ensure that the third party has appropriate technical and organisational measures in place to protect patient data and comply with GDPR.</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Char char="●"/>
            </a:pPr>
            <a:r>
              <a:rPr lang="en-GB" b="1">
                <a:latin typeface="Montserrat"/>
                <a:ea typeface="Montserrat"/>
                <a:cs typeface="Montserrat"/>
                <a:sym typeface="Montserrat"/>
              </a:rPr>
              <a:t>International data transfers</a:t>
            </a:r>
            <a:r>
              <a:rPr lang="en-GB">
                <a:latin typeface="Montserrat"/>
                <a:ea typeface="Montserrat"/>
                <a:cs typeface="Montserrat"/>
                <a:sym typeface="Montserrat"/>
              </a:rPr>
              <a:t>: When transferring patient data outside the European Economic Area (EEA), healthcare organisations must ensure that adequate safeguards are in place. This can include using standard contractual clauses, obtaining explicit consent, or relying on approved certification mechanisms.</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Char char="●"/>
            </a:pPr>
            <a:r>
              <a:rPr lang="en-GB" b="1">
                <a:latin typeface="Montserrat"/>
                <a:ea typeface="Montserrat"/>
                <a:cs typeface="Montserrat"/>
                <a:sym typeface="Montserrat"/>
              </a:rPr>
              <a:t>Patient notification and consent</a:t>
            </a:r>
            <a:r>
              <a:rPr lang="en-GB">
                <a:latin typeface="Montserrat"/>
                <a:ea typeface="Montserrat"/>
                <a:cs typeface="Montserrat"/>
                <a:sym typeface="Montserrat"/>
              </a:rPr>
              <a:t>: Inform patients about the potential sharing of their data with third parties and obtain their explicit consent, providing them with sufficient information about the nature and purpose of the sharing </a:t>
            </a:r>
            <a:endParaRPr>
              <a:latin typeface="Montserrat"/>
              <a:ea typeface="Montserrat"/>
              <a:cs typeface="Montserrat"/>
              <a:sym typeface="Montserrat"/>
            </a:endParaRPr>
          </a:p>
        </p:txBody>
      </p:sp>
      <p:sp>
        <p:nvSpPr>
          <p:cNvPr id="2558" name="Google Shape;2558;g2ddb2128a15_1_8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Google Shape;2594;g2ddb2128a15_1_8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5" name="Google Shape;2595;g2ddb2128a15_1_8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GB" b="1">
                <a:latin typeface="Montserrat"/>
                <a:ea typeface="Montserrat"/>
                <a:cs typeface="Montserrat"/>
                <a:sym typeface="Montserrat"/>
              </a:rPr>
              <a:t>Covid is a great example …..public interest</a:t>
            </a:r>
            <a:endParaRPr b="1">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GB" b="1">
                <a:latin typeface="Montserrat"/>
                <a:ea typeface="Montserrat"/>
                <a:cs typeface="Montserrat"/>
                <a:sym typeface="Montserrat"/>
              </a:rPr>
              <a:t>References</a:t>
            </a:r>
            <a:r>
              <a:rPr lang="en-GB"/>
              <a:t> </a:t>
            </a:r>
            <a:endParaRPr/>
          </a:p>
          <a:p>
            <a:pPr marL="457200" lvl="0" indent="-317500" algn="l" rtl="0">
              <a:lnSpc>
                <a:spcPct val="115000"/>
              </a:lnSpc>
              <a:spcBef>
                <a:spcPts val="0"/>
              </a:spcBef>
              <a:spcAft>
                <a:spcPts val="0"/>
              </a:spcAft>
              <a:buSzPts val="1400"/>
              <a:buFont typeface="Montserrat"/>
              <a:buChar char="●"/>
            </a:pPr>
            <a:r>
              <a:rPr lang="en-GB" u="sng">
                <a:solidFill>
                  <a:srgbClr val="0B5394"/>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Derogations</a:t>
            </a:r>
            <a:r>
              <a:rPr lang="en-GB">
                <a:latin typeface="Montserrat"/>
                <a:ea typeface="Montserrat"/>
                <a:cs typeface="Montserrat"/>
                <a:sym typeface="Montserrat"/>
              </a:rPr>
              <a:t> - The controller or processor shall document the assessment as well as the suitable safeguards  </a:t>
            </a:r>
            <a:endParaRPr>
              <a:latin typeface="Montserrat"/>
              <a:ea typeface="Montserrat"/>
              <a:cs typeface="Montserrat"/>
              <a:sym typeface="Montserrat"/>
            </a:endParaRPr>
          </a:p>
          <a:p>
            <a:pPr marL="0" lvl="0" indent="0" algn="l" rtl="0">
              <a:lnSpc>
                <a:spcPct val="115000"/>
              </a:lnSpc>
              <a:spcBef>
                <a:spcPts val="1900"/>
              </a:spcBef>
              <a:spcAft>
                <a:spcPts val="0"/>
              </a:spcAft>
              <a:buSzPts val="1400"/>
              <a:buNone/>
            </a:pPr>
            <a:r>
              <a:rPr lang="en-GB" b="1">
                <a:latin typeface="Montserrat"/>
                <a:ea typeface="Montserrat"/>
                <a:cs typeface="Montserrat"/>
                <a:sym typeface="Montserrat"/>
              </a:rPr>
              <a:t>Permitted derogations </a:t>
            </a:r>
            <a:endParaRPr b="1">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Public register:</a:t>
            </a:r>
            <a:r>
              <a:rPr lang="en-GB">
                <a:latin typeface="Montserrat"/>
                <a:ea typeface="Montserrat"/>
                <a:cs typeface="Montserrat"/>
                <a:sym typeface="Montserrat"/>
              </a:rPr>
              <a:t> A transfer pursuant to point (g) of the first subparagraph of paragraph 1 shall not involve the entirety of the personal data or entire categories of the personal data contained in the register</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Consent, Contract performance, Contract conclusion: </a:t>
            </a:r>
            <a:r>
              <a:rPr lang="en-GB">
                <a:latin typeface="Montserrat"/>
                <a:ea typeface="Montserrat"/>
                <a:cs typeface="Montserrat"/>
                <a:sym typeface="Montserrat"/>
              </a:rPr>
              <a:t>shall not apply to activities carried out by public authorities in the exercise of their public powers</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Public interest:</a:t>
            </a:r>
            <a:r>
              <a:rPr lang="en-GB">
                <a:latin typeface="Montserrat"/>
                <a:ea typeface="Montserrat"/>
                <a:cs typeface="Montserrat"/>
                <a:sym typeface="Montserrat"/>
              </a:rPr>
              <a:t> Should be recognised in Union law or in the law of the Member State to which the controller is subject</a:t>
            </a:r>
            <a:endParaRPr>
              <a:latin typeface="Montserrat"/>
              <a:ea typeface="Montserrat"/>
              <a:cs typeface="Montserrat"/>
              <a:sym typeface="Montserrat"/>
            </a:endParaRPr>
          </a:p>
        </p:txBody>
      </p:sp>
      <p:sp>
        <p:nvSpPr>
          <p:cNvPr id="2596" name="Google Shape;2596;g2ddb2128a15_1_84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2ddb2128a15_1_8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6" name="Google Shape;2646;g2ddb2128a15_1_85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Speaking to the different systems  and stakeholders….locally and across </a:t>
            </a:r>
            <a:endParaRPr b="1">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As you transfer data, should not be difficult…API makes this possible for FHIR to transfer and ensure safe portability</a:t>
            </a:r>
            <a:endParaRPr b="1">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Person has the right to request information - should be easy to understand</a:t>
            </a:r>
            <a:endParaRPr b="1">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Data transmission - should be automated and not share by email etc.</a:t>
            </a:r>
            <a:endParaRPr b="1">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FHIR - popular due to safety in transferring information, patients can access information via FHIR….</a:t>
            </a:r>
            <a:endParaRPr b="1">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NB. Data portability should be seamlessly transferred and easy portability - safe, common easy to read and patients and healthcare workers to transfer and access data </a:t>
            </a:r>
            <a:endParaRPr b="1">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1900"/>
              </a:spcBef>
              <a:spcAft>
                <a:spcPts val="0"/>
              </a:spcAft>
              <a:buSzPts val="1400"/>
              <a:buFont typeface="Montserrat"/>
              <a:buChar char="●"/>
            </a:pPr>
            <a:r>
              <a:rPr lang="en-GB" u="sng">
                <a:solidFill>
                  <a:srgbClr val="3C78D8"/>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Portability</a:t>
            </a:r>
            <a:r>
              <a:rPr lang="en-GB">
                <a:solidFill>
                  <a:srgbClr val="3C78D8"/>
                </a:solidFill>
                <a:latin typeface="Montserrat"/>
                <a:ea typeface="Montserrat"/>
                <a:cs typeface="Montserrat"/>
                <a:sym typeface="Montserrat"/>
              </a:rPr>
              <a:t> , </a:t>
            </a:r>
            <a:r>
              <a:rPr lang="en-GB" u="sng">
                <a:solidFill>
                  <a:schemeClr val="hlink"/>
                </a:solidFill>
                <a:latin typeface="Montserrat"/>
                <a:ea typeface="Montserrat"/>
                <a:cs typeface="Montserrat"/>
                <a:sym typeface="Montserrat"/>
                <a:hlinkClick r:id="rId4"/>
              </a:rPr>
              <a:t>Portability recital</a:t>
            </a:r>
            <a:r>
              <a:rPr lang="en-GB">
                <a:solidFill>
                  <a:srgbClr val="3C78D8"/>
                </a:solidFill>
                <a:latin typeface="Montserrat"/>
                <a:ea typeface="Montserrat"/>
                <a:cs typeface="Montserrat"/>
                <a:sym typeface="Montserrat"/>
              </a:rPr>
              <a:t> </a:t>
            </a:r>
            <a:endParaRPr>
              <a:solidFill>
                <a:srgbClr val="3C78D8"/>
              </a:solidFill>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API's</a:t>
            </a:r>
            <a:r>
              <a:rPr lang="en-GB">
                <a:solidFill>
                  <a:srgbClr val="3C78D8"/>
                </a:solidFill>
                <a:latin typeface="Montserrat"/>
                <a:ea typeface="Montserrat"/>
                <a:cs typeface="Montserrat"/>
                <a:sym typeface="Montserrat"/>
              </a:rPr>
              <a:t> </a:t>
            </a:r>
            <a:endParaRPr>
              <a:solidFill>
                <a:srgbClr val="3C78D8"/>
              </a:solidFill>
              <a:latin typeface="Montserrat"/>
              <a:ea typeface="Montserrat"/>
              <a:cs typeface="Montserrat"/>
              <a:sym typeface="Montserrat"/>
            </a:endParaRPr>
          </a:p>
          <a:p>
            <a:pPr marL="0" lvl="0" indent="0" algn="l" rtl="0">
              <a:lnSpc>
                <a:spcPct val="100000"/>
              </a:lnSpc>
              <a:spcBef>
                <a:spcPts val="1900"/>
              </a:spcBef>
              <a:spcAft>
                <a:spcPts val="0"/>
              </a:spcAft>
              <a:buSzPts val="1400"/>
              <a:buNone/>
            </a:pPr>
            <a:r>
              <a:rPr lang="en-GB" b="1">
                <a:latin typeface="Montserrat"/>
                <a:ea typeface="Montserrat"/>
                <a:cs typeface="Montserrat"/>
                <a:sym typeface="Montserrat"/>
              </a:rPr>
              <a:t>Data Access and Transfer</a:t>
            </a:r>
            <a:endParaRPr b="1">
              <a:latin typeface="Montserrat"/>
              <a:ea typeface="Montserrat"/>
              <a:cs typeface="Montserrat"/>
              <a:sym typeface="Montserrat"/>
            </a:endParaRPr>
          </a:p>
          <a:p>
            <a:pPr marL="457200" lvl="0" indent="-304800" algn="l" rtl="0">
              <a:lnSpc>
                <a:spcPct val="100000"/>
              </a:lnSpc>
              <a:spcBef>
                <a:spcPts val="900"/>
              </a:spcBef>
              <a:spcAft>
                <a:spcPts val="0"/>
              </a:spcAft>
              <a:buClr>
                <a:schemeClr val="dk1"/>
              </a:buClr>
              <a:buSzPts val="1200"/>
              <a:buFont typeface="Montserrat"/>
              <a:buChar char="●"/>
            </a:pPr>
            <a:r>
              <a:rPr lang="en-GB">
                <a:latin typeface="Montserrat"/>
                <a:ea typeface="Montserrat"/>
                <a:cs typeface="Montserrat"/>
                <a:sym typeface="Montserrat"/>
              </a:rPr>
              <a:t>The processing of the data is based on the patient’s consent or on a contract.</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processing is carried out by automated means.</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party who decides the purpose and the means of processing a data subject’s personal information is the responsible party under POPIA and the controller under GDPR.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APIs</a:t>
            </a:r>
            <a:r>
              <a:rPr lang="en-GB">
                <a:latin typeface="Montserrat"/>
                <a:ea typeface="Montserrat"/>
                <a:cs typeface="Montserrat"/>
                <a:sym typeface="Montserrat"/>
              </a:rPr>
              <a:t> are technology that allow one software program to access the services provided by another software program. APIs hold the ability to revolutionize healthcare data sharing, as it has already revolutionized data sharing in other sectors such as the financial and airline industries - Online and smart phone banking are enabled by APIs. </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b="1">
                <a:solidFill>
                  <a:srgbClr val="111111"/>
                </a:solidFill>
                <a:latin typeface="Montserrat"/>
                <a:ea typeface="Montserrat"/>
                <a:cs typeface="Montserrat"/>
                <a:sym typeface="Montserrat"/>
              </a:rPr>
              <a:t>Direct Data Transmission: </a:t>
            </a:r>
            <a:r>
              <a:rPr lang="en-GB">
                <a:solidFill>
                  <a:srgbClr val="111111"/>
                </a:solidFill>
                <a:latin typeface="Montserrat"/>
                <a:ea typeface="Montserrat"/>
                <a:cs typeface="Montserrat"/>
                <a:sym typeface="Montserrat"/>
              </a:rPr>
              <a:t>When exercising their right to data portability, the patient has the right to have their personal data transmitted directly from one healthcare provider to another</a:t>
            </a:r>
            <a:endParaRPr>
              <a:solidFill>
                <a:srgbClr val="111111"/>
              </a:solidFill>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b="1">
                <a:latin typeface="Montserrat"/>
                <a:ea typeface="Montserrat"/>
                <a:cs typeface="Montserrat"/>
                <a:sym typeface="Montserrat"/>
              </a:rPr>
              <a:t>FHIR API -</a:t>
            </a:r>
            <a:r>
              <a:rPr lang="en-GB">
                <a:latin typeface="Montserrat"/>
                <a:ea typeface="Montserrat"/>
                <a:cs typeface="Montserrat"/>
                <a:sym typeface="Montserrat"/>
              </a:rPr>
              <a:t> </a:t>
            </a:r>
            <a:r>
              <a:rPr lang="en-GB" u="sng">
                <a:solidFill>
                  <a:schemeClr val="hlink"/>
                </a:solidFill>
                <a:latin typeface="Montserrat"/>
                <a:ea typeface="Montserrat"/>
                <a:cs typeface="Montserrat"/>
                <a:sym typeface="Montserrat"/>
                <a:hlinkClick r:id="rId6"/>
              </a:rPr>
              <a:t>FHIR-API</a:t>
            </a:r>
            <a:r>
              <a:rPr lang="en-GB">
                <a:latin typeface="Montserrat"/>
                <a:ea typeface="Montserrat"/>
                <a:cs typeface="Montserrat"/>
                <a:sym typeface="Montserrat"/>
              </a:rPr>
              <a:t> , </a:t>
            </a:r>
            <a:r>
              <a:rPr lang="en-GB" u="sng">
                <a:solidFill>
                  <a:schemeClr val="hlink"/>
                </a:solidFill>
                <a:latin typeface="Montserrat"/>
                <a:ea typeface="Montserrat"/>
                <a:cs typeface="Montserrat"/>
                <a:sym typeface="Montserrat"/>
                <a:hlinkClick r:id="rId7"/>
              </a:rPr>
              <a:t>Hospital use of FHIR-API</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Hospital use of a FHIR API to enable patient access to data increased notably between 2021 and 2022, but hospital use of only a non-FHIR API for the same purpose and any API to support patient generated health data (PGHD) submission stayed nearly level.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percentage of hospitals offering patient access to health information through apps using a FHIR API has increased year-over-year across all stratifications of hospital and health IT characteristics.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Year-Over-Year Growth: The percentage of hospitals providing patient access through FHIR APIs has consistently increased over time.</a:t>
            </a:r>
            <a:endParaRPr>
              <a:latin typeface="Montserrat"/>
              <a:ea typeface="Montserrat"/>
              <a:cs typeface="Montserrat"/>
              <a:sym typeface="Montserrat"/>
            </a:endParaRPr>
          </a:p>
          <a:p>
            <a:pPr marL="0" lvl="0" indent="0" algn="l" rtl="0">
              <a:lnSpc>
                <a:spcPct val="115000"/>
              </a:lnSpc>
              <a:spcBef>
                <a:spcPts val="900"/>
              </a:spcBef>
              <a:spcAft>
                <a:spcPts val="0"/>
              </a:spcAft>
              <a:buSzPts val="1400"/>
              <a:buNone/>
            </a:pPr>
            <a:endParaRPr>
              <a:solidFill>
                <a:srgbClr val="111111"/>
              </a:solidFill>
              <a:latin typeface="Roboto"/>
              <a:ea typeface="Roboto"/>
              <a:cs typeface="Roboto"/>
              <a:sym typeface="Roboto"/>
            </a:endParaRPr>
          </a:p>
          <a:p>
            <a:pPr marL="0" lvl="0" indent="0" algn="l" rtl="0">
              <a:lnSpc>
                <a:spcPct val="115000"/>
              </a:lnSpc>
              <a:spcBef>
                <a:spcPts val="0"/>
              </a:spcBef>
              <a:spcAft>
                <a:spcPts val="1900"/>
              </a:spcAft>
              <a:buSzPts val="1400"/>
              <a:buNone/>
            </a:pPr>
            <a:endParaRPr sz="1300">
              <a:latin typeface="Montserrat"/>
              <a:ea typeface="Montserrat"/>
              <a:cs typeface="Montserrat"/>
              <a:sym typeface="Montserrat"/>
            </a:endParaRPr>
          </a:p>
        </p:txBody>
      </p:sp>
      <p:sp>
        <p:nvSpPr>
          <p:cNvPr id="2647" name="Google Shape;2647;g2ddb2128a15_1_85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2ddb2128a15_1_9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4" name="Google Shape;2714;g2ddb2128a15_1_9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5" name="Google Shape;2715;g2ddb2128a15_1_9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0311398b51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0311398b51_0_3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20311398b51_0_3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4"/>
        <p:cNvGrpSpPr/>
        <p:nvPr/>
      </p:nvGrpSpPr>
      <p:grpSpPr>
        <a:xfrm>
          <a:off x="0" y="0"/>
          <a:ext cx="0" cy="0"/>
          <a:chOff x="0" y="0"/>
          <a:chExt cx="0" cy="0"/>
        </a:xfrm>
      </p:grpSpPr>
      <p:sp>
        <p:nvSpPr>
          <p:cNvPr id="3095" name="Google Shape;3095;g2ddb2128a15_1_97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6" name="Google Shape;3096;g2ddb2128a15_1_9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400"/>
              <a:buNone/>
            </a:pPr>
            <a:endParaRPr>
              <a:latin typeface="Montserrat"/>
              <a:ea typeface="Montserrat"/>
              <a:cs typeface="Montserrat"/>
              <a:sym typeface="Montserrat"/>
            </a:endParaRPr>
          </a:p>
        </p:txBody>
      </p:sp>
      <p:sp>
        <p:nvSpPr>
          <p:cNvPr id="3097" name="Google Shape;3097;g2ddb2128a15_1_97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2ddb2128a15_1_9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5" name="Google Shape;3145;g2ddb2128a15_1_9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u="sng">
                <a:solidFill>
                  <a:schemeClr val="hlink"/>
                </a:solidFill>
                <a:latin typeface="Montserrat"/>
                <a:ea typeface="Montserrat"/>
                <a:cs typeface="Montserrat"/>
                <a:sym typeface="Montserrat"/>
                <a:hlinkClick r:id="rId3"/>
              </a:rPr>
              <a:t>Best practices </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u="sng">
                <a:solidFill>
                  <a:schemeClr val="hlink"/>
                </a:solidFill>
                <a:latin typeface="Montserrat"/>
                <a:ea typeface="Montserrat"/>
                <a:cs typeface="Montserrat"/>
                <a:sym typeface="Montserrat"/>
                <a:hlinkClick r:id="rId4"/>
              </a:rPr>
              <a:t>Considerations</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a:latin typeface="Montserrat"/>
                <a:ea typeface="Montserrat"/>
                <a:cs typeface="Montserrat"/>
                <a:sym typeface="Montserrat"/>
              </a:rPr>
              <a:t>Binding corporate rules</a:t>
            </a:r>
            <a:r>
              <a:rPr lang="en-GB">
                <a:latin typeface="Montserrat"/>
                <a:ea typeface="Montserrat"/>
                <a:cs typeface="Montserrat"/>
                <a:sym typeface="Montserrat"/>
              </a:rPr>
              <a:t>: means personal data protection policies which are adhered to by a controller or processor established on the territory of a Member State for transfers or a set of transfers of personal data to a controller or processor in one or more third countries within a group of undertakings, or group of enterprises engaged in a joint economic activity;</a:t>
            </a:r>
            <a:endParaRPr>
              <a:latin typeface="Montserrat"/>
              <a:ea typeface="Montserrat"/>
              <a:cs typeface="Montserrat"/>
              <a:sym typeface="Montserrat"/>
            </a:endParaRPr>
          </a:p>
        </p:txBody>
      </p:sp>
      <p:sp>
        <p:nvSpPr>
          <p:cNvPr id="3146" name="Google Shape;3146;g2ddb2128a15_1_97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1"/>
        <p:cNvGrpSpPr/>
        <p:nvPr/>
      </p:nvGrpSpPr>
      <p:grpSpPr>
        <a:xfrm>
          <a:off x="0" y="0"/>
          <a:ext cx="0" cy="0"/>
          <a:chOff x="0" y="0"/>
          <a:chExt cx="0" cy="0"/>
        </a:xfrm>
      </p:grpSpPr>
      <p:sp>
        <p:nvSpPr>
          <p:cNvPr id="3162" name="Google Shape;3162;g20311398b5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3" name="Google Shape;3163;g20311398b5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APAC Countries specific and could apply to organisations (check this….) Advances - sharing across multiple organisations - maturity requires leading and influencing and also ongoing joint responsibility</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ti</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3"/>
              </a:rPr>
              <a:t>APAC HIMSS recommendations</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3164" name="Google Shape;3164;g20311398b5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6"/>
        <p:cNvGrpSpPr/>
        <p:nvPr/>
      </p:nvGrpSpPr>
      <p:grpSpPr>
        <a:xfrm>
          <a:off x="0" y="0"/>
          <a:ext cx="0" cy="0"/>
          <a:chOff x="0" y="0"/>
          <a:chExt cx="0" cy="0"/>
        </a:xfrm>
      </p:grpSpPr>
      <p:sp>
        <p:nvSpPr>
          <p:cNvPr id="3177" name="Google Shape;3177;g20312f5639e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8" name="Google Shape;3178;g20312f5639e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9" name="Google Shape;3179;g20312f5639e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2ddb2128a15_1_100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5" name="Google Shape;3185;g2ddb2128a15_1_100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6" name="Google Shape;3186;g2ddb2128a15_1_100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g2ddb2128a15_1_100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2" name="Google Shape;3192;g2ddb2128a15_1_100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Different data breach definitions, why encryption is important- protection. POPI breach</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Encryption</a:t>
            </a:r>
            <a:endParaRPr>
              <a:latin typeface="Montserrat"/>
              <a:ea typeface="Montserrat"/>
              <a:cs typeface="Montserrat"/>
              <a:sym typeface="Montserrat"/>
            </a:endParaRPr>
          </a:p>
          <a:p>
            <a:pPr marL="914400" lvl="1"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Encryption is the best way to protect data during transfer and one way to secure stored personal data. </a:t>
            </a:r>
            <a:endParaRPr>
              <a:latin typeface="Montserrat"/>
              <a:ea typeface="Montserrat"/>
              <a:cs typeface="Montserrat"/>
              <a:sym typeface="Montserrat"/>
            </a:endParaRPr>
          </a:p>
          <a:p>
            <a:pPr marL="914400" lvl="1"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Encrypted contents are basically unreadable for third parties who do not have the correct key.</a:t>
            </a:r>
            <a:endParaRPr>
              <a:latin typeface="Montserrat"/>
              <a:ea typeface="Montserrat"/>
              <a:cs typeface="Montserrat"/>
              <a:sym typeface="Montserrat"/>
            </a:endParaRPr>
          </a:p>
          <a:p>
            <a:pPr marL="914400" lvl="1"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Regulation also recognizes these risks when processing personal data and places the responsibility on the controller and the processor in Art. 32</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Definitions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5"/>
              </a:rPr>
              <a:t>Lawfulness</a:t>
            </a:r>
            <a:r>
              <a:rPr lang="en-GB">
                <a:latin typeface="Montserrat"/>
                <a:ea typeface="Montserrat"/>
                <a:cs typeface="Montserrat"/>
                <a:sym typeface="Montserrat"/>
              </a:rPr>
              <a:t> </a:t>
            </a:r>
            <a:endParaRPr>
              <a:latin typeface="Montserrat"/>
              <a:ea typeface="Montserrat"/>
              <a:cs typeface="Montserrat"/>
              <a:sym typeface="Montserrat"/>
            </a:endParaRPr>
          </a:p>
          <a:p>
            <a:pPr marL="914400" lvl="1"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However, it gives the controller a catalogue of criteria to be considered when choosing methods to secure personal data. Those are the state of the art, implementation costs and the nature, scope, context and purposes of the processing</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6"/>
              </a:rPr>
              <a:t>HIPAA</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3193" name="Google Shape;3193;g2ddb2128a15_1_100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0"/>
        <p:cNvGrpSpPr/>
        <p:nvPr/>
      </p:nvGrpSpPr>
      <p:grpSpPr>
        <a:xfrm>
          <a:off x="0" y="0"/>
          <a:ext cx="0" cy="0"/>
          <a:chOff x="0" y="0"/>
          <a:chExt cx="0" cy="0"/>
        </a:xfrm>
      </p:grpSpPr>
      <p:sp>
        <p:nvSpPr>
          <p:cNvPr id="3211" name="Google Shape;3211;g2ddb2128a15_1_100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2" name="Google Shape;3212;g2ddb2128a15_1_100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Not to explain- but how to avoid and what can help with breaches. Bring in safe transfers</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Encryption</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To answer the question of what is currently considered “state of the art” data protection officers usually rely on the definitions set out in information security standards like ISO/IEC 27001 or other national IT-security guidelines.</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4"/>
              </a:rPr>
              <a:t>Security of processing</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“The pseudonymisation and encryption of personal data”</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Pseudonymisation and encryption</a:t>
            </a:r>
            <a:r>
              <a:rPr lang="en-GB">
                <a:latin typeface="Montserrat"/>
                <a:ea typeface="Montserrat"/>
                <a:cs typeface="Montserrat"/>
                <a:sym typeface="Montserrat"/>
              </a:rPr>
              <a:t>: This means replacing identifying fields within a data record with artificial identifiers to protect personal data.</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“The ability to ensure the ongoing confidentiality, integrity, availability and resilience of processing systems and services”</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Confidentiality, integrity, availability, and resilience</a:t>
            </a:r>
            <a:r>
              <a:rPr lang="en-GB">
                <a:latin typeface="Montserrat"/>
                <a:ea typeface="Montserrat"/>
                <a:cs typeface="Montserrat"/>
                <a:sym typeface="Montserrat"/>
              </a:rPr>
              <a:t>: Organizations should make sure their data processing systems and services are reliable, secure, and can recover quickly from any incidents.</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“The ability to restore the availability and access to personal data in a timely manner in the event of a physical or technical incident”</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Restoring availability and access</a:t>
            </a:r>
            <a:r>
              <a:rPr lang="en-GB">
                <a:latin typeface="Montserrat"/>
                <a:ea typeface="Montserrat"/>
                <a:cs typeface="Montserrat"/>
                <a:sym typeface="Montserrat"/>
              </a:rPr>
              <a:t>: If there’s a physical or technical problem, organizations should be able to restore access to personal data quickly.</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“A process for regularly testing, assessing and evaluating the effectiveness of technical and organisational measures for ensuring the security of the processing”</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Regular testing and evaluation</a:t>
            </a:r>
            <a:r>
              <a:rPr lang="en-GB">
                <a:latin typeface="Montserrat"/>
                <a:ea typeface="Montserrat"/>
                <a:cs typeface="Montserrat"/>
                <a:sym typeface="Montserrat"/>
              </a:rPr>
              <a:t>: Organizations should regularly check and evaluate how effective their security measures are. This helps ensure the ongoing security of data processing.</a:t>
            </a:r>
            <a:endParaRPr>
              <a:latin typeface="Montserrat"/>
              <a:ea typeface="Montserrat"/>
              <a:cs typeface="Montserrat"/>
              <a:sym typeface="Montserrat"/>
            </a:endParaRPr>
          </a:p>
        </p:txBody>
      </p:sp>
      <p:sp>
        <p:nvSpPr>
          <p:cNvPr id="3213" name="Google Shape;3213;g2ddb2128a15_1_100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2ddb2128a15_1_10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9" name="Google Shape;3229;g2ddb2128a15_1_100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Every type of organization is a target- across the ecosytem</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EU data! This is the first analysis conducted by the European Union Agency for Cybersecurity (ENISA) of the cyber threat landscape of the health sector in the EU. The report aims to bring new insights into the reality of the health sector by mapping and studying cyber incidents from January 2021 to March 2023. It identifies prime threats, actors, impacts and trends based on the analysis of cyberattacks targeting health organisations over a period of more than 2 years.</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we considered four main categories of cybersecurity threat actors: cybercriminals, hackers-for-hire, state-sponsored actors and hacktivists.</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 Cybercriminals’ primary motive is financial gain, often stealing data or demanding ransom.</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 Hackers-for-hire sell their services to people who do not have the skills or capabilities to do so. They will be included as part of the cybercrime ecosystem in this report.</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 State-sponsored actors target organisations to compromise, steal, change or destroy information. These groups are usually affiliated with a nation state32.</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 Hacktivists are politically, socially or ideologically motivated and target victims for publicity or to effect change</a:t>
            </a:r>
            <a:endParaRPr>
              <a:latin typeface="Montserrat"/>
              <a:ea typeface="Montserrat"/>
              <a:cs typeface="Montserrat"/>
              <a:sym typeface="Montserrat"/>
            </a:endParaRPr>
          </a:p>
          <a:p>
            <a:pPr marL="0" lvl="0" indent="0" algn="l" rtl="0">
              <a:lnSpc>
                <a:spcPct val="100000"/>
              </a:lnSpc>
              <a:spcBef>
                <a:spcPts val="900"/>
              </a:spcBef>
              <a:spcAft>
                <a:spcPts val="0"/>
              </a:spcAft>
              <a:buSzPts val="1400"/>
              <a:buNone/>
            </a:pPr>
            <a:r>
              <a:rPr lang="en-GB">
                <a:latin typeface="Montserrat"/>
                <a:ea typeface="Montserrat"/>
                <a:cs typeface="Montserrat"/>
                <a:sym typeface="Montserrat"/>
              </a:rPr>
              <a:t>References </a:t>
            </a:r>
            <a:endParaRPr/>
          </a:p>
          <a:p>
            <a:pPr marL="457200" lvl="0" indent="-317500" algn="l" rtl="0">
              <a:lnSpc>
                <a:spcPct val="100000"/>
              </a:lnSpc>
              <a:spcBef>
                <a:spcPts val="90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Health Landscape</a:t>
            </a:r>
            <a:r>
              <a:rPr lang="en-GB">
                <a:latin typeface="Montserrat"/>
                <a:ea typeface="Montserrat"/>
                <a:cs typeface="Montserrat"/>
                <a:sym typeface="Montserrat"/>
              </a:rPr>
              <a:t> </a:t>
            </a:r>
            <a:endParaRPr/>
          </a:p>
        </p:txBody>
      </p:sp>
      <p:sp>
        <p:nvSpPr>
          <p:cNvPr id="3230" name="Google Shape;3230;g2ddb2128a15_1_100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7"/>
        <p:cNvGrpSpPr/>
        <p:nvPr/>
      </p:nvGrpSpPr>
      <p:grpSpPr>
        <a:xfrm>
          <a:off x="0" y="0"/>
          <a:ext cx="0" cy="0"/>
          <a:chOff x="0" y="0"/>
          <a:chExt cx="0" cy="0"/>
        </a:xfrm>
      </p:grpSpPr>
      <p:sp>
        <p:nvSpPr>
          <p:cNvPr id="3238" name="Google Shape;3238;g2ddb2128a15_1_100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9" name="Google Shape;3239;g2ddb2128a15_1_100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Training/ policies on these threats is critical</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A distributed denial-of-service (DDoS) attack is a malicious attempt to disrupt the normal traffic of a targeted server, service or network by overwhelming the target or its surrounding infrastructure with a flood of Internet traffic.</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Can this slide come first? What is supply chain? References</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Health Landscape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Electronic health records and patient data</a:t>
            </a:r>
            <a:r>
              <a:rPr lang="en-GB">
                <a:latin typeface="Montserrat"/>
                <a:ea typeface="Montserrat"/>
                <a:cs typeface="Montserrat"/>
                <a:sym typeface="Montserrat"/>
              </a:rPr>
              <a:t> include a patient’s medical history and other health data that is sensitive information and crucial for treating a patient adequately, because it can provide clues for diagnosis and treatment, such as the patient's allergies or contraindications in medication.</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Health information systems and services</a:t>
            </a:r>
            <a:r>
              <a:rPr lang="en-GB">
                <a:latin typeface="Montserrat"/>
                <a:ea typeface="Montserrat"/>
                <a:cs typeface="Montserrat"/>
                <a:sym typeface="Montserrat"/>
              </a:rPr>
              <a:t> include the information systems and services that are key in patient care. They usually include registrations and appointments, tracking patient progress, laboratory services, access to pharmacy services, smart devices for healthcare, automated systems for monitoring the care of the elderly, emergency buttons, etc.</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Non-medical IT systems and networks</a:t>
            </a:r>
            <a:r>
              <a:rPr lang="en-GB">
                <a:latin typeface="Montserrat"/>
                <a:ea typeface="Montserrat"/>
                <a:cs typeface="Montserrat"/>
                <a:sym typeface="Montserrat"/>
              </a:rPr>
              <a:t> include the remainder of the IT systems that are not used for patient care, for example, the web page of the institution, administrative systems, etc.</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Corporate and personnel related data</a:t>
            </a:r>
            <a:r>
              <a:rPr lang="en-GB">
                <a:latin typeface="Montserrat"/>
                <a:ea typeface="Montserrat"/>
                <a:cs typeface="Montserrat"/>
                <a:sym typeface="Montserrat"/>
              </a:rPr>
              <a:t> is information that is not related to patient care. This information is confidential but not associated with healthcare.</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Intellectual property</a:t>
            </a:r>
            <a:r>
              <a:rPr lang="en-GB">
                <a:latin typeface="Montserrat"/>
                <a:ea typeface="Montserrat"/>
                <a:cs typeface="Montserrat"/>
                <a:sym typeface="Montserrat"/>
              </a:rPr>
              <a:t> includes information related to patents, non-functional aspects of a medical device or theories and results associated with scientific research.</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Citizens</a:t>
            </a:r>
            <a:r>
              <a:rPr lang="en-GB">
                <a:latin typeface="Montserrat"/>
                <a:ea typeface="Montserrat"/>
                <a:cs typeface="Montserrat"/>
                <a:sym typeface="Montserrat"/>
              </a:rPr>
              <a:t> are the most valuable assets in the health sector because that sector relates to the improvement of the quality of their lives.</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Health Landscape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RANSOMWARE</a:t>
            </a:r>
            <a:r>
              <a:rPr lang="en-GB">
                <a:latin typeface="Montserrat"/>
                <a:ea typeface="Montserrat"/>
                <a:cs typeface="Montserrat"/>
                <a:sym typeface="Montserrat"/>
              </a:rPr>
              <a:t> - </a:t>
            </a:r>
            <a:r>
              <a:rPr lang="en-GB">
                <a:solidFill>
                  <a:srgbClr val="111111"/>
                </a:solidFill>
                <a:latin typeface="Montserrat"/>
                <a:ea typeface="Montserrat"/>
                <a:cs typeface="Montserrat"/>
                <a:sym typeface="Montserrat"/>
              </a:rPr>
              <a:t>hackers seize control of a target’s assets and demand a ransom, accounted for 54% of identified incidents, disrupting services, particularly in healthcare. The impact ranged from data breaches and potential data leaks to severe disruptions in healthcare services, including the suspension of operations and diversion of emergencies in hospitals.</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THREATS AGAINST DATA</a:t>
            </a:r>
            <a:r>
              <a:rPr lang="en-GB">
                <a:latin typeface="Montserrat"/>
                <a:ea typeface="Montserrat"/>
                <a:cs typeface="Montserrat"/>
                <a:sym typeface="Montserrat"/>
              </a:rPr>
              <a:t> - </a:t>
            </a:r>
            <a:r>
              <a:rPr lang="en-GB">
                <a:solidFill>
                  <a:srgbClr val="111111"/>
                </a:solidFill>
                <a:latin typeface="Montserrat"/>
                <a:ea typeface="Montserrat"/>
                <a:cs typeface="Montserrat"/>
                <a:sym typeface="Montserrat"/>
              </a:rPr>
              <a:t>Often linked to ransomware and malware, result in unauthorized access, disclosure, and potential manipulation of data, leading to confirmed data loss or leaks, intellectual property theft, and other data-related issues.</a:t>
            </a:r>
            <a:endParaRPr>
              <a:latin typeface="Montserrat"/>
              <a:ea typeface="Montserrat"/>
              <a:cs typeface="Montserrat"/>
              <a:sym typeface="Montserrat"/>
            </a:endParaRPr>
          </a:p>
        </p:txBody>
      </p:sp>
      <p:sp>
        <p:nvSpPr>
          <p:cNvPr id="3240" name="Google Shape;3240;g2ddb2128a15_1_100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8"/>
        <p:cNvGrpSpPr/>
        <p:nvPr/>
      </p:nvGrpSpPr>
      <p:grpSpPr>
        <a:xfrm>
          <a:off x="0" y="0"/>
          <a:ext cx="0" cy="0"/>
          <a:chOff x="0" y="0"/>
          <a:chExt cx="0" cy="0"/>
        </a:xfrm>
      </p:grpSpPr>
      <p:sp>
        <p:nvSpPr>
          <p:cNvPr id="3249" name="Google Shape;3249;g20311398b51_0_1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0" name="Google Shape;3250;g20311398b51_0_16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Impact- affected assets: Reformat image? </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Main impacts/ consequences include: breach/ theft of data, disruption of services (healthcare/ non healthcare), reputional harm, ptx safety, legal regulatory, financial loss/ multiple consequences</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Health Landscape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Electronic health records and patient data</a:t>
            </a:r>
            <a:r>
              <a:rPr lang="en-GB">
                <a:latin typeface="Montserrat"/>
                <a:ea typeface="Montserrat"/>
                <a:cs typeface="Montserrat"/>
                <a:sym typeface="Montserrat"/>
              </a:rPr>
              <a:t> include a patient’s medical history and other health data that is sensitive information and crucial for treating a patient adequately, because it can provide clues for diagnosis and treatment, such as the patient's allergies or contraindications in medication.</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Health information systems and services</a:t>
            </a:r>
            <a:r>
              <a:rPr lang="en-GB">
                <a:latin typeface="Montserrat"/>
                <a:ea typeface="Montserrat"/>
                <a:cs typeface="Montserrat"/>
                <a:sym typeface="Montserrat"/>
              </a:rPr>
              <a:t> include the information systems and services that are key in patient care. They usually include registrations and appointments, tracking patient progress, laboratory services, access to pharmacy services, smart devices for healthcare, automated systems for monitoring the care of the elderly, emergency buttons, etc.</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Non-medical IT systems and networks</a:t>
            </a:r>
            <a:r>
              <a:rPr lang="en-GB">
                <a:latin typeface="Montserrat"/>
                <a:ea typeface="Montserrat"/>
                <a:cs typeface="Montserrat"/>
                <a:sym typeface="Montserrat"/>
              </a:rPr>
              <a:t> include the remainder of the IT systems that are not used for patient care, for example, the web page of the institution, administrative systems, etc.</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Corporate and personnel related data</a:t>
            </a:r>
            <a:r>
              <a:rPr lang="en-GB">
                <a:latin typeface="Montserrat"/>
                <a:ea typeface="Montserrat"/>
                <a:cs typeface="Montserrat"/>
                <a:sym typeface="Montserrat"/>
              </a:rPr>
              <a:t> is information that is not related to patient care. This information is confidential but not associated with healthcare.</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Intellectual property</a:t>
            </a:r>
            <a:r>
              <a:rPr lang="en-GB">
                <a:latin typeface="Montserrat"/>
                <a:ea typeface="Montserrat"/>
                <a:cs typeface="Montserrat"/>
                <a:sym typeface="Montserrat"/>
              </a:rPr>
              <a:t> includes information related to patents, non-functional aspects of a medical device or theories and results associated with scientific research.</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Citizens</a:t>
            </a:r>
            <a:r>
              <a:rPr lang="en-GB">
                <a:latin typeface="Montserrat"/>
                <a:ea typeface="Montserrat"/>
                <a:cs typeface="Montserrat"/>
                <a:sym typeface="Montserrat"/>
              </a:rPr>
              <a:t> are the most valuable assets in the health sector because that sector relates to the improvement of the quality of their lives.</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Health Landscape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RANSOMWARE</a:t>
            </a:r>
            <a:r>
              <a:rPr lang="en-GB">
                <a:latin typeface="Montserrat"/>
                <a:ea typeface="Montserrat"/>
                <a:cs typeface="Montserrat"/>
                <a:sym typeface="Montserrat"/>
              </a:rPr>
              <a:t> - </a:t>
            </a:r>
            <a:r>
              <a:rPr lang="en-GB">
                <a:solidFill>
                  <a:srgbClr val="111111"/>
                </a:solidFill>
                <a:latin typeface="Montserrat"/>
                <a:ea typeface="Montserrat"/>
                <a:cs typeface="Montserrat"/>
                <a:sym typeface="Montserrat"/>
              </a:rPr>
              <a:t>hackers seize control of a target’s assets and demand a ransom, accounted for 54% of identified incidents, disrupting services, particularly in healthcare. The impact ranged from data breaches and potential data leaks to severe disruptions in healthcare services, including the suspension of operations and diversion of emergencies in hospitals.</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THREATS AGAINST DATA</a:t>
            </a:r>
            <a:r>
              <a:rPr lang="en-GB">
                <a:latin typeface="Montserrat"/>
                <a:ea typeface="Montserrat"/>
                <a:cs typeface="Montserrat"/>
                <a:sym typeface="Montserrat"/>
              </a:rPr>
              <a:t> - </a:t>
            </a:r>
            <a:r>
              <a:rPr lang="en-GB">
                <a:solidFill>
                  <a:srgbClr val="111111"/>
                </a:solidFill>
                <a:latin typeface="Montserrat"/>
                <a:ea typeface="Montserrat"/>
                <a:cs typeface="Montserrat"/>
                <a:sym typeface="Montserrat"/>
              </a:rPr>
              <a:t>Often linked to ransomware and malware, result in unauthorized access, disclosure, and potential manipulation of data, leading to confirmed data loss or leaks, intellectual property theft, and other data-related issues.</a:t>
            </a:r>
            <a:endParaRPr>
              <a:latin typeface="Montserrat"/>
              <a:ea typeface="Montserrat"/>
              <a:cs typeface="Montserrat"/>
              <a:sym typeface="Montserrat"/>
            </a:endParaRPr>
          </a:p>
        </p:txBody>
      </p:sp>
      <p:sp>
        <p:nvSpPr>
          <p:cNvPr id="3251" name="Google Shape;3251;g20311398b51_0_16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df87c344c6_2_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df87c344c6_2_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2df87c344c6_2_7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9"/>
        <p:cNvGrpSpPr/>
        <p:nvPr/>
      </p:nvGrpSpPr>
      <p:grpSpPr>
        <a:xfrm>
          <a:off x="0" y="0"/>
          <a:ext cx="0" cy="0"/>
          <a:chOff x="0" y="0"/>
          <a:chExt cx="0" cy="0"/>
        </a:xfrm>
      </p:grpSpPr>
      <p:sp>
        <p:nvSpPr>
          <p:cNvPr id="3260" name="Google Shape;3260;g2ddb2128a15_1_100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1" name="Google Shape;3261;g2ddb2128a15_1_100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data protection officer (DPO)/communicate the name and contact details of the data protection officer or other contact point where more information can be obtained; (86) Notification of Data Subjects in Case of Data Breaches (87) Promptness of Reporting / Notification (88) Format and Procedures of the Notification. </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Similar proces to HIPA</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Notification 85</a:t>
            </a:r>
            <a:r>
              <a:rPr lang="en-GB">
                <a:latin typeface="Montserrat"/>
                <a:ea typeface="Montserrat"/>
                <a:cs typeface="Montserrat"/>
                <a:sym typeface="Montserrat"/>
              </a:rPr>
              <a:t> - </a:t>
            </a:r>
            <a:r>
              <a:rPr lang="en-GB">
                <a:solidFill>
                  <a:srgbClr val="333333"/>
                </a:solidFill>
                <a:latin typeface="Montserrat"/>
                <a:ea typeface="Montserrat"/>
                <a:cs typeface="Montserrat"/>
                <a:sym typeface="Montserrat"/>
              </a:rPr>
              <a:t>Where such notification cannot be achieved within 72 hours, the reasons for the delay should accompany the notification and information may be provided in phases without undue further delay.</a:t>
            </a:r>
            <a:endParaRPr>
              <a:solidFill>
                <a:srgbClr val="333333"/>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4"/>
              </a:rPr>
              <a:t>Promptness of notification </a:t>
            </a:r>
            <a:r>
              <a:rPr lang="en-GB">
                <a:solidFill>
                  <a:srgbClr val="333333"/>
                </a:solidFill>
                <a:latin typeface="Montserrat"/>
                <a:ea typeface="Montserrat"/>
                <a:cs typeface="Montserrat"/>
                <a:sym typeface="Montserrat"/>
              </a:rPr>
              <a:t>- The fact that the notification was made without undue delay should be established taking into account in particular the nature and gravity of the personal data breach and its consequences and adverse effects for the data subject. Such notification may result in an intervention of the supervisory authority in accordance with its tasks and powers laid down in this Regulation. </a:t>
            </a:r>
            <a:endParaRPr>
              <a:solidFill>
                <a:srgbClr val="333333"/>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solidFill>
                <a:srgbClr val="333333"/>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solidFill>
                  <a:srgbClr val="333333"/>
                </a:solidFill>
                <a:latin typeface="Montserrat"/>
                <a:ea typeface="Montserrat"/>
                <a:cs typeface="Montserrat"/>
                <a:sym typeface="Montserrat"/>
              </a:rPr>
              <a:t>The fact that the notification was made without undue delay should be established taking into account in particular the nature and gravity of the personal data breach and its consequences and adverse effects for the data subject. Such notification may result in an intervention of the supervisory authority in accordance with its tasks and powers laid down in this Regulation.</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5"/>
              </a:rPr>
              <a:t>Data breach</a:t>
            </a:r>
            <a:r>
              <a:rPr lang="en-GB">
                <a:latin typeface="Montserrat"/>
                <a:ea typeface="Montserrat"/>
                <a:cs typeface="Montserrat"/>
                <a:sym typeface="Montserrat"/>
              </a:rPr>
              <a:t> : The notification referred to in paragraph 1 shall at least:</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Describe the nature of the personal data breach including where possible, the categories and approximate number of data subjects concerned and the categories and approximate number of personal data records concerned</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Communicate the name and contact details of the data protection officer or other contact point where more information can be obtained</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describe the likely consequences of the personal data breach</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describe the measures taken or proposed to be taken by the controller to address the personal data breach, including, where appropriate, measures to mitigate its possible adverse effects</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6"/>
              </a:rPr>
              <a:t>Patient notification </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1200"/>
              </a:spcBef>
              <a:spcAft>
                <a:spcPts val="0"/>
              </a:spcAft>
              <a:buClr>
                <a:schemeClr val="dk1"/>
              </a:buClr>
              <a:buSzPts val="1200"/>
              <a:buFont typeface="Montserrat"/>
              <a:buChar char="●"/>
            </a:pPr>
            <a:r>
              <a:rPr lang="en-GB">
                <a:latin typeface="Montserrat"/>
                <a:ea typeface="Montserrat"/>
                <a:cs typeface="Montserrat"/>
                <a:sym typeface="Montserrat"/>
              </a:rPr>
              <a:t>The communication to the data subject referred to in paragraph 1 of this Article shall describe in clear and plain language the nature of the personal data breach and contain at least the information and measures referred to in points (b), (c) and (d) of Supervisory authority notification (33)</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Notification is not required when:</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controller has implemented appropriate technical and organisational protection measures, and those measures were applied to the personal data affected by the personal data breach, in particular those that render the personal data unintelligible to any person who is not authorised to access it, such as encryption;</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controller has taken subsequent measures which ensure that the high risk to the rights and freedoms of data subjects referred to in paragraph 1 is no longer likely to materialise;</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It would involve disproportionate effort. In such a case, there shall instead be a public communication or similar measure whereby the data subjects are informed in an equally effective manner.</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 The need to mitigate an immediate risk of damage would call for prompt communication with data subjects whereas the need to implement appropriate measures against continuing or similar personal data breaches may justify more time for communication</a:t>
            </a:r>
            <a:endParaRPr>
              <a:latin typeface="Montserrat"/>
              <a:ea typeface="Montserrat"/>
              <a:cs typeface="Montserrat"/>
              <a:sym typeface="Montserrat"/>
            </a:endParaRPr>
          </a:p>
        </p:txBody>
      </p:sp>
      <p:sp>
        <p:nvSpPr>
          <p:cNvPr id="3262" name="Google Shape;3262;g2ddb2128a15_1_100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0"/>
        <p:cNvGrpSpPr/>
        <p:nvPr/>
      </p:nvGrpSpPr>
      <p:grpSpPr>
        <a:xfrm>
          <a:off x="0" y="0"/>
          <a:ext cx="0" cy="0"/>
          <a:chOff x="0" y="0"/>
          <a:chExt cx="0" cy="0"/>
        </a:xfrm>
      </p:grpSpPr>
      <p:sp>
        <p:nvSpPr>
          <p:cNvPr id="3281" name="Google Shape;3281;g2ddb2128a15_1_10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2" name="Google Shape;3282;g2ddb2128a15_1_10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DPIA to enforce</a:t>
            </a:r>
            <a:endParaRPr/>
          </a:p>
          <a:p>
            <a:pPr marL="0" lvl="0" indent="0" algn="l" rtl="0">
              <a:lnSpc>
                <a:spcPct val="100000"/>
              </a:lnSpc>
              <a:spcBef>
                <a:spcPts val="0"/>
              </a:spcBef>
              <a:spcAft>
                <a:spcPts val="0"/>
              </a:spcAft>
              <a:buSzPts val="1400"/>
              <a:buNone/>
            </a:pPr>
            <a:r>
              <a:rPr lang="en-GB"/>
              <a:t>Data protection officer- refer to previous slide on data subject notification</a:t>
            </a:r>
            <a:endParaRPr/>
          </a:p>
        </p:txBody>
      </p:sp>
      <p:sp>
        <p:nvSpPr>
          <p:cNvPr id="3283" name="Google Shape;3283;g2ddb2128a15_1_10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2ddb2128a15_1_108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3" name="Google Shape;3983;g2ddb2128a15_1_108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Bring e.g. mobile company in UK fined for transfer.</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Penalty dependent on circumstances.</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u="sng">
                <a:solidFill>
                  <a:schemeClr val="hlink"/>
                </a:solidFill>
                <a:latin typeface="Montserrat"/>
                <a:ea typeface="Montserrat"/>
                <a:cs typeface="Montserrat"/>
                <a:sym typeface="Montserrat"/>
                <a:hlinkClick r:id="rId3"/>
              </a:rPr>
              <a:t>79 - Complaint</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Without prejudice to any available administrative or non-judicial remedy, including the right to lodge a complaint with a supervisory authority pursuant to Article 77, each data subject shall have the right to an effective judicial remedy where he or she considers that his or her rights under this Regulation have been infringed as a result of the processing of his or her personal data in non-compliance with this Regulation.</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Proceedings against a controller or a processor shall be brought before the courts of the Member State where the controller or processor has an establishment. Alternatively, such proceedings may be brought before the courts of the Member State where the data subject has his or her habitual residence, unless the controller or processor is a public authority of a Member State acting in the exercise of its public power</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Right of Data Subjects to Mandate a Not-For-Profit Body, Organisation or Association - Recital 142</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Where a data subject considers that his or her rights under this Regulation are infringed, he or she should have the right to mandate a not-for-profit body, organisation or association which is constituted in accordance with the law of a Member State, has statutory objectives which are in the public interest and is active in the field of the protection of personal data to lodge a complaint on his or her behalf with a supervisory authority, exercise the right to a judicial remedy on behalf of data subjects or, if provided for in Member State law, exercise the right to receive compensation on behalf of data subjects.</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 Member State may provide for such a body, organisation or association to have the right to lodge a complaint in that Member State, independently of a data subject’s mandate, and the right to an effective judicial remedy where it has reasons to consider that the rights of a data subject have been infringed as a result of the processing of personal data which infringes this Regulation</a:t>
            </a:r>
            <a:endParaRPr>
              <a:latin typeface="Montserrat"/>
              <a:ea typeface="Montserrat"/>
              <a:cs typeface="Montserrat"/>
              <a:sym typeface="Montserrat"/>
            </a:endParaRPr>
          </a:p>
          <a:p>
            <a:pPr marL="914400" lvl="1"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That body, organisation or association may not be allowed to claim compensation on a data subject’s behalf independently of the data subject’s mandate.</a:t>
            </a: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GB" u="sng">
                <a:solidFill>
                  <a:schemeClr val="hlink"/>
                </a:solidFill>
                <a:latin typeface="Montserrat"/>
                <a:ea typeface="Montserrat"/>
                <a:cs typeface="Montserrat"/>
                <a:sym typeface="Montserrat"/>
                <a:hlinkClick r:id="rId4"/>
              </a:rPr>
              <a:t>Supervisory Authority Powers</a:t>
            </a:r>
            <a:r>
              <a:rPr lang="en-GB">
                <a:solidFill>
                  <a:srgbClr val="333333"/>
                </a:solidFill>
                <a:latin typeface="Montserrat"/>
                <a:ea typeface="Montserrat"/>
                <a:cs typeface="Montserrat"/>
                <a:sym typeface="Montserrat"/>
              </a:rPr>
              <a:t> , </a:t>
            </a:r>
            <a:r>
              <a:rPr lang="en-GB" u="sng">
                <a:solidFill>
                  <a:schemeClr val="hlink"/>
                </a:solidFill>
                <a:latin typeface="Montserrat"/>
                <a:ea typeface="Montserrat"/>
                <a:cs typeface="Montserrat"/>
                <a:sym typeface="Montserrat"/>
                <a:hlinkClick r:id="rId5"/>
              </a:rPr>
              <a:t>Administrative fines</a:t>
            </a:r>
            <a:r>
              <a:rPr lang="en-GB">
                <a:solidFill>
                  <a:srgbClr val="333333"/>
                </a:solidFill>
                <a:latin typeface="Montserrat"/>
                <a:ea typeface="Montserrat"/>
                <a:cs typeface="Montserrat"/>
                <a:sym typeface="Montserrat"/>
              </a:rPr>
              <a:t> </a:t>
            </a:r>
            <a:endParaRPr>
              <a:solidFill>
                <a:srgbClr val="333333"/>
              </a:solidFill>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Each supervisory authority shall ensure that the imposition of administrative fines pursuant to this Article in respect of infringements of this Regulation referred to in paragraphs 4, 5 and 6 shall in each individual case be effective, proportionate and dissuasive.</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issue warnings to a controller or processor that intended processing operations are likely to infringe provisions of this Regulation;</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issue reprimands to a controller or a processor where processing operations have infringed provisions of this Regulation;</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order the controller or the processor to comply with the data subject’s requests to exercise his or her rights pursuant to this Regulation;</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order the controller or processor to bring processing operations into compliance with the provisions of this Regulation, where appropriate, in a specified manner and within a specified period;</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order the controller to communicate a personal data breach to the data subject;</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impose a temporary or definitive limitation including a ban on processing;</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order the rectification or erasure of personal data or restriction of processing pursuant to </a:t>
            </a:r>
            <a:r>
              <a:rPr lang="en-GB">
                <a:solidFill>
                  <a:srgbClr val="0061A1"/>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Articles 16</a:t>
            </a:r>
            <a:r>
              <a:rPr lang="en-GB">
                <a:solidFill>
                  <a:srgbClr val="333333"/>
                </a:solidFill>
                <a:latin typeface="Montserrat"/>
                <a:ea typeface="Montserrat"/>
                <a:cs typeface="Montserrat"/>
                <a:sym typeface="Montserrat"/>
              </a:rPr>
              <a:t>, </a:t>
            </a:r>
            <a:r>
              <a:rPr lang="en-GB">
                <a:solidFill>
                  <a:srgbClr val="0061A1"/>
                </a:solidFill>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17</a:t>
            </a:r>
            <a:r>
              <a:rPr lang="en-GB">
                <a:solidFill>
                  <a:srgbClr val="333333"/>
                </a:solidFill>
                <a:latin typeface="Montserrat"/>
                <a:ea typeface="Montserrat"/>
                <a:cs typeface="Montserrat"/>
                <a:sym typeface="Montserrat"/>
              </a:rPr>
              <a:t> and </a:t>
            </a:r>
            <a:r>
              <a:rPr lang="en-GB">
                <a:solidFill>
                  <a:srgbClr val="0061A1"/>
                </a:solidFill>
                <a:uFill>
                  <a:noFill/>
                </a:u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18</a:t>
            </a:r>
            <a:r>
              <a:rPr lang="en-GB">
                <a:solidFill>
                  <a:srgbClr val="333333"/>
                </a:solidFill>
                <a:latin typeface="Montserrat"/>
                <a:ea typeface="Montserrat"/>
                <a:cs typeface="Montserrat"/>
                <a:sym typeface="Montserrat"/>
              </a:rPr>
              <a:t> and the notification of such actions to recipients to whom the personal data have been disclosed pursuant to </a:t>
            </a:r>
            <a:r>
              <a:rPr lang="en-GB">
                <a:solidFill>
                  <a:srgbClr val="0061A1"/>
                </a:solidFill>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Article 17</a:t>
            </a:r>
            <a:r>
              <a:rPr lang="en-GB">
                <a:solidFill>
                  <a:srgbClr val="333333"/>
                </a:solidFill>
                <a:latin typeface="Montserrat"/>
                <a:ea typeface="Montserrat"/>
                <a:cs typeface="Montserrat"/>
                <a:sym typeface="Montserrat"/>
              </a:rPr>
              <a:t>(2) and </a:t>
            </a:r>
            <a:r>
              <a:rPr lang="en-GB">
                <a:solidFill>
                  <a:srgbClr val="0061A1"/>
                </a:solidFill>
                <a:uFill>
                  <a:noFill/>
                </a:u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Article 19</a:t>
            </a:r>
            <a:r>
              <a:rPr lang="en-GB">
                <a:solidFill>
                  <a:srgbClr val="333333"/>
                </a:solidFill>
                <a:latin typeface="Montserrat"/>
                <a:ea typeface="Montserrat"/>
                <a:cs typeface="Montserrat"/>
                <a:sym typeface="Montserrat"/>
              </a:rPr>
              <a:t>;</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withdraw a certification or to order the certification body to withdraw a certification issued pursuant to </a:t>
            </a:r>
            <a:r>
              <a:rPr lang="en-GB">
                <a:solidFill>
                  <a:srgbClr val="0061A1"/>
                </a:solidFill>
                <a:uFill>
                  <a:noFill/>
                </a:u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Articles 42</a:t>
            </a:r>
            <a:r>
              <a:rPr lang="en-GB">
                <a:solidFill>
                  <a:srgbClr val="333333"/>
                </a:solidFill>
                <a:latin typeface="Montserrat"/>
                <a:ea typeface="Montserrat"/>
                <a:cs typeface="Montserrat"/>
                <a:sym typeface="Montserrat"/>
              </a:rPr>
              <a:t> and </a:t>
            </a:r>
            <a:r>
              <a:rPr lang="en-GB">
                <a:solidFill>
                  <a:srgbClr val="0061A1"/>
                </a:solidFill>
                <a:uFill>
                  <a:noFill/>
                </a:u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43</a:t>
            </a:r>
            <a:r>
              <a:rPr lang="en-GB">
                <a:solidFill>
                  <a:srgbClr val="333333"/>
                </a:solidFill>
                <a:latin typeface="Montserrat"/>
                <a:ea typeface="Montserrat"/>
                <a:cs typeface="Montserrat"/>
                <a:sym typeface="Montserrat"/>
              </a:rPr>
              <a:t>, or to order the certification body not to issue certification if the requirements for the certification are not or are no longer met;</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Roboto"/>
              <a:buChar char="○"/>
            </a:pPr>
            <a:r>
              <a:rPr lang="en-GB">
                <a:solidFill>
                  <a:srgbClr val="333333"/>
                </a:solidFill>
                <a:latin typeface="Montserrat"/>
                <a:ea typeface="Montserrat"/>
                <a:cs typeface="Montserrat"/>
                <a:sym typeface="Montserrat"/>
              </a:rPr>
              <a:t>t</a:t>
            </a:r>
            <a:r>
              <a:rPr lang="en-GB" b="1">
                <a:solidFill>
                  <a:srgbClr val="333333"/>
                </a:solidFill>
                <a:latin typeface="Montserrat"/>
                <a:ea typeface="Montserrat"/>
                <a:cs typeface="Montserrat"/>
                <a:sym typeface="Montserrat"/>
              </a:rPr>
              <a:t>o impose an administrative fine pursuant to Article 83, </a:t>
            </a:r>
            <a:r>
              <a:rPr lang="en-GB">
                <a:solidFill>
                  <a:srgbClr val="333333"/>
                </a:solidFill>
                <a:latin typeface="Montserrat"/>
                <a:ea typeface="Montserrat"/>
                <a:cs typeface="Montserrat"/>
                <a:sym typeface="Montserrat"/>
              </a:rPr>
              <a:t>in addition to, or instead of measures referred to in this paragraph, depending on the circumstances of each individual case;</a:t>
            </a:r>
            <a:endParaRPr>
              <a:solidFill>
                <a:srgbClr val="333333"/>
              </a:solidFill>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solidFill>
                  <a:srgbClr val="333333"/>
                </a:solidFill>
                <a:latin typeface="Montserrat"/>
                <a:ea typeface="Montserrat"/>
                <a:cs typeface="Montserrat"/>
                <a:sym typeface="Montserrat"/>
              </a:rPr>
              <a:t>to order the suspension of data flows to a recipient in a third country or to an international organisation.</a:t>
            </a:r>
            <a:endParaRPr>
              <a:solidFill>
                <a:srgbClr val="333333"/>
              </a:solidFill>
              <a:latin typeface="Montserrat"/>
              <a:ea typeface="Montserrat"/>
              <a:cs typeface="Montserrat"/>
              <a:sym typeface="Montserrat"/>
            </a:endParaRPr>
          </a:p>
          <a:p>
            <a:pPr marL="0" lvl="0" indent="0" algn="l" rtl="0">
              <a:lnSpc>
                <a:spcPct val="115000"/>
              </a:lnSpc>
              <a:spcBef>
                <a:spcPts val="1200"/>
              </a:spcBef>
              <a:spcAft>
                <a:spcPts val="0"/>
              </a:spcAft>
              <a:buSzPts val="1400"/>
              <a:buNone/>
            </a:pPr>
            <a:r>
              <a:rPr lang="en-GB">
                <a:solidFill>
                  <a:srgbClr val="333333"/>
                </a:solidFill>
                <a:latin typeface="Montserrat"/>
                <a:ea typeface="Montserrat"/>
                <a:cs typeface="Montserrat"/>
                <a:sym typeface="Montserrat"/>
              </a:rPr>
              <a:t> </a:t>
            </a:r>
            <a:r>
              <a:rPr lang="en-GB" u="sng">
                <a:solidFill>
                  <a:schemeClr val="hlink"/>
                </a:solidFill>
                <a:latin typeface="Montserrat"/>
                <a:ea typeface="Montserrat"/>
                <a:cs typeface="Montserrat"/>
                <a:sym typeface="Montserrat"/>
                <a:hlinkClick r:id="rId5"/>
              </a:rPr>
              <a:t>Administrative fines</a:t>
            </a:r>
            <a:r>
              <a:rPr lang="en-GB">
                <a:solidFill>
                  <a:srgbClr val="333333"/>
                </a:solidFill>
                <a:latin typeface="Montserrat"/>
                <a:ea typeface="Montserrat"/>
                <a:cs typeface="Montserrat"/>
                <a:sym typeface="Montserrat"/>
              </a:rPr>
              <a:t> </a:t>
            </a:r>
            <a:endParaRPr>
              <a:solidFill>
                <a:srgbClr val="333333"/>
              </a:solidFill>
              <a:latin typeface="Montserrat"/>
              <a:ea typeface="Montserrat"/>
              <a:cs typeface="Montserrat"/>
              <a:sym typeface="Montserrat"/>
            </a:endParaRPr>
          </a:p>
          <a:p>
            <a:pPr marL="457200" lvl="0" indent="-304800" algn="l" rtl="0">
              <a:lnSpc>
                <a:spcPct val="115000"/>
              </a:lnSpc>
              <a:spcBef>
                <a:spcPts val="0"/>
              </a:spcBef>
              <a:spcAft>
                <a:spcPts val="0"/>
              </a:spcAft>
              <a:buClr>
                <a:srgbClr val="333333"/>
              </a:buClr>
              <a:buSzPts val="1200"/>
              <a:buFont typeface="Montserrat"/>
              <a:buChar char="●"/>
            </a:pPr>
            <a:r>
              <a:rPr lang="en-GB">
                <a:latin typeface="Montserrat"/>
                <a:ea typeface="Montserrat"/>
                <a:cs typeface="Montserrat"/>
                <a:sym typeface="Montserrat"/>
              </a:rPr>
              <a:t>Administrative fines shall, depending on the circumstances of each individual case, be imposed in addition to, or instead of, measures referred to in points (a) to (h) and (j) of </a:t>
            </a:r>
            <a:r>
              <a:rPr lang="en-GB">
                <a:solidFill>
                  <a:schemeClr val="hlink"/>
                </a:solidFill>
                <a:uFill>
                  <a:noFill/>
                </a:uFill>
                <a:latin typeface="Montserrat"/>
                <a:ea typeface="Montserrat"/>
                <a:cs typeface="Montserrat"/>
                <a:sym typeface="Montserrat"/>
                <a:hlinkClick r:id="rId4"/>
              </a:rPr>
              <a:t>Article 58</a:t>
            </a:r>
            <a:r>
              <a:rPr lang="en-GB">
                <a:latin typeface="Montserrat"/>
                <a:ea typeface="Montserrat"/>
                <a:cs typeface="Montserrat"/>
                <a:sym typeface="Montserrat"/>
              </a:rPr>
              <a:t>(2). 2When deciding whether to impose an administrative fine and deciding on the amount of the administrative fine in each individual case due regard shall be given to the following:</a:t>
            </a:r>
            <a:endParaRPr>
              <a:latin typeface="Montserrat"/>
              <a:ea typeface="Montserrat"/>
              <a:cs typeface="Montserrat"/>
              <a:sym typeface="Montserrat"/>
            </a:endParaRPr>
          </a:p>
          <a:p>
            <a:pPr marL="914400" lvl="1" indent="-304800" algn="l" rtl="0">
              <a:lnSpc>
                <a:spcPct val="115000"/>
              </a:lnSpc>
              <a:spcBef>
                <a:spcPts val="0"/>
              </a:spcBef>
              <a:spcAft>
                <a:spcPts val="0"/>
              </a:spcAft>
              <a:buClr>
                <a:srgbClr val="333333"/>
              </a:buClr>
              <a:buSzPts val="1200"/>
              <a:buFont typeface="Montserrat"/>
              <a:buChar char="○"/>
            </a:pPr>
            <a:r>
              <a:rPr lang="en-GB">
                <a:latin typeface="Montserrat"/>
                <a:ea typeface="Montserrat"/>
                <a:cs typeface="Montserrat"/>
                <a:sym typeface="Montserrat"/>
              </a:rPr>
              <a:t>the nature, gravity and duration of the infringement taking into account the nature scope or purpose of the processing concerned as well as the number of data subjects affected and the level of damage suffered by them;</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intentional or negligent character of the infringement;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any action taken by the controller or processor to mitigate the damage suffered by data subjects;</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degree of responsibility of the controller or processor taking into account technical and organisational measures implemented by them pursuant to </a:t>
            </a:r>
            <a:r>
              <a:rPr lang="en-GB">
                <a:solidFill>
                  <a:schemeClr val="hlink"/>
                </a:solidFill>
                <a:uFill>
                  <a:noFill/>
                </a:uFill>
                <a:latin typeface="Montserrat"/>
                <a:ea typeface="Montserrat"/>
                <a:cs typeface="Montserrat"/>
                <a:sym typeface="Montserrat"/>
                <a:hlinkClick r:id="rId12"/>
              </a:rPr>
              <a:t>Articles 25</a:t>
            </a:r>
            <a:r>
              <a:rPr lang="en-GB">
                <a:latin typeface="Montserrat"/>
                <a:ea typeface="Montserrat"/>
                <a:cs typeface="Montserrat"/>
                <a:sym typeface="Montserrat"/>
              </a:rPr>
              <a:t> and </a:t>
            </a:r>
            <a:r>
              <a:rPr lang="en-GB">
                <a:solidFill>
                  <a:schemeClr val="hlink"/>
                </a:solidFill>
                <a:uFill>
                  <a:noFill/>
                </a:uFill>
                <a:latin typeface="Montserrat"/>
                <a:ea typeface="Montserrat"/>
                <a:cs typeface="Montserrat"/>
                <a:sym typeface="Montserrat"/>
                <a:hlinkClick r:id="rId13"/>
              </a:rPr>
              <a:t>32</a:t>
            </a:r>
            <a:r>
              <a:rPr lang="en-GB">
                <a:latin typeface="Montserrat"/>
                <a:ea typeface="Montserrat"/>
                <a:cs typeface="Montserrat"/>
                <a:sym typeface="Montserrat"/>
              </a:rPr>
              <a: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any relevant previous infringements by the controller or processor;</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degree of cooperation with the supervisory authority, in order to remedy the infringement and mitigate the possible adverse effects of the infringement;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categories of personal data affected by the infringement;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the manner in which the infringement became known to the supervisory authority, in particular whether, and if so to what extent, the controller or processor notified the infringement;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where measures referred to in </a:t>
            </a:r>
            <a:r>
              <a:rPr lang="en-GB">
                <a:solidFill>
                  <a:schemeClr val="hlink"/>
                </a:solidFill>
                <a:uFill>
                  <a:noFill/>
                </a:uFill>
                <a:latin typeface="Montserrat"/>
                <a:ea typeface="Montserrat"/>
                <a:cs typeface="Montserrat"/>
                <a:sym typeface="Montserrat"/>
                <a:hlinkClick r:id="rId4"/>
              </a:rPr>
              <a:t>Article 58</a:t>
            </a:r>
            <a:r>
              <a:rPr lang="en-GB">
                <a:latin typeface="Montserrat"/>
                <a:ea typeface="Montserrat"/>
                <a:cs typeface="Montserrat"/>
                <a:sym typeface="Montserrat"/>
              </a:rPr>
              <a:t>(2) have previously been ordered against the controller or processor concerned with regard to the same subject-matter, compliance with those measures;</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adherence to approved codes of conduct pursuant to </a:t>
            </a:r>
            <a:r>
              <a:rPr lang="en-GB">
                <a:solidFill>
                  <a:schemeClr val="hlink"/>
                </a:solidFill>
                <a:uFill>
                  <a:noFill/>
                </a:uFill>
                <a:latin typeface="Montserrat"/>
                <a:ea typeface="Montserrat"/>
                <a:cs typeface="Montserrat"/>
                <a:sym typeface="Montserrat"/>
                <a:hlinkClick r:id="rId14"/>
              </a:rPr>
              <a:t>Article 40</a:t>
            </a:r>
            <a:r>
              <a:rPr lang="en-GB">
                <a:latin typeface="Montserrat"/>
                <a:ea typeface="Montserrat"/>
                <a:cs typeface="Montserrat"/>
                <a:sym typeface="Montserrat"/>
              </a:rPr>
              <a:t> or approved certification mechanisms pursuant to </a:t>
            </a:r>
            <a:r>
              <a:rPr lang="en-GB">
                <a:solidFill>
                  <a:schemeClr val="hlink"/>
                </a:solidFill>
                <a:uFill>
                  <a:noFill/>
                </a:uFill>
                <a:latin typeface="Montserrat"/>
                <a:ea typeface="Montserrat"/>
                <a:cs typeface="Montserrat"/>
                <a:sym typeface="Montserrat"/>
                <a:hlinkClick r:id="rId10"/>
              </a:rPr>
              <a:t>Article 42</a:t>
            </a:r>
            <a:r>
              <a:rPr lang="en-GB">
                <a:latin typeface="Montserrat"/>
                <a:ea typeface="Montserrat"/>
                <a:cs typeface="Montserrat"/>
                <a:sym typeface="Montserrat"/>
              </a:rPr>
              <a:t>; and</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any other aggravating or mitigating factor applicable to the circumstances of the case, such as financial benefits gained, or losses avoided, directly or indirectly, from the infringement.</a:t>
            </a:r>
            <a:endParaRPr>
              <a:latin typeface="Montserrat"/>
              <a:ea typeface="Montserrat"/>
              <a:cs typeface="Montserrat"/>
              <a:sym typeface="Montserrat"/>
            </a:endParaRPr>
          </a:p>
          <a:p>
            <a:pPr marL="0" lvl="0" indent="0" algn="l" rtl="0">
              <a:lnSpc>
                <a:spcPct val="115000"/>
              </a:lnSpc>
              <a:spcBef>
                <a:spcPts val="4400"/>
              </a:spcBef>
              <a:spcAft>
                <a:spcPts val="0"/>
              </a:spcAft>
              <a:buSzPts val="1400"/>
              <a:buNone/>
            </a:pPr>
            <a:endParaRPr>
              <a:solidFill>
                <a:srgbClr val="333333"/>
              </a:solidFill>
              <a:latin typeface="Montserrat"/>
              <a:ea typeface="Montserrat"/>
              <a:cs typeface="Montserrat"/>
              <a:sym typeface="Montserrat"/>
            </a:endParaRPr>
          </a:p>
          <a:p>
            <a:pPr marL="0" lvl="0" indent="0" algn="l" rtl="0">
              <a:lnSpc>
                <a:spcPct val="100000"/>
              </a:lnSpc>
              <a:spcBef>
                <a:spcPts val="120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3200"/>
              </a:spcBef>
              <a:spcAft>
                <a:spcPts val="0"/>
              </a:spcAft>
              <a:buSzPts val="1400"/>
              <a:buNone/>
            </a:pPr>
            <a:endParaRPr>
              <a:latin typeface="Montserrat"/>
              <a:ea typeface="Montserrat"/>
              <a:cs typeface="Montserrat"/>
              <a:sym typeface="Montserrat"/>
            </a:endParaRPr>
          </a:p>
        </p:txBody>
      </p:sp>
      <p:sp>
        <p:nvSpPr>
          <p:cNvPr id="3984" name="Google Shape;3984;g2ddb2128a15_1_108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8"/>
        <p:cNvGrpSpPr/>
        <p:nvPr/>
      </p:nvGrpSpPr>
      <p:grpSpPr>
        <a:xfrm>
          <a:off x="0" y="0"/>
          <a:ext cx="0" cy="0"/>
          <a:chOff x="0" y="0"/>
          <a:chExt cx="0" cy="0"/>
        </a:xfrm>
      </p:grpSpPr>
      <p:sp>
        <p:nvSpPr>
          <p:cNvPr id="4009" name="Google Shape;4009;g2ddb2128a15_1_11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0" name="Google Shape;4010;g2ddb2128a15_1_11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1" name="Google Shape;4011;g2ddb2128a15_1_11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0"/>
        <p:cNvGrpSpPr/>
        <p:nvPr/>
      </p:nvGrpSpPr>
      <p:grpSpPr>
        <a:xfrm>
          <a:off x="0" y="0"/>
          <a:ext cx="0" cy="0"/>
          <a:chOff x="0" y="0"/>
          <a:chExt cx="0" cy="0"/>
        </a:xfrm>
      </p:grpSpPr>
      <p:sp>
        <p:nvSpPr>
          <p:cNvPr id="4351" name="Google Shape;4351;g2ddb2128a15_1_11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2" name="Google Shape;4352;g2ddb2128a15_1_11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900"/>
              </a:spcBef>
              <a:spcAft>
                <a:spcPts val="0"/>
              </a:spcAft>
              <a:buSzPts val="1400"/>
              <a:buFont typeface="Montserrat"/>
              <a:buChar char="●"/>
            </a:pPr>
            <a:r>
              <a:rPr lang="en-GB">
                <a:latin typeface="Montserrat"/>
                <a:ea typeface="Montserrat"/>
                <a:cs typeface="Montserrat"/>
                <a:sym typeface="Montserrat"/>
              </a:rPr>
              <a:t>No Containment Strategy</a:t>
            </a:r>
            <a:endParaRPr>
              <a:latin typeface="Montserrat"/>
              <a:ea typeface="Montserrat"/>
              <a:cs typeface="Montserrat"/>
              <a:sym typeface="Montserrat"/>
            </a:endParaRPr>
          </a:p>
        </p:txBody>
      </p:sp>
      <p:sp>
        <p:nvSpPr>
          <p:cNvPr id="4353" name="Google Shape;4353;g2ddb2128a15_1_11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7"/>
        <p:cNvGrpSpPr/>
        <p:nvPr/>
      </p:nvGrpSpPr>
      <p:grpSpPr>
        <a:xfrm>
          <a:off x="0" y="0"/>
          <a:ext cx="0" cy="0"/>
          <a:chOff x="0" y="0"/>
          <a:chExt cx="0" cy="0"/>
        </a:xfrm>
      </p:grpSpPr>
      <p:sp>
        <p:nvSpPr>
          <p:cNvPr id="4398" name="Google Shape;4398;g2ddb2128a15_1_110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9" name="Google Shape;4399;g2ddb2128a15_1_110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Montserrat"/>
                <a:ea typeface="Montserrat"/>
                <a:cs typeface="Montserrat"/>
                <a:sym typeface="Montserrat"/>
              </a:rPr>
              <a:t>Key: NIST framework…more comprehensive maturity assessment framework for cybersecurity assessment ….7 step assessment for organisations to assess….also have security. Point: before a breach happens, can be pro-active in protecting data and loads can be done eg. access control, accountability etc…..</a:t>
            </a:r>
            <a:endParaRPr>
              <a:latin typeface="Montserrat"/>
              <a:ea typeface="Montserrat"/>
              <a:cs typeface="Montserrat"/>
              <a:sym typeface="Montserrat"/>
            </a:endParaRPr>
          </a:p>
        </p:txBody>
      </p:sp>
      <p:sp>
        <p:nvSpPr>
          <p:cNvPr id="4400" name="Google Shape;4400;g2ddb2128a15_1_110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g2ddb2128a15_1_110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8" name="Google Shape;4408;g2ddb2128a15_1_110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3 P’s —-importance</a:t>
            </a:r>
            <a:endParaRPr/>
          </a:p>
          <a:p>
            <a:pPr marL="0" lvl="0" indent="0" algn="l" rtl="0">
              <a:lnSpc>
                <a:spcPct val="100000"/>
              </a:lnSpc>
              <a:spcBef>
                <a:spcPts val="0"/>
              </a:spcBef>
              <a:spcAft>
                <a:spcPts val="0"/>
              </a:spcAft>
              <a:buSzPts val="1400"/>
              <a:buNone/>
            </a:pPr>
            <a:r>
              <a:rPr lang="en-GB" u="sng">
                <a:solidFill>
                  <a:schemeClr val="hlink"/>
                </a:solidFill>
                <a:hlinkClick r:id="rId3"/>
              </a:rPr>
              <a:t>Cybersecurity</a:t>
            </a:r>
            <a:r>
              <a:rPr lang="en-GB"/>
              <a:t> </a:t>
            </a:r>
            <a:endParaRPr/>
          </a:p>
        </p:txBody>
      </p:sp>
      <p:sp>
        <p:nvSpPr>
          <p:cNvPr id="4409" name="Google Shape;4409;g2ddb2128a15_1_110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6"/>
        <p:cNvGrpSpPr/>
        <p:nvPr/>
      </p:nvGrpSpPr>
      <p:grpSpPr>
        <a:xfrm>
          <a:off x="0" y="0"/>
          <a:ext cx="0" cy="0"/>
          <a:chOff x="0" y="0"/>
          <a:chExt cx="0" cy="0"/>
        </a:xfrm>
      </p:grpSpPr>
      <p:sp>
        <p:nvSpPr>
          <p:cNvPr id="4417" name="Google Shape;4417;g2dee94bbc40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8" name="Google Shape;4418;g2dee94bbc40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9" name="Google Shape;4419;g2dee94bbc40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4"/>
        <p:cNvGrpSpPr/>
        <p:nvPr/>
      </p:nvGrpSpPr>
      <p:grpSpPr>
        <a:xfrm>
          <a:off x="0" y="0"/>
          <a:ext cx="0" cy="0"/>
          <a:chOff x="0" y="0"/>
          <a:chExt cx="0" cy="0"/>
        </a:xfrm>
      </p:grpSpPr>
      <p:sp>
        <p:nvSpPr>
          <p:cNvPr id="4425" name="Google Shape;4425;g2ddb2128a15_1_6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6" name="Google Shape;4426;g2ddb2128a15_1_65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7" name="Google Shape;4427;g2ddb2128a15_1_65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4"/>
        <p:cNvGrpSpPr/>
        <p:nvPr/>
      </p:nvGrpSpPr>
      <p:grpSpPr>
        <a:xfrm>
          <a:off x="0" y="0"/>
          <a:ext cx="0" cy="0"/>
          <a:chOff x="0" y="0"/>
          <a:chExt cx="0" cy="0"/>
        </a:xfrm>
      </p:grpSpPr>
      <p:sp>
        <p:nvSpPr>
          <p:cNvPr id="4455" name="Google Shape;4455;g2df27f29577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6" name="Google Shape;4456;g2df27f29577_3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sng">
                <a:solidFill>
                  <a:schemeClr val="hlink"/>
                </a:solidFill>
                <a:hlinkClick r:id="rId3"/>
              </a:rPr>
              <a:t>https://www.cbsnews.com/news/unitedhealth-senate-hearing-cyberattack-change-healthcare/</a:t>
            </a:r>
            <a:r>
              <a:rPr lang="en-GB"/>
              <a:t> </a:t>
            </a:r>
            <a:endParaRPr/>
          </a:p>
          <a:p>
            <a:pPr marL="0" lvl="0" indent="0" algn="l" rtl="0">
              <a:lnSpc>
                <a:spcPct val="100000"/>
              </a:lnSpc>
              <a:spcBef>
                <a:spcPts val="0"/>
              </a:spcBef>
              <a:spcAft>
                <a:spcPts val="0"/>
              </a:spcAft>
              <a:buSzPts val="1400"/>
              <a:buNone/>
            </a:pPr>
            <a:r>
              <a:rPr lang="en-GB" u="sng">
                <a:solidFill>
                  <a:schemeClr val="hlink"/>
                </a:solidFill>
                <a:hlinkClick r:id="rId4"/>
              </a:rPr>
              <a:t>Case Study 2</a:t>
            </a:r>
            <a:r>
              <a:rPr lang="en-GB"/>
              <a:t> </a:t>
            </a:r>
            <a:endParaRPr/>
          </a:p>
        </p:txBody>
      </p:sp>
      <p:sp>
        <p:nvSpPr>
          <p:cNvPr id="4457" name="Google Shape;4457;g2df27f29577_3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ddb2128a15_1_4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2ddb2128a15_1_4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g2ddb2128a15_1_4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6"/>
        <p:cNvGrpSpPr/>
        <p:nvPr/>
      </p:nvGrpSpPr>
      <p:grpSpPr>
        <a:xfrm>
          <a:off x="0" y="0"/>
          <a:ext cx="0" cy="0"/>
          <a:chOff x="0" y="0"/>
          <a:chExt cx="0" cy="0"/>
        </a:xfrm>
      </p:grpSpPr>
      <p:sp>
        <p:nvSpPr>
          <p:cNvPr id="4477" name="Google Shape;4477;g2df27f29577_3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8" name="Google Shape;4478;g2df27f29577_3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Costs Money, time, reputation, and affects peoples lives….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u="sng">
                <a:solidFill>
                  <a:schemeClr val="hlink"/>
                </a:solidFill>
                <a:hlinkClick r:id="rId3"/>
              </a:rPr>
              <a:t>https://www.sevendaysvt.com/news/ukrainian-man-pleads-guilty-to-uvm-medical-center-cyberattack-40246445</a:t>
            </a:r>
            <a:endParaRPr/>
          </a:p>
          <a:p>
            <a:pPr marL="0" lvl="0" indent="0" algn="l" rtl="0">
              <a:lnSpc>
                <a:spcPct val="100000"/>
              </a:lnSpc>
              <a:spcBef>
                <a:spcPts val="0"/>
              </a:spcBef>
              <a:spcAft>
                <a:spcPts val="0"/>
              </a:spcAft>
              <a:buSzPts val="1400"/>
              <a:buNone/>
            </a:pPr>
            <a:r>
              <a:rPr lang="en-GB" u="sng">
                <a:solidFill>
                  <a:schemeClr val="hlink"/>
                </a:solidFill>
                <a:hlinkClick r:id="rId4"/>
              </a:rPr>
              <a:t>https://vtdigger.org/2021/07/21/malware-on-employees-company-computer-led-to-cyber-attack-on-uvm-medical-center/</a:t>
            </a:r>
            <a:endParaRPr/>
          </a:p>
          <a:p>
            <a:pPr marL="0" lvl="0" indent="0" algn="l" rtl="0">
              <a:lnSpc>
                <a:spcPct val="100000"/>
              </a:lnSpc>
              <a:spcBef>
                <a:spcPts val="0"/>
              </a:spcBef>
              <a:spcAft>
                <a:spcPts val="0"/>
              </a:spcAft>
              <a:buSzPts val="1400"/>
              <a:buNone/>
            </a:pPr>
            <a:r>
              <a:rPr lang="en-GB" u="sng">
                <a:solidFill>
                  <a:schemeClr val="hlink"/>
                </a:solidFill>
                <a:hlinkClick r:id="rId5"/>
              </a:rPr>
              <a:t>https://www.vermontpublic.org/local-news/2023-10-04/uvm-medical-center-hospital-president-testifies-to-congress-on-2020-cyberattack</a:t>
            </a:r>
            <a:r>
              <a:rPr lang="en-GB"/>
              <a:t> </a:t>
            </a:r>
            <a:endParaRPr/>
          </a:p>
        </p:txBody>
      </p:sp>
      <p:sp>
        <p:nvSpPr>
          <p:cNvPr id="4479" name="Google Shape;4479;g2df27f29577_3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8"/>
        <p:cNvGrpSpPr/>
        <p:nvPr/>
      </p:nvGrpSpPr>
      <p:grpSpPr>
        <a:xfrm>
          <a:off x="0" y="0"/>
          <a:ext cx="0" cy="0"/>
          <a:chOff x="0" y="0"/>
          <a:chExt cx="0" cy="0"/>
        </a:xfrm>
      </p:grpSpPr>
      <p:sp>
        <p:nvSpPr>
          <p:cNvPr id="4499" name="Google Shape;4499;g2dee94bbc4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0" name="Google Shape;4500;g2dee94bbc4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1" name="Google Shape;4501;g2dee94bbc4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6"/>
        <p:cNvGrpSpPr/>
        <p:nvPr/>
      </p:nvGrpSpPr>
      <p:grpSpPr>
        <a:xfrm>
          <a:off x="0" y="0"/>
          <a:ext cx="0" cy="0"/>
          <a:chOff x="0" y="0"/>
          <a:chExt cx="0" cy="0"/>
        </a:xfrm>
      </p:grpSpPr>
      <p:sp>
        <p:nvSpPr>
          <p:cNvPr id="4507" name="Google Shape;4507;g20311398b51_0_1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8" name="Google Shape;4508;g20311398b51_0_15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400" b="1"/>
              <a:t>Menti</a:t>
            </a:r>
            <a:endParaRPr sz="1400" b="1"/>
          </a:p>
          <a:p>
            <a:pPr marL="457200" lvl="0" indent="-317500" algn="l" rtl="0">
              <a:lnSpc>
                <a:spcPct val="100000"/>
              </a:lnSpc>
              <a:spcBef>
                <a:spcPts val="0"/>
              </a:spcBef>
              <a:spcAft>
                <a:spcPts val="0"/>
              </a:spcAft>
              <a:buSzPts val="1400"/>
              <a:buFont typeface="Calibri"/>
              <a:buChar char="-"/>
            </a:pPr>
            <a:r>
              <a:rPr lang="en-GB" sz="1400"/>
              <a:t>How many are using which one ?</a:t>
            </a:r>
            <a:endParaRPr sz="1400"/>
          </a:p>
          <a:p>
            <a:pPr marL="457200" lvl="0" indent="-317500" algn="l" rtl="0">
              <a:lnSpc>
                <a:spcPct val="100000"/>
              </a:lnSpc>
              <a:spcBef>
                <a:spcPts val="0"/>
              </a:spcBef>
              <a:spcAft>
                <a:spcPts val="0"/>
              </a:spcAft>
              <a:buSzPts val="1400"/>
              <a:buFont typeface="Calibri"/>
              <a:buChar char="-"/>
            </a:pPr>
            <a:r>
              <a:rPr lang="en-GB" sz="1400"/>
              <a:t>Where are they on their own scale ?</a:t>
            </a:r>
            <a:endParaRPr sz="1400"/>
          </a:p>
        </p:txBody>
      </p:sp>
      <p:sp>
        <p:nvSpPr>
          <p:cNvPr id="4509" name="Google Shape;4509;g20311398b51_0_1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72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ddb2128a15_1_4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2ddb2128a15_1_44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2ddb2128a15_1_44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ddb2128a15_1_4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2ddb2128a15_1_4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p:txBody>
      </p:sp>
      <p:sp>
        <p:nvSpPr>
          <p:cNvPr id="782" name="Google Shape;782;g2ddb2128a15_1_4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7_Layout with two content boxes with wide gap">
  <p:cSld name="7_Layout with two content boxes with wide gap">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l="18883" r="782"/>
          <a:stretch/>
        </p:blipFill>
        <p:spPr>
          <a:xfrm>
            <a:off x="-1" y="0"/>
            <a:ext cx="12192000" cy="6858000"/>
          </a:xfrm>
          <a:prstGeom prst="rect">
            <a:avLst/>
          </a:prstGeom>
          <a:noFill/>
          <a:ln>
            <a:noFill/>
          </a:ln>
        </p:spPr>
      </p:pic>
      <p:sp>
        <p:nvSpPr>
          <p:cNvPr id="17" name="Google Shape;17;p2"/>
          <p:cNvSpPr/>
          <p:nvPr/>
        </p:nvSpPr>
        <p:spPr>
          <a:xfrm>
            <a:off x="0" y="-2907"/>
            <a:ext cx="12192000" cy="6863814"/>
          </a:xfrm>
          <a:prstGeom prst="rect">
            <a:avLst/>
          </a:prstGeom>
          <a:gradFill>
            <a:gsLst>
              <a:gs pos="0">
                <a:srgbClr val="AC548D">
                  <a:alpha val="87450"/>
                </a:srgbClr>
              </a:gs>
              <a:gs pos="100000">
                <a:srgbClr val="5F2D6F"/>
              </a:gs>
            </a:gsLst>
            <a:lin ang="2700000" scaled="0"/>
          </a:gradFill>
          <a:ln>
            <a:noFill/>
          </a:ln>
        </p:spPr>
        <p:txBody>
          <a:bodyPr spcFirstLastPara="1" wrap="square" lIns="0"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 name="Google Shape;18;p2"/>
          <p:cNvSpPr txBox="1"/>
          <p:nvPr/>
        </p:nvSpPr>
        <p:spPr>
          <a:xfrm>
            <a:off x="134112" y="6519672"/>
            <a:ext cx="52628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GB" sz="1100" b="1" i="0" u="none" strike="noStrike" cap="none">
                <a:solidFill>
                  <a:schemeClr val="lt1"/>
                </a:solidFill>
                <a:latin typeface="Montserrat"/>
                <a:ea typeface="Montserrat"/>
                <a:cs typeface="Montserrat"/>
                <a:sym typeface="Montserrat"/>
              </a:rPr>
              <a:t>‹#›</a:t>
            </a:fld>
            <a:endParaRPr sz="1100" b="1" i="0" u="none" strike="noStrike" cap="none">
              <a:solidFill>
                <a:schemeClr val="lt1"/>
              </a:solidFill>
              <a:latin typeface="Montserrat"/>
              <a:ea typeface="Montserrat"/>
              <a:cs typeface="Montserrat"/>
              <a:sym typeface="Montserrat"/>
            </a:endParaRPr>
          </a:p>
        </p:txBody>
      </p:sp>
      <p:sp>
        <p:nvSpPr>
          <p:cNvPr id="19" name="Google Shape;19;p2"/>
          <p:cNvSpPr/>
          <p:nvPr/>
        </p:nvSpPr>
        <p:spPr>
          <a:xfrm>
            <a:off x="2682684" y="-418111"/>
            <a:ext cx="2483119" cy="2483119"/>
          </a:xfrm>
          <a:prstGeom prst="ellipse">
            <a:avLst/>
          </a:prstGeom>
          <a:gradFill>
            <a:gsLst>
              <a:gs pos="0">
                <a:srgbClr val="D3A5C3"/>
              </a:gs>
              <a:gs pos="100000">
                <a:srgbClr val="5F2D6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2"/>
          <p:cNvSpPr/>
          <p:nvPr/>
        </p:nvSpPr>
        <p:spPr>
          <a:xfrm>
            <a:off x="0" y="533455"/>
            <a:ext cx="4722389" cy="5791091"/>
          </a:xfrm>
          <a:custGeom>
            <a:avLst/>
            <a:gdLst/>
            <a:ahLst/>
            <a:cxnLst/>
            <a:rect l="l" t="t" r="r" b="b"/>
            <a:pathLst>
              <a:path w="5568283" h="6828414" extrusionOk="0">
                <a:moveTo>
                  <a:pt x="1612961" y="0"/>
                </a:moveTo>
                <a:cubicBezTo>
                  <a:pt x="2449895" y="0"/>
                  <a:pt x="3177884" y="466448"/>
                  <a:pt x="3551145" y="1153559"/>
                </a:cubicBezTo>
                <a:lnTo>
                  <a:pt x="3617464" y="1291227"/>
                </a:lnTo>
                <a:lnTo>
                  <a:pt x="3691821" y="1302576"/>
                </a:lnTo>
                <a:cubicBezTo>
                  <a:pt x="4762716" y="1521712"/>
                  <a:pt x="5568283" y="2469240"/>
                  <a:pt x="5568283" y="3604917"/>
                </a:cubicBezTo>
                <a:cubicBezTo>
                  <a:pt x="5568283" y="4740595"/>
                  <a:pt x="4762716" y="5688122"/>
                  <a:pt x="3691821" y="5907259"/>
                </a:cubicBezTo>
                <a:lnTo>
                  <a:pt x="3530967" y="5931808"/>
                </a:lnTo>
                <a:lnTo>
                  <a:pt x="3500014" y="5973201"/>
                </a:lnTo>
                <a:cubicBezTo>
                  <a:pt x="3068974" y="6495501"/>
                  <a:pt x="2416652" y="6828414"/>
                  <a:pt x="1686573" y="6828414"/>
                </a:cubicBezTo>
                <a:cubicBezTo>
                  <a:pt x="1037615" y="6828414"/>
                  <a:pt x="450093" y="6565372"/>
                  <a:pt x="24811" y="6140089"/>
                </a:cubicBezTo>
                <a:lnTo>
                  <a:pt x="0" y="6112790"/>
                </a:lnTo>
                <a:lnTo>
                  <a:pt x="0" y="705392"/>
                </a:lnTo>
                <a:lnTo>
                  <a:pt x="54341" y="645602"/>
                </a:lnTo>
                <a:cubicBezTo>
                  <a:pt x="453227" y="246716"/>
                  <a:pt x="1004282" y="0"/>
                  <a:pt x="1612961" y="0"/>
                </a:cubicBezTo>
                <a:close/>
              </a:path>
            </a:pathLst>
          </a:custGeom>
          <a:blipFill rotWithShape="1">
            <a:blip r:embed="rId2">
              <a:alphaModFix/>
            </a:blip>
            <a:stretch>
              <a:fillRect l="-148860" r="-22465"/>
            </a:stretch>
          </a:blipFill>
          <a:ln>
            <a:noFill/>
          </a:ln>
          <a:effectLst>
            <a:outerShdw blurRad="76200" dist="12700" dir="5400000" algn="ctr" rotWithShape="0">
              <a:srgbClr val="000000">
                <a:alpha val="8627"/>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r>
              <a:rPr lang="en-GB" sz="1050" b="0" i="0" u="none" strike="noStrike" cap="none">
                <a:solidFill>
                  <a:srgbClr val="7F7F7F"/>
                </a:solidFill>
                <a:latin typeface="Arial Black"/>
                <a:ea typeface="Arial Black"/>
                <a:cs typeface="Arial Black"/>
                <a:sym typeface="Arial Black"/>
              </a:rPr>
              <a:t>v</a:t>
            </a: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0" y="4498256"/>
            <a:ext cx="2348014" cy="2363518"/>
          </a:xfrm>
          <a:custGeom>
            <a:avLst/>
            <a:gdLst/>
            <a:ahLst/>
            <a:cxnLst/>
            <a:rect l="l" t="t" r="r" b="b"/>
            <a:pathLst>
              <a:path w="2580748" h="2597789" extrusionOk="0">
                <a:moveTo>
                  <a:pt x="751475" y="0"/>
                </a:moveTo>
                <a:cubicBezTo>
                  <a:pt x="1761755" y="0"/>
                  <a:pt x="2580748" y="818994"/>
                  <a:pt x="2580748" y="1829273"/>
                </a:cubicBezTo>
                <a:cubicBezTo>
                  <a:pt x="2580748" y="2081843"/>
                  <a:pt x="2529561" y="2322458"/>
                  <a:pt x="2436995" y="2541309"/>
                </a:cubicBezTo>
                <a:lnTo>
                  <a:pt x="2409787" y="2597789"/>
                </a:lnTo>
                <a:lnTo>
                  <a:pt x="1855660" y="2597789"/>
                </a:lnTo>
                <a:lnTo>
                  <a:pt x="1867593" y="2581831"/>
                </a:lnTo>
                <a:cubicBezTo>
                  <a:pt x="2012724" y="2367009"/>
                  <a:pt x="2097468" y="2108038"/>
                  <a:pt x="2097468" y="1829273"/>
                </a:cubicBezTo>
                <a:cubicBezTo>
                  <a:pt x="2097468" y="1085902"/>
                  <a:pt x="1494847" y="483281"/>
                  <a:pt x="751475" y="483281"/>
                </a:cubicBezTo>
                <a:cubicBezTo>
                  <a:pt x="565632" y="483281"/>
                  <a:pt x="388586" y="520945"/>
                  <a:pt x="227554" y="589056"/>
                </a:cubicBezTo>
                <a:lnTo>
                  <a:pt x="0" y="712568"/>
                </a:lnTo>
                <a:lnTo>
                  <a:pt x="0" y="162753"/>
                </a:lnTo>
                <a:lnTo>
                  <a:pt x="39440" y="143754"/>
                </a:lnTo>
                <a:cubicBezTo>
                  <a:pt x="258291" y="51187"/>
                  <a:pt x="498905" y="0"/>
                  <a:pt x="751475" y="0"/>
                </a:cubicBezTo>
                <a:close/>
              </a:path>
            </a:pathLst>
          </a:custGeom>
          <a:gradFill>
            <a:gsLst>
              <a:gs pos="0">
                <a:srgbClr val="D3A5C3"/>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2" name="Google Shape;22;p2"/>
          <p:cNvGrpSpPr/>
          <p:nvPr/>
        </p:nvGrpSpPr>
        <p:grpSpPr>
          <a:xfrm>
            <a:off x="11103063" y="-286893"/>
            <a:ext cx="1341831" cy="1341831"/>
            <a:chOff x="10699753" y="151257"/>
            <a:chExt cx="1341831" cy="1341831"/>
          </a:xfrm>
        </p:grpSpPr>
        <p:sp>
          <p:nvSpPr>
            <p:cNvPr id="23" name="Google Shape;23;p2"/>
            <p:cNvSpPr/>
            <p:nvPr/>
          </p:nvSpPr>
          <p:spPr>
            <a:xfrm>
              <a:off x="10699753" y="683253"/>
              <a:ext cx="809835" cy="809835"/>
            </a:xfrm>
            <a:prstGeom prst="ellipse">
              <a:avLst/>
            </a:prstGeom>
            <a:gradFill>
              <a:gsLst>
                <a:gs pos="0">
                  <a:srgbClr val="D3A5C3">
                    <a:alpha val="70588"/>
                  </a:srgbClr>
                </a:gs>
                <a:gs pos="100000">
                  <a:srgbClr val="5F2D6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
            <p:cNvSpPr/>
            <p:nvPr/>
          </p:nvSpPr>
          <p:spPr>
            <a:xfrm>
              <a:off x="11509588" y="151257"/>
              <a:ext cx="531996" cy="531996"/>
            </a:xfrm>
            <a:prstGeom prst="ellipse">
              <a:avLst/>
            </a:prstGeom>
            <a:gradFill>
              <a:gsLst>
                <a:gs pos="0">
                  <a:srgbClr val="D3A5C3"/>
                </a:gs>
                <a:gs pos="100000">
                  <a:srgbClr val="5F2D6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912">
          <p15:clr>
            <a:srgbClr val="FBAE40"/>
          </p15:clr>
        </p15:guide>
        <p15:guide id="2" pos="168">
          <p15:clr>
            <a:srgbClr val="FBAE40"/>
          </p15:clr>
        </p15:guide>
        <p15:guide id="3" pos="7512">
          <p15:clr>
            <a:srgbClr val="FBAE40"/>
          </p15:clr>
        </p15:guide>
        <p15:guide id="4" pos="3840">
          <p15:clr>
            <a:srgbClr val="FBAE40"/>
          </p15:clr>
        </p15:guide>
        <p15:guide id="5" orient="horz" pos="39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6" name="Google Shape;86;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
          <p:cNvSpPr>
            <a:spLocks noGrp="1"/>
          </p:cNvSpPr>
          <p:nvPr>
            <p:ph type="pic" idx="2"/>
          </p:nvPr>
        </p:nvSpPr>
        <p:spPr>
          <a:xfrm>
            <a:off x="5183188" y="987425"/>
            <a:ext cx="6172200" cy="4873625"/>
          </a:xfrm>
          <a:prstGeom prst="rect">
            <a:avLst/>
          </a:prstGeom>
          <a:noFill/>
          <a:ln>
            <a:noFill/>
          </a:ln>
        </p:spPr>
      </p:sp>
      <p:sp>
        <p:nvSpPr>
          <p:cNvPr id="93" name="Google Shape;93;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5"/>
        <p:cNvGrpSpPr/>
        <p:nvPr/>
      </p:nvGrpSpPr>
      <p:grpSpPr>
        <a:xfrm>
          <a:off x="0" y="0"/>
          <a:ext cx="0" cy="0"/>
          <a:chOff x="0" y="0"/>
          <a:chExt cx="0" cy="0"/>
        </a:xfrm>
      </p:grpSpPr>
      <p:sp>
        <p:nvSpPr>
          <p:cNvPr id="26" name="Google Shape;26;p3"/>
          <p:cNvSpPr/>
          <p:nvPr/>
        </p:nvSpPr>
        <p:spPr>
          <a:xfrm>
            <a:off x="0" y="0"/>
            <a:ext cx="3055620" cy="6858000"/>
          </a:xfrm>
          <a:prstGeom prst="rect">
            <a:avLst/>
          </a:prstGeom>
          <a:blipFill rotWithShape="1">
            <a:blip r:embed="rId2">
              <a:alphaModFix/>
            </a:blip>
            <a:stretch>
              <a:fillRect l="-282691" r="-113833"/>
            </a:stretch>
          </a:blipFill>
          <a:ln>
            <a:noFill/>
          </a:ln>
          <a:effectLst>
            <a:outerShdw blurRad="76200" dist="12700" dir="5400000" algn="ctr" rotWithShape="0">
              <a:srgbClr val="000000">
                <a:alpha val="8627"/>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7F7F7F"/>
              </a:solidFill>
              <a:latin typeface="Arial Black"/>
              <a:ea typeface="Arial Black"/>
              <a:cs typeface="Arial Black"/>
              <a:sym typeface="Arial Black"/>
            </a:endParaRPr>
          </a:p>
        </p:txBody>
      </p:sp>
      <p:sp>
        <p:nvSpPr>
          <p:cNvPr id="27" name="Google Shape;27;p3"/>
          <p:cNvSpPr/>
          <p:nvPr/>
        </p:nvSpPr>
        <p:spPr>
          <a:xfrm>
            <a:off x="0" y="0"/>
            <a:ext cx="3055620" cy="6858000"/>
          </a:xfrm>
          <a:prstGeom prst="rect">
            <a:avLst/>
          </a:prstGeom>
          <a:solidFill>
            <a:srgbClr val="FFFFFF"/>
          </a:solidFill>
          <a:ln>
            <a:noFill/>
          </a:ln>
          <a:effectLst>
            <a:outerShdw blurRad="76200" dist="12700" dir="5400000" algn="ctr" rotWithShape="0">
              <a:srgbClr val="000000">
                <a:alpha val="8627"/>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7F7F7F"/>
              </a:solidFill>
              <a:latin typeface="Arial Black"/>
              <a:ea typeface="Arial Black"/>
              <a:cs typeface="Arial Black"/>
              <a:sym typeface="Arial Black"/>
            </a:endParaRPr>
          </a:p>
        </p:txBody>
      </p:sp>
      <p:sp>
        <p:nvSpPr>
          <p:cNvPr id="28" name="Google Shape;28;p3"/>
          <p:cNvSpPr txBox="1">
            <a:spLocks noGrp="1"/>
          </p:cNvSpPr>
          <p:nvPr>
            <p:ph type="sldNum" idx="12"/>
          </p:nvPr>
        </p:nvSpPr>
        <p:spPr>
          <a:xfrm>
            <a:off x="381000" y="6425094"/>
            <a:ext cx="384043" cy="21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29" name="Google Shape;29;p3"/>
          <p:cNvGrpSpPr/>
          <p:nvPr/>
        </p:nvGrpSpPr>
        <p:grpSpPr>
          <a:xfrm>
            <a:off x="11776163" y="4856607"/>
            <a:ext cx="1341831" cy="1341831"/>
            <a:chOff x="10699753" y="151257"/>
            <a:chExt cx="1341831" cy="1341831"/>
          </a:xfrm>
        </p:grpSpPr>
        <p:sp>
          <p:nvSpPr>
            <p:cNvPr id="30" name="Google Shape;30;p3"/>
            <p:cNvSpPr/>
            <p:nvPr/>
          </p:nvSpPr>
          <p:spPr>
            <a:xfrm>
              <a:off x="10699753" y="683253"/>
              <a:ext cx="809835" cy="809835"/>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
            <p:cNvSpPr/>
            <p:nvPr/>
          </p:nvSpPr>
          <p:spPr>
            <a:xfrm>
              <a:off x="11509588" y="151257"/>
              <a:ext cx="531996" cy="531996"/>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8" name="Google Shape;38;p4"/>
          <p:cNvGrpSpPr/>
          <p:nvPr/>
        </p:nvGrpSpPr>
        <p:grpSpPr>
          <a:xfrm>
            <a:off x="11776163" y="4856607"/>
            <a:ext cx="1341735" cy="1341696"/>
            <a:chOff x="10699753" y="151257"/>
            <a:chExt cx="1341735" cy="1341696"/>
          </a:xfrm>
        </p:grpSpPr>
        <p:sp>
          <p:nvSpPr>
            <p:cNvPr id="39" name="Google Shape;39;p4"/>
            <p:cNvSpPr/>
            <p:nvPr/>
          </p:nvSpPr>
          <p:spPr>
            <a:xfrm>
              <a:off x="10699753" y="683253"/>
              <a:ext cx="809700" cy="8097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4"/>
            <p:cNvSpPr/>
            <p:nvPr/>
          </p:nvSpPr>
          <p:spPr>
            <a:xfrm>
              <a:off x="11509588" y="151257"/>
              <a:ext cx="531900" cy="5319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41"/>
        <p:cNvGrpSpPr/>
        <p:nvPr/>
      </p:nvGrpSpPr>
      <p:grpSpPr>
        <a:xfrm>
          <a:off x="0" y="0"/>
          <a:ext cx="0" cy="0"/>
          <a:chOff x="0" y="0"/>
          <a:chExt cx="0" cy="0"/>
        </a:xfrm>
      </p:grpSpPr>
      <p:sp>
        <p:nvSpPr>
          <p:cNvPr id="42" name="Google Shape;42;p5"/>
          <p:cNvSpPr txBox="1">
            <a:spLocks noGrp="1"/>
          </p:cNvSpPr>
          <p:nvPr>
            <p:ph type="sldNum" idx="12"/>
          </p:nvPr>
        </p:nvSpPr>
        <p:spPr>
          <a:xfrm>
            <a:off x="384048" y="6428232"/>
            <a:ext cx="384043" cy="21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43" name="Google Shape;43;p5"/>
          <p:cNvGrpSpPr/>
          <p:nvPr/>
        </p:nvGrpSpPr>
        <p:grpSpPr>
          <a:xfrm>
            <a:off x="11776163" y="4856607"/>
            <a:ext cx="1341735" cy="1341696"/>
            <a:chOff x="10699753" y="151257"/>
            <a:chExt cx="1341735" cy="1341696"/>
          </a:xfrm>
        </p:grpSpPr>
        <p:sp>
          <p:nvSpPr>
            <p:cNvPr id="44" name="Google Shape;44;p5"/>
            <p:cNvSpPr/>
            <p:nvPr/>
          </p:nvSpPr>
          <p:spPr>
            <a:xfrm>
              <a:off x="10699753" y="683253"/>
              <a:ext cx="809700" cy="8097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 name="Google Shape;45;p5"/>
            <p:cNvSpPr/>
            <p:nvPr/>
          </p:nvSpPr>
          <p:spPr>
            <a:xfrm>
              <a:off x="11509588" y="151257"/>
              <a:ext cx="531900" cy="5319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 name="Google Shape;5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comments" Target="../comments/comment4.xml"/><Relationship Id="rId5" Type="http://schemas.openxmlformats.org/officeDocument/2006/relationships/hyperlink" Target="https://www.lssa.org.za/wp-content/uploads/2021/07/Data-Protection-Privacy-Guide-Africa.pdf" TargetMode="Externa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comments" Target="../comments/comment5.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comments" Target="../comments/comment6.xml"/><Relationship Id="rId5" Type="http://schemas.openxmlformats.org/officeDocument/2006/relationships/image" Target="../media/image39.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comments" Target="../comments/comment7.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comments" Target="../comments/comment9.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comments" Target="../comments/commen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comments" Target="../comments/commen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comments" Target="../comments/commen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comments" Target="../comments/comment13.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comments" Target="../comments/comment14.xml"/><Relationship Id="rId5" Type="http://schemas.openxmlformats.org/officeDocument/2006/relationships/image" Target="../media/image56.png"/><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comments" Target="../comments/comment15.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p:nvPr/>
        </p:nvSpPr>
        <p:spPr>
          <a:xfrm>
            <a:off x="5315175" y="1632525"/>
            <a:ext cx="6802500" cy="1206600"/>
          </a:xfrm>
          <a:prstGeom prst="roundRect">
            <a:avLst>
              <a:gd name="adj" fmla="val 16667"/>
            </a:avLst>
          </a:prstGeom>
          <a:solidFill>
            <a:srgbClr val="FFFFFF"/>
          </a:solidFill>
          <a:ln>
            <a:noFill/>
          </a:ln>
          <a:effectLst>
            <a:outerShdw blurRad="50800" dist="38100" dir="2700000" algn="tl" rotWithShape="0">
              <a:srgbClr val="5F2D6F">
                <a:alpha val="40000"/>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7F7F7F"/>
              </a:solidFill>
              <a:latin typeface="Arial Black"/>
              <a:ea typeface="Arial Black"/>
              <a:cs typeface="Arial Black"/>
              <a:sym typeface="Arial Black"/>
            </a:endParaRPr>
          </a:p>
        </p:txBody>
      </p:sp>
      <p:grpSp>
        <p:nvGrpSpPr>
          <p:cNvPr id="115" name="Google Shape;115;p16"/>
          <p:cNvGrpSpPr/>
          <p:nvPr/>
        </p:nvGrpSpPr>
        <p:grpSpPr>
          <a:xfrm>
            <a:off x="5315173" y="3020845"/>
            <a:ext cx="6896100" cy="2907779"/>
            <a:chOff x="5572125" y="2225408"/>
            <a:chExt cx="6896100" cy="2907779"/>
          </a:xfrm>
        </p:grpSpPr>
        <p:sp>
          <p:nvSpPr>
            <p:cNvPr id="116" name="Google Shape;116;p16"/>
            <p:cNvSpPr txBox="1"/>
            <p:nvPr/>
          </p:nvSpPr>
          <p:spPr>
            <a:xfrm>
              <a:off x="5572125" y="2225408"/>
              <a:ext cx="68961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800"/>
                <a:buFont typeface="Montserrat"/>
                <a:buNone/>
              </a:pPr>
              <a:r>
                <a:rPr lang="en-GB" sz="3300" b="1" i="0" u="none" strike="noStrike" cap="none">
                  <a:solidFill>
                    <a:schemeClr val="lt1"/>
                  </a:solidFill>
                  <a:latin typeface="Montserrat"/>
                  <a:ea typeface="Montserrat"/>
                  <a:cs typeface="Montserrat"/>
                  <a:sym typeface="Montserrat"/>
                </a:rPr>
                <a:t>DRAFT - Healthcare Data Protection – Policies, Protocols, and Practices</a:t>
              </a:r>
              <a:endParaRPr sz="33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lt1"/>
                </a:buClr>
                <a:buSzPts val="4800"/>
                <a:buFont typeface="Montserrat"/>
                <a:buNone/>
              </a:pPr>
              <a:r>
                <a:rPr lang="en-GB" sz="3300" b="1">
                  <a:solidFill>
                    <a:schemeClr val="lt1"/>
                  </a:solidFill>
                  <a:latin typeface="Montserrat"/>
                  <a:ea typeface="Montserrat"/>
                  <a:cs typeface="Montserrat"/>
                  <a:sym typeface="Montserrat"/>
                </a:rPr>
                <a:t>Day 2</a:t>
              </a:r>
              <a:endParaRPr sz="3300" b="1">
                <a:solidFill>
                  <a:schemeClr val="lt1"/>
                </a:solidFill>
                <a:latin typeface="Montserrat"/>
                <a:ea typeface="Montserrat"/>
                <a:cs typeface="Montserrat"/>
                <a:sym typeface="Montserrat"/>
              </a:endParaRPr>
            </a:p>
          </p:txBody>
        </p:sp>
        <p:sp>
          <p:nvSpPr>
            <p:cNvPr id="117" name="Google Shape;117;p16"/>
            <p:cNvSpPr txBox="1"/>
            <p:nvPr/>
          </p:nvSpPr>
          <p:spPr>
            <a:xfrm>
              <a:off x="5770000" y="4486687"/>
              <a:ext cx="5153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lt1"/>
                </a:buClr>
                <a:buSzPts val="3600"/>
                <a:buFont typeface="Montserrat"/>
                <a:buNone/>
              </a:pPr>
              <a:r>
                <a:rPr lang="en-GB" sz="3600" b="0" i="1" u="none" strike="noStrike" cap="none">
                  <a:solidFill>
                    <a:schemeClr val="lt1"/>
                  </a:solidFill>
                  <a:latin typeface="Montserrat"/>
                  <a:ea typeface="Montserrat"/>
                  <a:cs typeface="Montserrat"/>
                  <a:sym typeface="Montserrat"/>
                </a:rPr>
                <a:t>epihc.org</a:t>
              </a:r>
              <a:endParaRPr sz="1400" b="0" i="0" u="none" strike="noStrike" cap="none">
                <a:solidFill>
                  <a:srgbClr val="000000"/>
                </a:solidFill>
                <a:latin typeface="Montserrat"/>
                <a:ea typeface="Montserrat"/>
                <a:cs typeface="Montserrat"/>
                <a:sym typeface="Montserrat"/>
              </a:endParaRPr>
            </a:p>
          </p:txBody>
        </p:sp>
      </p:grpSp>
      <p:pic>
        <p:nvPicPr>
          <p:cNvPr id="118" name="Google Shape;118;p16" descr="A picture containing clock, computer, meter, computer&#10;&#10;Description automatically generated"/>
          <p:cNvPicPr preferRelativeResize="0"/>
          <p:nvPr/>
        </p:nvPicPr>
        <p:blipFill rotWithShape="1">
          <a:blip r:embed="rId3">
            <a:alphaModFix/>
          </a:blip>
          <a:srcRect/>
          <a:stretch/>
        </p:blipFill>
        <p:spPr>
          <a:xfrm>
            <a:off x="5670847" y="1895066"/>
            <a:ext cx="4144105" cy="681475"/>
          </a:xfrm>
          <a:prstGeom prst="rect">
            <a:avLst/>
          </a:prstGeom>
          <a:noFill/>
          <a:ln>
            <a:noFill/>
          </a:ln>
        </p:spPr>
      </p:pic>
      <p:grpSp>
        <p:nvGrpSpPr>
          <p:cNvPr id="119" name="Google Shape;119;p16"/>
          <p:cNvGrpSpPr/>
          <p:nvPr/>
        </p:nvGrpSpPr>
        <p:grpSpPr>
          <a:xfrm>
            <a:off x="9958228" y="1738991"/>
            <a:ext cx="1662272" cy="993624"/>
            <a:chOff x="9958228" y="1730526"/>
            <a:chExt cx="1662272" cy="993624"/>
          </a:xfrm>
        </p:grpSpPr>
        <p:sp>
          <p:nvSpPr>
            <p:cNvPr id="120" name="Google Shape;120;p16"/>
            <p:cNvSpPr txBox="1"/>
            <p:nvPr/>
          </p:nvSpPr>
          <p:spPr>
            <a:xfrm>
              <a:off x="9958228" y="1730526"/>
              <a:ext cx="166227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0" i="1" u="none" strike="noStrike" cap="none">
                  <a:solidFill>
                    <a:srgbClr val="7F7F7F"/>
                  </a:solidFill>
                  <a:latin typeface="Montserrat"/>
                  <a:ea typeface="Montserrat"/>
                  <a:cs typeface="Montserrat"/>
                  <a:sym typeface="Montserrat"/>
                </a:rPr>
                <a:t>In partnership with the</a:t>
              </a:r>
              <a:r>
                <a:rPr lang="en-GB" sz="900" b="1" i="1" u="none" strike="noStrike" cap="none">
                  <a:solidFill>
                    <a:srgbClr val="C00000"/>
                  </a:solidFill>
                  <a:latin typeface="Montserrat"/>
                  <a:ea typeface="Montserrat"/>
                  <a:cs typeface="Montserrat"/>
                  <a:sym typeface="Montserrat"/>
                </a:rPr>
                <a:t> Government of Japan</a:t>
              </a:r>
              <a:endParaRPr sz="900" b="1" i="0" u="none" strike="noStrike" cap="none">
                <a:solidFill>
                  <a:srgbClr val="C00000"/>
                </a:solidFill>
                <a:latin typeface="Calibri"/>
                <a:ea typeface="Calibri"/>
                <a:cs typeface="Calibri"/>
                <a:sym typeface="Calibri"/>
              </a:endParaRPr>
            </a:p>
          </p:txBody>
        </p:sp>
        <p:grpSp>
          <p:nvGrpSpPr>
            <p:cNvPr id="121" name="Google Shape;121;p16"/>
            <p:cNvGrpSpPr/>
            <p:nvPr/>
          </p:nvGrpSpPr>
          <p:grpSpPr>
            <a:xfrm>
              <a:off x="10351507" y="2140340"/>
              <a:ext cx="875714" cy="583810"/>
              <a:chOff x="2084067" y="560065"/>
              <a:chExt cx="3360420" cy="2240286"/>
            </a:xfrm>
          </p:grpSpPr>
          <p:sp>
            <p:nvSpPr>
              <p:cNvPr id="122" name="Google Shape;122;p16"/>
              <p:cNvSpPr/>
              <p:nvPr/>
            </p:nvSpPr>
            <p:spPr>
              <a:xfrm>
                <a:off x="2084067" y="560065"/>
                <a:ext cx="3360420" cy="2240286"/>
              </a:xfrm>
              <a:custGeom>
                <a:avLst/>
                <a:gdLst/>
                <a:ahLst/>
                <a:cxnLst/>
                <a:rect l="l" t="t" r="r" b="b"/>
                <a:pathLst>
                  <a:path w="3360420" h="2240280" extrusionOk="0">
                    <a:moveTo>
                      <a:pt x="0" y="0"/>
                    </a:moveTo>
                    <a:lnTo>
                      <a:pt x="3360420" y="0"/>
                    </a:lnTo>
                    <a:lnTo>
                      <a:pt x="3360420" y="2240280"/>
                    </a:lnTo>
                    <a:lnTo>
                      <a:pt x="0" y="2240280"/>
                    </a:lnTo>
                    <a:close/>
                  </a:path>
                </a:pathLst>
              </a:custGeom>
              <a:solidFill>
                <a:srgbClr val="FFFFFF"/>
              </a:solidFill>
              <a:ln>
                <a:noFill/>
              </a:ln>
              <a:effectLst>
                <a:outerShdw blurRad="38100" algn="ctr" rotWithShape="0">
                  <a:srgbClr val="5F2D6F">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16"/>
              <p:cNvSpPr/>
              <p:nvPr/>
            </p:nvSpPr>
            <p:spPr>
              <a:xfrm>
                <a:off x="3092195" y="1008128"/>
                <a:ext cx="1344167" cy="1344168"/>
              </a:xfrm>
              <a:custGeom>
                <a:avLst/>
                <a:gdLst/>
                <a:ahLst/>
                <a:cxnLst/>
                <a:rect l="l" t="t" r="r" b="b"/>
                <a:pathLst>
                  <a:path w="1344168" h="1344168" extrusionOk="0">
                    <a:moveTo>
                      <a:pt x="1344168" y="672084"/>
                    </a:moveTo>
                    <a:cubicBezTo>
                      <a:pt x="1344168" y="1043266"/>
                      <a:pt x="1043266" y="1344168"/>
                      <a:pt x="672084" y="1344168"/>
                    </a:cubicBezTo>
                    <a:cubicBezTo>
                      <a:pt x="300902" y="1344168"/>
                      <a:pt x="0" y="1043266"/>
                      <a:pt x="0" y="672084"/>
                    </a:cubicBezTo>
                    <a:cubicBezTo>
                      <a:pt x="0" y="300902"/>
                      <a:pt x="300902" y="0"/>
                      <a:pt x="672084" y="0"/>
                    </a:cubicBezTo>
                    <a:cubicBezTo>
                      <a:pt x="1043266" y="0"/>
                      <a:pt x="1344168" y="300902"/>
                      <a:pt x="1344168" y="672084"/>
                    </a:cubicBezTo>
                    <a:close/>
                  </a:path>
                </a:pathLst>
              </a:custGeom>
              <a:solidFill>
                <a:srgbClr val="BC002D"/>
              </a:solidFill>
              <a:ln>
                <a:noFill/>
              </a:ln>
              <a:effectLst>
                <a:outerShdw blurRad="38100" algn="ctr" rotWithShape="0">
                  <a:srgbClr val="5F2D6F">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25"/>
          <p:cNvSpPr/>
          <p:nvPr/>
        </p:nvSpPr>
        <p:spPr>
          <a:xfrm>
            <a:off x="793825" y="1524975"/>
            <a:ext cx="11050800" cy="22779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r>
              <a:rPr lang="en-GB" sz="1900" b="1" i="0" u="none" strike="noStrike" cap="none">
                <a:solidFill>
                  <a:schemeClr val="dk1"/>
                </a:solidFill>
                <a:latin typeface="Montserrat"/>
                <a:ea typeface="Montserrat"/>
                <a:cs typeface="Montserrat"/>
                <a:sym typeface="Montserrat"/>
              </a:rPr>
              <a:t>“</a:t>
            </a:r>
            <a:r>
              <a:rPr lang="en-GB" sz="1900" b="0" i="0" u="none" strike="noStrike" cap="none">
                <a:solidFill>
                  <a:schemeClr val="dk1"/>
                </a:solidFill>
                <a:latin typeface="Montserrat"/>
                <a:ea typeface="Montserrat"/>
                <a:cs typeface="Montserrat"/>
                <a:sym typeface="Montserrat"/>
              </a:rPr>
              <a:t>Any information relating to an </a:t>
            </a:r>
            <a:r>
              <a:rPr lang="en-GB" sz="1900" b="1" i="0" u="none" strike="noStrike" cap="none">
                <a:solidFill>
                  <a:schemeClr val="dk1"/>
                </a:solidFill>
                <a:latin typeface="Montserrat"/>
                <a:ea typeface="Montserrat"/>
                <a:cs typeface="Montserrat"/>
                <a:sym typeface="Montserrat"/>
              </a:rPr>
              <a:t>identified or identifiable natural person</a:t>
            </a:r>
            <a:r>
              <a:rPr lang="en-GB" sz="1900" b="0" i="0" u="none" strike="noStrike" cap="none">
                <a:solidFill>
                  <a:schemeClr val="dk1"/>
                </a:solidFill>
                <a:latin typeface="Montserrat"/>
                <a:ea typeface="Montserrat"/>
                <a:cs typeface="Montserrat"/>
                <a:sym typeface="Montserrat"/>
              </a:rPr>
              <a:t>. Identifier such as a</a:t>
            </a:r>
            <a:r>
              <a:rPr lang="en-GB" sz="1900" b="1" i="0" u="none" strike="noStrike" cap="none">
                <a:solidFill>
                  <a:schemeClr val="dk1"/>
                </a:solidFill>
                <a:latin typeface="Montserrat"/>
                <a:ea typeface="Montserrat"/>
                <a:cs typeface="Montserrat"/>
                <a:sym typeface="Montserrat"/>
              </a:rPr>
              <a:t> name</a:t>
            </a:r>
            <a:r>
              <a:rPr lang="en-GB" sz="1900" b="0" i="0" u="none" strike="noStrike" cap="none">
                <a:solidFill>
                  <a:schemeClr val="dk1"/>
                </a:solidFill>
                <a:latin typeface="Montserrat"/>
                <a:ea typeface="Montserrat"/>
                <a:cs typeface="Montserrat"/>
                <a:sym typeface="Montserrat"/>
              </a:rPr>
              <a:t>, an </a:t>
            </a:r>
            <a:r>
              <a:rPr lang="en-GB" sz="1900" b="1" i="0" u="none" strike="noStrike" cap="none">
                <a:solidFill>
                  <a:schemeClr val="dk1"/>
                </a:solidFill>
                <a:latin typeface="Montserrat"/>
                <a:ea typeface="Montserrat"/>
                <a:cs typeface="Montserrat"/>
                <a:sym typeface="Montserrat"/>
              </a:rPr>
              <a:t>identification number, location data, </a:t>
            </a:r>
            <a:r>
              <a:rPr lang="en-GB" sz="1900" b="0" i="0" u="none" strike="noStrike" cap="none">
                <a:solidFill>
                  <a:schemeClr val="dk1"/>
                </a:solidFill>
                <a:latin typeface="Montserrat"/>
                <a:ea typeface="Montserrat"/>
                <a:cs typeface="Montserrat"/>
                <a:sym typeface="Montserrat"/>
              </a:rPr>
              <a:t>an </a:t>
            </a:r>
            <a:r>
              <a:rPr lang="en-GB" sz="1900" b="1" i="0" u="none" strike="noStrike" cap="none">
                <a:solidFill>
                  <a:schemeClr val="dk1"/>
                </a:solidFill>
                <a:latin typeface="Montserrat"/>
                <a:ea typeface="Montserrat"/>
                <a:cs typeface="Montserrat"/>
                <a:sym typeface="Montserrat"/>
              </a:rPr>
              <a:t>online identifier </a:t>
            </a:r>
            <a:r>
              <a:rPr lang="en-GB" sz="1900" b="0" i="0" u="none" strike="noStrike" cap="none">
                <a:solidFill>
                  <a:schemeClr val="dk1"/>
                </a:solidFill>
                <a:latin typeface="Montserrat"/>
                <a:ea typeface="Montserrat"/>
                <a:cs typeface="Montserrat"/>
                <a:sym typeface="Montserrat"/>
              </a:rPr>
              <a:t>or to one or more </a:t>
            </a:r>
            <a:r>
              <a:rPr lang="en-GB" sz="1900" b="1" i="0" u="none" strike="noStrike" cap="none">
                <a:solidFill>
                  <a:schemeClr val="dk1"/>
                </a:solidFill>
                <a:latin typeface="Montserrat"/>
                <a:ea typeface="Montserrat"/>
                <a:cs typeface="Montserrat"/>
                <a:sym typeface="Montserrat"/>
              </a:rPr>
              <a:t>factors specific </a:t>
            </a:r>
            <a:r>
              <a:rPr lang="en-GB" sz="1900" b="0" i="0" u="none" strike="noStrike" cap="none">
                <a:solidFill>
                  <a:schemeClr val="dk1"/>
                </a:solidFill>
                <a:latin typeface="Montserrat"/>
                <a:ea typeface="Montserrat"/>
                <a:cs typeface="Montserrat"/>
                <a:sym typeface="Montserrat"/>
              </a:rPr>
              <a:t>to the </a:t>
            </a:r>
            <a:r>
              <a:rPr lang="en-GB" sz="1900" b="1" i="0" u="none" strike="noStrike" cap="none">
                <a:solidFill>
                  <a:schemeClr val="dk1"/>
                </a:solidFill>
                <a:latin typeface="Montserrat"/>
                <a:ea typeface="Montserrat"/>
                <a:cs typeface="Montserrat"/>
                <a:sym typeface="Montserrat"/>
              </a:rPr>
              <a:t>physical, physiological, genetic, mental, economic, cultural </a:t>
            </a:r>
            <a:r>
              <a:rPr lang="en-GB" sz="1900" b="0" i="0" u="none" strike="noStrike" cap="none">
                <a:solidFill>
                  <a:schemeClr val="dk1"/>
                </a:solidFill>
                <a:latin typeface="Montserrat"/>
                <a:ea typeface="Montserrat"/>
                <a:cs typeface="Montserrat"/>
                <a:sym typeface="Montserrat"/>
              </a:rPr>
              <a:t>or </a:t>
            </a:r>
            <a:r>
              <a:rPr lang="en-GB" sz="1900" b="1" i="0" u="none" strike="noStrike" cap="none">
                <a:solidFill>
                  <a:schemeClr val="dk1"/>
                </a:solidFill>
                <a:latin typeface="Montserrat"/>
                <a:ea typeface="Montserrat"/>
                <a:cs typeface="Montserrat"/>
                <a:sym typeface="Montserrat"/>
              </a:rPr>
              <a:t>social identity</a:t>
            </a:r>
            <a:r>
              <a:rPr lang="en-GB" sz="1900" b="0" i="0" u="none" strike="noStrike" cap="none">
                <a:solidFill>
                  <a:schemeClr val="dk1"/>
                </a:solidFill>
                <a:latin typeface="Montserrat"/>
                <a:ea typeface="Montserrat"/>
                <a:cs typeface="Montserrat"/>
                <a:sym typeface="Montserrat"/>
              </a:rPr>
              <a:t> of that natural person</a:t>
            </a:r>
            <a:r>
              <a:rPr lang="en-GB" sz="1900" b="1" i="0" u="none" strike="noStrike" cap="none">
                <a:solidFill>
                  <a:schemeClr val="dk1"/>
                </a:solidFill>
                <a:latin typeface="Montserrat"/>
                <a:ea typeface="Montserrat"/>
                <a:cs typeface="Montserrat"/>
                <a:sym typeface="Montserrat"/>
              </a:rPr>
              <a:t>” - </a:t>
            </a:r>
            <a:r>
              <a:rPr lang="en-GB" sz="2500" b="0" i="0" u="none" strike="noStrike" cap="none">
                <a:solidFill>
                  <a:schemeClr val="dk1"/>
                </a:solidFill>
                <a:latin typeface="Montserrat"/>
                <a:ea typeface="Montserrat"/>
                <a:cs typeface="Montserrat"/>
                <a:sym typeface="Montserrat"/>
              </a:rPr>
              <a:t>Article. 4 GDPR, (1)</a:t>
            </a:r>
            <a:endParaRPr sz="1900" b="1" i="0" u="none" strike="noStrike" cap="none">
              <a:solidFill>
                <a:schemeClr val="dk1"/>
              </a:solidFill>
              <a:latin typeface="Montserrat"/>
              <a:ea typeface="Montserrat"/>
              <a:cs typeface="Montserrat"/>
              <a:sym typeface="Montserrat"/>
            </a:endParaRPr>
          </a:p>
        </p:txBody>
      </p:sp>
      <p:sp>
        <p:nvSpPr>
          <p:cNvPr id="797" name="Google Shape;797;p25"/>
          <p:cNvSpPr txBox="1"/>
          <p:nvPr/>
        </p:nvSpPr>
        <p:spPr>
          <a:xfrm>
            <a:off x="347375" y="1073925"/>
            <a:ext cx="5664000" cy="9576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Montserrat"/>
                <a:ea typeface="Montserrat"/>
                <a:cs typeface="Montserrat"/>
                <a:sym typeface="Montserrat"/>
              </a:rPr>
              <a:t>General Data Protection Regulation (GDPR)</a:t>
            </a:r>
            <a:endParaRPr sz="2000" b="0" i="0" u="none" strike="noStrike" cap="none">
              <a:solidFill>
                <a:schemeClr val="lt1"/>
              </a:solidFill>
              <a:latin typeface="Montserrat"/>
              <a:ea typeface="Montserrat"/>
              <a:cs typeface="Montserrat"/>
              <a:sym typeface="Montserrat"/>
            </a:endParaRPr>
          </a:p>
        </p:txBody>
      </p:sp>
      <p:pic>
        <p:nvPicPr>
          <p:cNvPr id="798" name="Google Shape;798;p25"/>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799" name="Google Shape;799;p25"/>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collection - GDPR definitions</a:t>
            </a:r>
            <a:endParaRPr sz="2200" b="1" i="0" u="none" strike="noStrike" cap="none">
              <a:solidFill>
                <a:schemeClr val="lt1"/>
              </a:solidFill>
              <a:latin typeface="Montserrat"/>
              <a:ea typeface="Montserrat"/>
              <a:cs typeface="Montserrat"/>
              <a:sym typeface="Montserrat"/>
            </a:endParaRPr>
          </a:p>
        </p:txBody>
      </p:sp>
      <p:sp>
        <p:nvSpPr>
          <p:cNvPr id="800" name="Google Shape;800;p25"/>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801" name="Google Shape;801;p25"/>
          <p:cNvPicPr preferRelativeResize="0"/>
          <p:nvPr/>
        </p:nvPicPr>
        <p:blipFill rotWithShape="1">
          <a:blip r:embed="rId4">
            <a:alphaModFix/>
          </a:blip>
          <a:srcRect/>
          <a:stretch/>
        </p:blipFill>
        <p:spPr>
          <a:xfrm>
            <a:off x="4032450" y="3918150"/>
            <a:ext cx="4127101" cy="27503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26"/>
          <p:cNvPicPr preferRelativeResize="0"/>
          <p:nvPr/>
        </p:nvPicPr>
        <p:blipFill rotWithShape="1">
          <a:blip r:embed="rId3">
            <a:alphaModFix/>
          </a:blip>
          <a:srcRect t="17501" b="7416"/>
          <a:stretch/>
        </p:blipFill>
        <p:spPr>
          <a:xfrm>
            <a:off x="0" y="0"/>
            <a:ext cx="12192000" cy="6858001"/>
          </a:xfrm>
          <a:prstGeom prst="rect">
            <a:avLst/>
          </a:prstGeom>
          <a:noFill/>
          <a:ln>
            <a:noFill/>
          </a:ln>
        </p:spPr>
      </p:pic>
      <p:sp>
        <p:nvSpPr>
          <p:cNvPr id="808" name="Google Shape;808;p26"/>
          <p:cNvSpPr/>
          <p:nvPr/>
        </p:nvSpPr>
        <p:spPr>
          <a:xfrm>
            <a:off x="1785750" y="2853025"/>
            <a:ext cx="8620500" cy="15432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1371600" marR="0" lvl="0" indent="0" algn="ctr" rtl="0">
              <a:lnSpc>
                <a:spcPct val="100000"/>
              </a:lnSpc>
              <a:spcBef>
                <a:spcPts val="1000"/>
              </a:spcBef>
              <a:spcAft>
                <a:spcPts val="0"/>
              </a:spcAft>
              <a:buClr>
                <a:srgbClr val="000000"/>
              </a:buClr>
              <a:buSzPts val="3600"/>
              <a:buFont typeface="Arial"/>
              <a:buNone/>
            </a:pPr>
            <a:r>
              <a:rPr lang="en-GB" sz="3600" b="1" i="0" u="none" strike="noStrike" cap="none">
                <a:solidFill>
                  <a:schemeClr val="lt1"/>
                </a:solidFill>
                <a:latin typeface="Montserrat"/>
                <a:ea typeface="Montserrat"/>
                <a:cs typeface="Montserrat"/>
                <a:sym typeface="Montserrat"/>
              </a:rPr>
              <a:t>Collection/Processing</a:t>
            </a: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27"/>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815" name="Google Shape;815;p2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collection definitions </a:t>
            </a:r>
            <a:endParaRPr sz="2200" b="1" i="0" u="none" strike="noStrike" cap="none">
              <a:solidFill>
                <a:schemeClr val="lt1"/>
              </a:solidFill>
              <a:latin typeface="Montserrat"/>
              <a:ea typeface="Montserrat"/>
              <a:cs typeface="Montserrat"/>
              <a:sym typeface="Montserrat"/>
            </a:endParaRPr>
          </a:p>
        </p:txBody>
      </p:sp>
      <p:sp>
        <p:nvSpPr>
          <p:cNvPr id="816" name="Google Shape;816;p2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817" name="Google Shape;817;p27"/>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51458" algn="l" rtl="0">
              <a:lnSpc>
                <a:spcPct val="100000"/>
              </a:lnSpc>
              <a:spcBef>
                <a:spcPts val="0"/>
              </a:spcBef>
              <a:spcAft>
                <a:spcPts val="0"/>
              </a:spcAft>
              <a:buClr>
                <a:schemeClr val="lt1"/>
              </a:buClr>
              <a:buSzPts val="1800"/>
              <a:buFont typeface="Montserrat"/>
              <a:buChar char="●"/>
            </a:pPr>
            <a:r>
              <a:rPr lang="en-GB" sz="1800" b="1" i="0" u="none" strike="noStrike" cap="none">
                <a:solidFill>
                  <a:schemeClr val="lt1"/>
                </a:solidFill>
                <a:latin typeface="Montserrat"/>
                <a:ea typeface="Montserrat"/>
                <a:cs typeface="Montserrat"/>
                <a:sym typeface="Montserrat"/>
              </a:rPr>
              <a:t>General Data Protection Regulation (GDPR) Article 5, 6, 30</a:t>
            </a:r>
            <a:endParaRPr sz="1800" b="0" i="0" u="none" strike="noStrike" cap="none">
              <a:solidFill>
                <a:schemeClr val="lt1"/>
              </a:solidFill>
              <a:latin typeface="Montserrat"/>
              <a:ea typeface="Montserrat"/>
              <a:cs typeface="Montserrat"/>
              <a:sym typeface="Montserrat"/>
            </a:endParaRPr>
          </a:p>
        </p:txBody>
      </p:sp>
      <p:grpSp>
        <p:nvGrpSpPr>
          <p:cNvPr id="818" name="Google Shape;818;p27"/>
          <p:cNvGrpSpPr/>
          <p:nvPr/>
        </p:nvGrpSpPr>
        <p:grpSpPr>
          <a:xfrm>
            <a:off x="58613" y="1590314"/>
            <a:ext cx="11998575" cy="1486443"/>
            <a:chOff x="58613" y="1895114"/>
            <a:chExt cx="11998575" cy="1486443"/>
          </a:xfrm>
        </p:grpSpPr>
        <p:sp>
          <p:nvSpPr>
            <p:cNvPr id="819" name="Google Shape;819;p27"/>
            <p:cNvSpPr/>
            <p:nvPr/>
          </p:nvSpPr>
          <p:spPr>
            <a:xfrm>
              <a:off x="165488" y="2166557"/>
              <a:ext cx="11891700" cy="12150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500" b="1" i="0" u="none" strike="noStrike" cap="none">
                  <a:solidFill>
                    <a:schemeClr val="dk1"/>
                  </a:solidFill>
                  <a:latin typeface="Montserrat"/>
                  <a:ea typeface="Montserrat"/>
                  <a:cs typeface="Montserrat"/>
                  <a:sym typeface="Montserrat"/>
                </a:rPr>
                <a:t>“Any operation</a:t>
              </a:r>
              <a:r>
                <a:rPr lang="en-GB" sz="1500" b="0" i="0" u="none" strike="noStrike" cap="none">
                  <a:solidFill>
                    <a:schemeClr val="dk1"/>
                  </a:solidFill>
                  <a:latin typeface="Montserrat"/>
                  <a:ea typeface="Montserrat"/>
                  <a:cs typeface="Montserrat"/>
                  <a:sym typeface="Montserrat"/>
                </a:rPr>
                <a:t> or set of operations which is </a:t>
              </a:r>
              <a:r>
                <a:rPr lang="en-GB" sz="1500" b="1" i="0" u="none" strike="noStrike" cap="none">
                  <a:solidFill>
                    <a:schemeClr val="dk1"/>
                  </a:solidFill>
                  <a:latin typeface="Montserrat"/>
                  <a:ea typeface="Montserrat"/>
                  <a:cs typeface="Montserrat"/>
                  <a:sym typeface="Montserrat"/>
                </a:rPr>
                <a:t>performed on personal data</a:t>
              </a:r>
              <a:r>
                <a:rPr lang="en-GB" sz="1500" b="0" i="0" u="none" strike="noStrike" cap="none">
                  <a:solidFill>
                    <a:schemeClr val="dk1"/>
                  </a:solidFill>
                  <a:latin typeface="Montserrat"/>
                  <a:ea typeface="Montserrat"/>
                  <a:cs typeface="Montserrat"/>
                  <a:sym typeface="Montserrat"/>
                </a:rPr>
                <a:t> or on sets of personal data, whether or not by automated means, such as</a:t>
              </a:r>
              <a:r>
                <a:rPr lang="en-GB" sz="1500" b="1" i="0" u="none" strike="noStrike" cap="none">
                  <a:solidFill>
                    <a:schemeClr val="dk1"/>
                  </a:solidFill>
                  <a:latin typeface="Montserrat"/>
                  <a:ea typeface="Montserrat"/>
                  <a:cs typeface="Montserrat"/>
                  <a:sym typeface="Montserrat"/>
                </a:rPr>
                <a:t> collection</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recording</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organisation</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structuring</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storage</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adaptation or alteration</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retrieval</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consultation</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use</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disclosure by transmission</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dissemination</a:t>
              </a:r>
              <a:r>
                <a:rPr lang="en-GB" sz="1500" b="0" i="0" u="none" strike="noStrike" cap="none">
                  <a:solidFill>
                    <a:schemeClr val="dk1"/>
                  </a:solidFill>
                  <a:latin typeface="Montserrat"/>
                  <a:ea typeface="Montserrat"/>
                  <a:cs typeface="Montserrat"/>
                  <a:sym typeface="Montserrat"/>
                </a:rPr>
                <a:t> or otherwise </a:t>
              </a:r>
              <a:r>
                <a:rPr lang="en-GB" sz="1500" b="1" i="0" u="none" strike="noStrike" cap="none">
                  <a:solidFill>
                    <a:schemeClr val="dk1"/>
                  </a:solidFill>
                  <a:latin typeface="Montserrat"/>
                  <a:ea typeface="Montserrat"/>
                  <a:cs typeface="Montserrat"/>
                  <a:sym typeface="Montserrat"/>
                </a:rPr>
                <a:t>making available</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alignment or combination</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restriction</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erasure or destruction”</a:t>
              </a:r>
              <a:endParaRPr sz="1500" b="1" i="0" u="none" strike="noStrike" cap="none">
                <a:solidFill>
                  <a:schemeClr val="dk1"/>
                </a:solidFill>
                <a:latin typeface="Montserrat"/>
                <a:ea typeface="Montserrat"/>
                <a:cs typeface="Montserrat"/>
                <a:sym typeface="Montserrat"/>
              </a:endParaRPr>
            </a:p>
          </p:txBody>
        </p:sp>
        <p:sp>
          <p:nvSpPr>
            <p:cNvPr id="820" name="Google Shape;820;p27"/>
            <p:cNvSpPr txBox="1"/>
            <p:nvPr/>
          </p:nvSpPr>
          <p:spPr>
            <a:xfrm>
              <a:off x="58613" y="1895114"/>
              <a:ext cx="3275400" cy="415500"/>
            </a:xfrm>
            <a:prstGeom prst="rect">
              <a:avLst/>
            </a:prstGeom>
            <a:solidFill>
              <a:srgbClr val="62296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500" b="1" i="0" u="none" strike="noStrike" cap="none">
                  <a:solidFill>
                    <a:schemeClr val="lt1"/>
                  </a:solidFill>
                  <a:latin typeface="Montserrat"/>
                  <a:ea typeface="Montserrat"/>
                  <a:cs typeface="Montserrat"/>
                  <a:sym typeface="Montserrat"/>
                </a:rPr>
                <a:t>Processing</a:t>
              </a:r>
              <a:endParaRPr sz="1800" b="1" i="0" u="none" strike="noStrike" cap="none">
                <a:solidFill>
                  <a:schemeClr val="lt1"/>
                </a:solidFill>
                <a:latin typeface="Montserrat"/>
                <a:ea typeface="Montserrat"/>
                <a:cs typeface="Montserrat"/>
                <a:sym typeface="Montserrat"/>
              </a:endParaRPr>
            </a:p>
          </p:txBody>
        </p:sp>
      </p:grpSp>
      <p:grpSp>
        <p:nvGrpSpPr>
          <p:cNvPr id="821" name="Google Shape;821;p27"/>
          <p:cNvGrpSpPr/>
          <p:nvPr/>
        </p:nvGrpSpPr>
        <p:grpSpPr>
          <a:xfrm>
            <a:off x="58613" y="3184330"/>
            <a:ext cx="11998575" cy="1492627"/>
            <a:chOff x="58613" y="3489130"/>
            <a:chExt cx="11998575" cy="1492627"/>
          </a:xfrm>
        </p:grpSpPr>
        <p:sp>
          <p:nvSpPr>
            <p:cNvPr id="822" name="Google Shape;822;p27"/>
            <p:cNvSpPr/>
            <p:nvPr/>
          </p:nvSpPr>
          <p:spPr>
            <a:xfrm>
              <a:off x="165488" y="3766757"/>
              <a:ext cx="11891700" cy="12150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500" b="1" i="0" u="none" strike="noStrike" cap="none">
                  <a:solidFill>
                    <a:schemeClr val="dk1"/>
                  </a:solidFill>
                  <a:latin typeface="Montserrat"/>
                  <a:ea typeface="Montserrat"/>
                  <a:cs typeface="Montserrat"/>
                  <a:sym typeface="Montserrat"/>
                </a:rPr>
                <a:t>“Natural or legal person, public authority, agency or other body</a:t>
              </a:r>
              <a:r>
                <a:rPr lang="en-GB" sz="1500" b="0" i="0" u="none" strike="noStrike" cap="none">
                  <a:solidFill>
                    <a:schemeClr val="dk1"/>
                  </a:solidFill>
                  <a:latin typeface="Montserrat"/>
                  <a:ea typeface="Montserrat"/>
                  <a:cs typeface="Montserrat"/>
                  <a:sym typeface="Montserrat"/>
                </a:rPr>
                <a:t> which, alone or jointly with others, determines the purposes and means of the </a:t>
              </a:r>
              <a:r>
                <a:rPr lang="en-GB" sz="1500" b="1" i="0" u="none" strike="noStrike" cap="none">
                  <a:solidFill>
                    <a:schemeClr val="dk1"/>
                  </a:solidFill>
                  <a:latin typeface="Montserrat"/>
                  <a:ea typeface="Montserrat"/>
                  <a:cs typeface="Montserrat"/>
                  <a:sym typeface="Montserrat"/>
                </a:rPr>
                <a:t>processing of personal data</a:t>
              </a:r>
              <a:r>
                <a:rPr lang="en-GB" sz="1500" b="0" i="0" u="none" strike="noStrike" cap="none">
                  <a:solidFill>
                    <a:schemeClr val="dk1"/>
                  </a:solidFill>
                  <a:latin typeface="Montserrat"/>
                  <a:ea typeface="Montserrat"/>
                  <a:cs typeface="Montserrat"/>
                  <a:sym typeface="Montserrat"/>
                </a:rPr>
                <a:t>; where the purposes and means of such processing are determined by Union or Member State law, the controller or the specific criteria for its nomination may be provided for by Union or Member State law</a:t>
              </a:r>
              <a:r>
                <a:rPr lang="en-GB" sz="1500" b="1" i="0" u="none" strike="noStrike" cap="none">
                  <a:solidFill>
                    <a:schemeClr val="dk1"/>
                  </a:solidFill>
                  <a:latin typeface="Montserrat"/>
                  <a:ea typeface="Montserrat"/>
                  <a:cs typeface="Montserrat"/>
                  <a:sym typeface="Montserrat"/>
                </a:rPr>
                <a:t>”</a:t>
              </a:r>
              <a:endParaRPr sz="1500" b="1" i="0" u="none" strike="noStrike" cap="none">
                <a:solidFill>
                  <a:schemeClr val="dk1"/>
                </a:solidFill>
                <a:latin typeface="Montserrat"/>
                <a:ea typeface="Montserrat"/>
                <a:cs typeface="Montserrat"/>
                <a:sym typeface="Montserrat"/>
              </a:endParaRPr>
            </a:p>
          </p:txBody>
        </p:sp>
        <p:sp>
          <p:nvSpPr>
            <p:cNvPr id="823" name="Google Shape;823;p27"/>
            <p:cNvSpPr txBox="1"/>
            <p:nvPr/>
          </p:nvSpPr>
          <p:spPr>
            <a:xfrm>
              <a:off x="58613" y="3489130"/>
              <a:ext cx="3275400" cy="415500"/>
            </a:xfrm>
            <a:prstGeom prst="rect">
              <a:avLst/>
            </a:prstGeom>
            <a:solidFill>
              <a:srgbClr val="62296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Controller </a:t>
              </a:r>
              <a:endParaRPr sz="1800" b="1" i="0" u="none" strike="noStrike" cap="none">
                <a:solidFill>
                  <a:schemeClr val="lt1"/>
                </a:solidFill>
                <a:latin typeface="Montserrat"/>
                <a:ea typeface="Montserrat"/>
                <a:cs typeface="Montserrat"/>
                <a:sym typeface="Montserrat"/>
              </a:endParaRPr>
            </a:p>
          </p:txBody>
        </p:sp>
      </p:grpSp>
      <p:grpSp>
        <p:nvGrpSpPr>
          <p:cNvPr id="824" name="Google Shape;824;p27"/>
          <p:cNvGrpSpPr/>
          <p:nvPr/>
        </p:nvGrpSpPr>
        <p:grpSpPr>
          <a:xfrm>
            <a:off x="58613" y="4796898"/>
            <a:ext cx="11998575" cy="1480259"/>
            <a:chOff x="58613" y="5101698"/>
            <a:chExt cx="11998575" cy="1480259"/>
          </a:xfrm>
        </p:grpSpPr>
        <p:sp>
          <p:nvSpPr>
            <p:cNvPr id="825" name="Google Shape;825;p27"/>
            <p:cNvSpPr/>
            <p:nvPr/>
          </p:nvSpPr>
          <p:spPr>
            <a:xfrm>
              <a:off x="165488" y="5366957"/>
              <a:ext cx="11891700" cy="12150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500" b="1" i="0" u="none" strike="noStrike" cap="none">
                  <a:solidFill>
                    <a:schemeClr val="dk1"/>
                  </a:solidFill>
                  <a:latin typeface="Montserrat"/>
                  <a:ea typeface="Montserrat"/>
                  <a:cs typeface="Montserrat"/>
                  <a:sym typeface="Montserrat"/>
                </a:rPr>
                <a:t>“</a:t>
              </a:r>
              <a:r>
                <a:rPr lang="en-GB" sz="1500" b="0" i="0" u="none" strike="noStrike" cap="none">
                  <a:solidFill>
                    <a:schemeClr val="dk1"/>
                  </a:solidFill>
                  <a:latin typeface="Montserrat"/>
                  <a:ea typeface="Montserrat"/>
                  <a:cs typeface="Montserrat"/>
                  <a:sym typeface="Montserrat"/>
                </a:rPr>
                <a:t>of the data subject means </a:t>
              </a:r>
              <a:r>
                <a:rPr lang="en-GB" sz="1500" b="1" i="0" u="none" strike="noStrike" cap="none">
                  <a:solidFill>
                    <a:schemeClr val="dk1"/>
                  </a:solidFill>
                  <a:latin typeface="Montserrat"/>
                  <a:ea typeface="Montserrat"/>
                  <a:cs typeface="Montserrat"/>
                  <a:sym typeface="Montserrat"/>
                </a:rPr>
                <a:t>any freely given, specific, informed and unambiguous</a:t>
              </a:r>
              <a:r>
                <a:rPr lang="en-GB" sz="1500" b="0" i="0" u="none" strike="noStrike" cap="none">
                  <a:solidFill>
                    <a:schemeClr val="dk1"/>
                  </a:solidFill>
                  <a:latin typeface="Montserrat"/>
                  <a:ea typeface="Montserrat"/>
                  <a:cs typeface="Montserrat"/>
                  <a:sym typeface="Montserrat"/>
                </a:rPr>
                <a:t> indication of the </a:t>
              </a:r>
              <a:r>
                <a:rPr lang="en-GB" sz="1500" b="1" i="0" u="none" strike="noStrike" cap="none">
                  <a:solidFill>
                    <a:schemeClr val="dk1"/>
                  </a:solidFill>
                  <a:latin typeface="Montserrat"/>
                  <a:ea typeface="Montserrat"/>
                  <a:cs typeface="Montserrat"/>
                  <a:sym typeface="Montserrat"/>
                </a:rPr>
                <a:t>data subject’s wishes</a:t>
              </a:r>
              <a:r>
                <a:rPr lang="en-GB" sz="1500" b="0" i="0" u="none" strike="noStrike" cap="none">
                  <a:solidFill>
                    <a:schemeClr val="dk1"/>
                  </a:solidFill>
                  <a:latin typeface="Montserrat"/>
                  <a:ea typeface="Montserrat"/>
                  <a:cs typeface="Montserrat"/>
                  <a:sym typeface="Montserrat"/>
                </a:rPr>
                <a:t> by which he or she, by a </a:t>
              </a:r>
              <a:r>
                <a:rPr lang="en-GB" sz="1500" b="1" i="0" u="none" strike="noStrike" cap="none">
                  <a:solidFill>
                    <a:schemeClr val="dk1"/>
                  </a:solidFill>
                  <a:latin typeface="Montserrat"/>
                  <a:ea typeface="Montserrat"/>
                  <a:cs typeface="Montserrat"/>
                  <a:sym typeface="Montserrat"/>
                </a:rPr>
                <a:t>statement or by a clear affirmative action,</a:t>
              </a:r>
              <a:r>
                <a:rPr lang="en-GB" sz="1500" b="0" i="0" u="none" strike="noStrike" cap="none">
                  <a:solidFill>
                    <a:schemeClr val="dk1"/>
                  </a:solidFill>
                  <a:latin typeface="Montserrat"/>
                  <a:ea typeface="Montserrat"/>
                  <a:cs typeface="Montserrat"/>
                  <a:sym typeface="Montserrat"/>
                </a:rPr>
                <a:t> signifies </a:t>
              </a:r>
              <a:r>
                <a:rPr lang="en-GB" sz="1500" b="1" i="0" u="none" strike="noStrike" cap="none">
                  <a:solidFill>
                    <a:schemeClr val="dk1"/>
                  </a:solidFill>
                  <a:latin typeface="Montserrat"/>
                  <a:ea typeface="Montserrat"/>
                  <a:cs typeface="Montserrat"/>
                  <a:sym typeface="Montserrat"/>
                </a:rPr>
                <a:t>agreement to the processing</a:t>
              </a:r>
              <a:r>
                <a:rPr lang="en-GB" sz="1500" b="0" i="0" u="none" strike="noStrike" cap="none">
                  <a:solidFill>
                    <a:schemeClr val="dk1"/>
                  </a:solidFill>
                  <a:latin typeface="Montserrat"/>
                  <a:ea typeface="Montserrat"/>
                  <a:cs typeface="Montserrat"/>
                  <a:sym typeface="Montserrat"/>
                </a:rPr>
                <a:t> of personal data relating to him or her</a:t>
              </a:r>
              <a:r>
                <a:rPr lang="en-GB" sz="1500" b="1" i="0" u="none" strike="noStrike" cap="none">
                  <a:solidFill>
                    <a:schemeClr val="dk1"/>
                  </a:solidFill>
                  <a:latin typeface="Montserrat"/>
                  <a:ea typeface="Montserrat"/>
                  <a:cs typeface="Montserrat"/>
                  <a:sym typeface="Montserrat"/>
                </a:rPr>
                <a:t>”</a:t>
              </a:r>
              <a:endParaRPr sz="1500" b="1" i="0" u="none" strike="noStrike" cap="none">
                <a:solidFill>
                  <a:schemeClr val="dk1"/>
                </a:solidFill>
                <a:latin typeface="Montserrat"/>
                <a:ea typeface="Montserrat"/>
                <a:cs typeface="Montserrat"/>
                <a:sym typeface="Montserrat"/>
              </a:endParaRPr>
            </a:p>
          </p:txBody>
        </p:sp>
        <p:sp>
          <p:nvSpPr>
            <p:cNvPr id="826" name="Google Shape;826;p27"/>
            <p:cNvSpPr txBox="1"/>
            <p:nvPr/>
          </p:nvSpPr>
          <p:spPr>
            <a:xfrm>
              <a:off x="58613" y="5101698"/>
              <a:ext cx="3275400" cy="415500"/>
            </a:xfrm>
            <a:prstGeom prst="rect">
              <a:avLst/>
            </a:prstGeom>
            <a:solidFill>
              <a:srgbClr val="62296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Consent </a:t>
              </a:r>
              <a:endParaRPr sz="1800" b="1" i="0" u="none" strike="noStrike" cap="none">
                <a:solidFill>
                  <a:schemeClr val="lt1"/>
                </a:solidFill>
                <a:latin typeface="Montserrat"/>
                <a:ea typeface="Montserrat"/>
                <a:cs typeface="Montserrat"/>
                <a:sym typeface="Montserra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cxnSp>
        <p:nvCxnSpPr>
          <p:cNvPr id="832" name="Google Shape;832;p28"/>
          <p:cNvCxnSpPr>
            <a:endCxn id="833" idx="1"/>
          </p:cNvCxnSpPr>
          <p:nvPr/>
        </p:nvCxnSpPr>
        <p:spPr>
          <a:xfrm>
            <a:off x="4521113" y="3642453"/>
            <a:ext cx="3149700" cy="4200"/>
          </a:xfrm>
          <a:prstGeom prst="straightConnector1">
            <a:avLst/>
          </a:prstGeom>
          <a:noFill/>
          <a:ln w="28575" cap="flat" cmpd="sng">
            <a:solidFill>
              <a:srgbClr val="5F2D6F"/>
            </a:solidFill>
            <a:prstDash val="solid"/>
            <a:round/>
            <a:headEnd type="none" w="sm" len="sm"/>
            <a:tailEnd type="none" w="sm" len="sm"/>
          </a:ln>
        </p:spPr>
      </p:cxnSp>
      <p:sp>
        <p:nvSpPr>
          <p:cNvPr id="834" name="Google Shape;834;p28"/>
          <p:cNvSpPr/>
          <p:nvPr/>
        </p:nvSpPr>
        <p:spPr>
          <a:xfrm>
            <a:off x="151388" y="5670400"/>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Adequate, relevant and limited to what is necessary in relation to the purpose for which data is being processed.</a:t>
            </a:r>
            <a:endParaRPr sz="1400" b="0" i="0" u="none" strike="noStrike" cap="none">
              <a:solidFill>
                <a:schemeClr val="dk1"/>
              </a:solidFill>
              <a:latin typeface="Montserrat"/>
              <a:ea typeface="Montserrat"/>
              <a:cs typeface="Montserrat"/>
              <a:sym typeface="Montserrat"/>
            </a:endParaRPr>
          </a:p>
        </p:txBody>
      </p:sp>
      <p:cxnSp>
        <p:nvCxnSpPr>
          <p:cNvPr id="835" name="Google Shape;835;p28"/>
          <p:cNvCxnSpPr>
            <a:stCxn id="836" idx="1"/>
            <a:endCxn id="837" idx="1"/>
          </p:cNvCxnSpPr>
          <p:nvPr/>
        </p:nvCxnSpPr>
        <p:spPr>
          <a:xfrm>
            <a:off x="7670813" y="1867450"/>
            <a:ext cx="600" cy="3634500"/>
          </a:xfrm>
          <a:prstGeom prst="bentConnector3">
            <a:avLst>
              <a:gd name="adj1" fmla="val -140718750"/>
            </a:avLst>
          </a:prstGeom>
          <a:noFill/>
          <a:ln w="28575" cap="flat" cmpd="sng">
            <a:solidFill>
              <a:srgbClr val="5F2D6F"/>
            </a:solidFill>
            <a:prstDash val="solid"/>
            <a:round/>
            <a:headEnd type="none" w="sm" len="sm"/>
            <a:tailEnd type="none" w="sm" len="sm"/>
          </a:ln>
        </p:spPr>
      </p:cxnSp>
      <p:cxnSp>
        <p:nvCxnSpPr>
          <p:cNvPr id="838" name="Google Shape;838;p28"/>
          <p:cNvCxnSpPr>
            <a:stCxn id="839" idx="3"/>
            <a:endCxn id="840" idx="3"/>
          </p:cNvCxnSpPr>
          <p:nvPr/>
        </p:nvCxnSpPr>
        <p:spPr>
          <a:xfrm>
            <a:off x="4521188" y="1867450"/>
            <a:ext cx="600" cy="3634500"/>
          </a:xfrm>
          <a:prstGeom prst="bentConnector3">
            <a:avLst>
              <a:gd name="adj1" fmla="val 142564583"/>
            </a:avLst>
          </a:prstGeom>
          <a:noFill/>
          <a:ln w="28575" cap="flat" cmpd="sng">
            <a:solidFill>
              <a:srgbClr val="5F2D6F"/>
            </a:solidFill>
            <a:prstDash val="solid"/>
            <a:round/>
            <a:headEnd type="none" w="sm" len="sm"/>
            <a:tailEnd type="none" w="sm" len="sm"/>
          </a:ln>
        </p:spPr>
      </p:cxnSp>
      <p:sp>
        <p:nvSpPr>
          <p:cNvPr id="841" name="Google Shape;841;p28"/>
          <p:cNvSpPr/>
          <p:nvPr/>
        </p:nvSpPr>
        <p:spPr>
          <a:xfrm>
            <a:off x="6229625" y="3297675"/>
            <a:ext cx="94200" cy="94200"/>
          </a:xfrm>
          <a:prstGeom prst="ellipse">
            <a:avLst/>
          </a:prstGeom>
          <a:solidFill>
            <a:srgbClr val="6C3E7B"/>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42" name="Google Shape;842;p28"/>
          <p:cNvSpPr/>
          <p:nvPr/>
        </p:nvSpPr>
        <p:spPr>
          <a:xfrm>
            <a:off x="5744800" y="3250475"/>
            <a:ext cx="94200" cy="94200"/>
          </a:xfrm>
          <a:prstGeom prst="ellipse">
            <a:avLst/>
          </a:prstGeom>
          <a:solidFill>
            <a:srgbClr val="6C3E7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843" name="Google Shape;843;p28"/>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844" name="Google Shape;844;p2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collection &amp; processing </a:t>
            </a:r>
            <a:endParaRPr sz="2200" b="1" i="0" u="none" strike="noStrike" cap="none">
              <a:solidFill>
                <a:schemeClr val="lt1"/>
              </a:solidFill>
              <a:latin typeface="Montserrat"/>
              <a:ea typeface="Montserrat"/>
              <a:cs typeface="Montserrat"/>
              <a:sym typeface="Montserrat"/>
            </a:endParaRPr>
          </a:p>
        </p:txBody>
      </p:sp>
      <p:sp>
        <p:nvSpPr>
          <p:cNvPr id="845" name="Google Shape;845;p2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846" name="Google Shape;846;p28"/>
          <p:cNvSpPr/>
          <p:nvPr/>
        </p:nvSpPr>
        <p:spPr>
          <a:xfrm>
            <a:off x="4752913" y="3158726"/>
            <a:ext cx="1347108" cy="1302363"/>
          </a:xfrm>
          <a:custGeom>
            <a:avLst/>
            <a:gdLst/>
            <a:ahLst/>
            <a:cxnLst/>
            <a:rect l="l" t="t" r="r" b="b"/>
            <a:pathLst>
              <a:path w="175" h="173" extrusionOk="0">
                <a:moveTo>
                  <a:pt x="24" y="0"/>
                </a:moveTo>
                <a:cubicBezTo>
                  <a:pt x="9" y="26"/>
                  <a:pt x="1" y="56"/>
                  <a:pt x="1" y="86"/>
                </a:cubicBezTo>
                <a:cubicBezTo>
                  <a:pt x="0" y="117"/>
                  <a:pt x="9" y="147"/>
                  <a:pt x="24" y="173"/>
                </a:cubicBezTo>
                <a:lnTo>
                  <a:pt x="175" y="87"/>
                </a:lnTo>
                <a:lnTo>
                  <a:pt x="24" y="0"/>
                </a:lnTo>
                <a:close/>
              </a:path>
            </a:pathLst>
          </a:custGeom>
          <a:solidFill>
            <a:srgbClr val="62296D"/>
          </a:solidFill>
          <a:ln w="28575" cap="flat" cmpd="sng">
            <a:solidFill>
              <a:srgbClr val="FFFFFF"/>
            </a:solidFill>
            <a:prstDash val="solid"/>
            <a:round/>
            <a:headEnd type="none" w="sm" len="sm"/>
            <a:tailEnd type="none" w="sm" len="sm"/>
          </a:ln>
        </p:spPr>
        <p:txBody>
          <a:bodyPr spcFirstLastPara="1" wrap="square" lIns="91425" tIns="45675" rIns="91425" bIns="456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500" b="0" i="0" u="none" strike="noStrike" cap="none">
              <a:solidFill>
                <a:srgbClr val="C8DCF0"/>
              </a:solidFill>
              <a:latin typeface="Arial"/>
              <a:ea typeface="Arial"/>
              <a:cs typeface="Arial"/>
              <a:sym typeface="Arial"/>
            </a:endParaRPr>
          </a:p>
        </p:txBody>
      </p:sp>
      <p:sp>
        <p:nvSpPr>
          <p:cNvPr id="847" name="Google Shape;847;p28"/>
          <p:cNvSpPr/>
          <p:nvPr/>
        </p:nvSpPr>
        <p:spPr>
          <a:xfrm>
            <a:off x="6100280" y="3158726"/>
            <a:ext cx="1338807" cy="1302363"/>
          </a:xfrm>
          <a:custGeom>
            <a:avLst/>
            <a:gdLst/>
            <a:ahLst/>
            <a:cxnLst/>
            <a:rect l="l" t="t" r="r" b="b"/>
            <a:pathLst>
              <a:path w="174" h="173" extrusionOk="0">
                <a:moveTo>
                  <a:pt x="150" y="173"/>
                </a:moveTo>
                <a:cubicBezTo>
                  <a:pt x="165" y="147"/>
                  <a:pt x="174" y="117"/>
                  <a:pt x="174" y="87"/>
                </a:cubicBezTo>
                <a:cubicBezTo>
                  <a:pt x="174" y="56"/>
                  <a:pt x="165" y="26"/>
                  <a:pt x="150" y="0"/>
                </a:cubicBezTo>
                <a:lnTo>
                  <a:pt x="0" y="87"/>
                </a:lnTo>
                <a:lnTo>
                  <a:pt x="150" y="173"/>
                </a:lnTo>
                <a:close/>
              </a:path>
            </a:pathLst>
          </a:custGeom>
          <a:solidFill>
            <a:srgbClr val="62296D"/>
          </a:solidFill>
          <a:ln w="28575" cap="flat" cmpd="sng">
            <a:solidFill>
              <a:srgbClr val="FFFFFF"/>
            </a:solidFill>
            <a:prstDash val="solid"/>
            <a:round/>
            <a:headEnd type="none" w="sm" len="sm"/>
            <a:tailEnd type="none" w="sm" len="sm"/>
          </a:ln>
        </p:spPr>
        <p:txBody>
          <a:bodyPr spcFirstLastPara="1" wrap="square" lIns="91425" tIns="45675" rIns="91425" bIns="456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500" b="0" i="0" u="none" strike="noStrike" cap="none">
              <a:solidFill>
                <a:srgbClr val="C8DCF0"/>
              </a:solidFill>
              <a:latin typeface="Arial"/>
              <a:ea typeface="Arial"/>
              <a:cs typeface="Arial"/>
              <a:sym typeface="Arial"/>
            </a:endParaRPr>
          </a:p>
        </p:txBody>
      </p:sp>
      <p:sp>
        <p:nvSpPr>
          <p:cNvPr id="848" name="Google Shape;848;p28"/>
          <p:cNvSpPr/>
          <p:nvPr/>
        </p:nvSpPr>
        <p:spPr>
          <a:xfrm>
            <a:off x="6100280" y="2504700"/>
            <a:ext cx="1154664" cy="1309300"/>
          </a:xfrm>
          <a:custGeom>
            <a:avLst/>
            <a:gdLst/>
            <a:ahLst/>
            <a:cxnLst/>
            <a:rect l="l" t="t" r="r" b="b"/>
            <a:pathLst>
              <a:path w="150" h="174" extrusionOk="0">
                <a:moveTo>
                  <a:pt x="150" y="87"/>
                </a:moveTo>
                <a:cubicBezTo>
                  <a:pt x="119" y="33"/>
                  <a:pt x="62" y="0"/>
                  <a:pt x="0" y="0"/>
                </a:cubicBezTo>
                <a:lnTo>
                  <a:pt x="0" y="174"/>
                </a:lnTo>
                <a:lnTo>
                  <a:pt x="150" y="87"/>
                </a:lnTo>
                <a:close/>
              </a:path>
            </a:pathLst>
          </a:custGeom>
          <a:solidFill>
            <a:srgbClr val="62296D"/>
          </a:solidFill>
          <a:ln w="28575" cap="flat" cmpd="sng">
            <a:solidFill>
              <a:srgbClr val="FFFFFF"/>
            </a:solidFill>
            <a:prstDash val="solid"/>
            <a:round/>
            <a:headEnd type="none" w="sm" len="sm"/>
            <a:tailEnd type="none" w="sm" len="sm"/>
          </a:ln>
        </p:spPr>
        <p:txBody>
          <a:bodyPr spcFirstLastPara="1" wrap="square" lIns="91425" tIns="45675" rIns="91425" bIns="456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500" b="0" i="0" u="none" strike="noStrike" cap="none">
              <a:solidFill>
                <a:srgbClr val="C8DCF0"/>
              </a:solidFill>
              <a:latin typeface="Arial"/>
              <a:ea typeface="Arial"/>
              <a:cs typeface="Arial"/>
              <a:sym typeface="Arial"/>
            </a:endParaRPr>
          </a:p>
        </p:txBody>
      </p:sp>
      <p:sp>
        <p:nvSpPr>
          <p:cNvPr id="849" name="Google Shape;849;p28"/>
          <p:cNvSpPr/>
          <p:nvPr/>
        </p:nvSpPr>
        <p:spPr>
          <a:xfrm>
            <a:off x="6100280" y="3814115"/>
            <a:ext cx="1154664" cy="1301185"/>
          </a:xfrm>
          <a:custGeom>
            <a:avLst/>
            <a:gdLst/>
            <a:ahLst/>
            <a:cxnLst/>
            <a:rect l="l" t="t" r="r" b="b"/>
            <a:pathLst>
              <a:path w="150" h="173" extrusionOk="0">
                <a:moveTo>
                  <a:pt x="0" y="173"/>
                </a:moveTo>
                <a:cubicBezTo>
                  <a:pt x="62" y="173"/>
                  <a:pt x="119" y="140"/>
                  <a:pt x="150" y="86"/>
                </a:cubicBezTo>
                <a:lnTo>
                  <a:pt x="0" y="0"/>
                </a:lnTo>
                <a:lnTo>
                  <a:pt x="0" y="173"/>
                </a:lnTo>
                <a:close/>
              </a:path>
            </a:pathLst>
          </a:custGeom>
          <a:solidFill>
            <a:srgbClr val="62296D"/>
          </a:solidFill>
          <a:ln w="28575" cap="flat" cmpd="sng">
            <a:solidFill>
              <a:srgbClr val="FFFFFF"/>
            </a:solidFill>
            <a:prstDash val="solid"/>
            <a:round/>
            <a:headEnd type="none" w="sm" len="sm"/>
            <a:tailEnd type="none" w="sm" len="sm"/>
          </a:ln>
        </p:spPr>
        <p:txBody>
          <a:bodyPr spcFirstLastPara="1" wrap="square" lIns="91425" tIns="45675" rIns="91425" bIns="456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500" b="0" i="0" u="none" strike="noStrike" cap="none">
              <a:solidFill>
                <a:srgbClr val="C8DCF0"/>
              </a:solidFill>
              <a:latin typeface="Arial"/>
              <a:ea typeface="Arial"/>
              <a:cs typeface="Arial"/>
              <a:sym typeface="Arial"/>
            </a:endParaRPr>
          </a:p>
        </p:txBody>
      </p:sp>
      <p:sp>
        <p:nvSpPr>
          <p:cNvPr id="850" name="Google Shape;850;p28"/>
          <p:cNvSpPr/>
          <p:nvPr/>
        </p:nvSpPr>
        <p:spPr>
          <a:xfrm>
            <a:off x="4937464" y="3814115"/>
            <a:ext cx="1162886" cy="1301185"/>
          </a:xfrm>
          <a:custGeom>
            <a:avLst/>
            <a:gdLst/>
            <a:ahLst/>
            <a:cxnLst/>
            <a:rect l="l" t="t" r="r" b="b"/>
            <a:pathLst>
              <a:path w="151" h="173" extrusionOk="0">
                <a:moveTo>
                  <a:pt x="0" y="86"/>
                </a:moveTo>
                <a:cubicBezTo>
                  <a:pt x="31" y="140"/>
                  <a:pt x="88" y="173"/>
                  <a:pt x="151" y="173"/>
                </a:cubicBezTo>
                <a:lnTo>
                  <a:pt x="151" y="0"/>
                </a:lnTo>
                <a:lnTo>
                  <a:pt x="0" y="86"/>
                </a:lnTo>
                <a:close/>
              </a:path>
            </a:pathLst>
          </a:custGeom>
          <a:solidFill>
            <a:srgbClr val="62296D"/>
          </a:solidFill>
          <a:ln w="28575" cap="flat" cmpd="sng">
            <a:solidFill>
              <a:srgbClr val="FFFFFF"/>
            </a:solidFill>
            <a:prstDash val="solid"/>
            <a:round/>
            <a:headEnd type="none" w="sm" len="sm"/>
            <a:tailEnd type="none" w="sm" len="sm"/>
          </a:ln>
        </p:spPr>
        <p:txBody>
          <a:bodyPr spcFirstLastPara="1" wrap="square" lIns="91425" tIns="45675" rIns="91425" bIns="456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500" b="0" i="0" u="none" strike="noStrike" cap="none">
              <a:solidFill>
                <a:srgbClr val="C8DCF0"/>
              </a:solidFill>
              <a:latin typeface="Arial"/>
              <a:ea typeface="Arial"/>
              <a:cs typeface="Arial"/>
              <a:sym typeface="Arial"/>
            </a:endParaRPr>
          </a:p>
        </p:txBody>
      </p:sp>
      <p:sp>
        <p:nvSpPr>
          <p:cNvPr id="851" name="Google Shape;851;p28"/>
          <p:cNvSpPr/>
          <p:nvPr/>
        </p:nvSpPr>
        <p:spPr>
          <a:xfrm>
            <a:off x="4937464" y="2504700"/>
            <a:ext cx="1162886" cy="1309300"/>
          </a:xfrm>
          <a:custGeom>
            <a:avLst/>
            <a:gdLst/>
            <a:ahLst/>
            <a:cxnLst/>
            <a:rect l="l" t="t" r="r" b="b"/>
            <a:pathLst>
              <a:path w="151" h="174" extrusionOk="0">
                <a:moveTo>
                  <a:pt x="150" y="0"/>
                </a:moveTo>
                <a:cubicBezTo>
                  <a:pt x="88" y="0"/>
                  <a:pt x="31" y="33"/>
                  <a:pt x="0" y="87"/>
                </a:cubicBezTo>
                <a:lnTo>
                  <a:pt x="151" y="174"/>
                </a:lnTo>
                <a:lnTo>
                  <a:pt x="150" y="0"/>
                </a:lnTo>
                <a:close/>
              </a:path>
            </a:pathLst>
          </a:custGeom>
          <a:solidFill>
            <a:srgbClr val="62296D"/>
          </a:solidFill>
          <a:ln w="28575" cap="flat" cmpd="sng">
            <a:solidFill>
              <a:srgbClr val="FFFFFF"/>
            </a:solidFill>
            <a:prstDash val="solid"/>
            <a:round/>
            <a:headEnd type="none" w="sm" len="sm"/>
            <a:tailEnd type="none" w="sm" len="sm"/>
          </a:ln>
        </p:spPr>
        <p:txBody>
          <a:bodyPr spcFirstLastPara="1" wrap="square" lIns="91425" tIns="45675" rIns="91425" bIns="456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500" b="0" i="0" u="none" strike="noStrike" cap="none">
              <a:solidFill>
                <a:srgbClr val="C8DCF0"/>
              </a:solidFill>
              <a:latin typeface="Arial"/>
              <a:ea typeface="Arial"/>
              <a:cs typeface="Arial"/>
              <a:sym typeface="Arial"/>
            </a:endParaRPr>
          </a:p>
        </p:txBody>
      </p:sp>
      <p:sp>
        <p:nvSpPr>
          <p:cNvPr id="852" name="Google Shape;852;p28"/>
          <p:cNvSpPr/>
          <p:nvPr/>
        </p:nvSpPr>
        <p:spPr>
          <a:xfrm>
            <a:off x="5464756" y="3196878"/>
            <a:ext cx="1248000" cy="1226400"/>
          </a:xfrm>
          <a:prstGeom prst="ellipse">
            <a:avLst/>
          </a:prstGeom>
          <a:solidFill>
            <a:srgbClr val="FFFFFF"/>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1200" b="1" i="0" u="none" strike="noStrike" cap="none">
              <a:solidFill>
                <a:srgbClr val="000000"/>
              </a:solidFill>
              <a:latin typeface="Arial"/>
              <a:ea typeface="Arial"/>
              <a:cs typeface="Arial"/>
              <a:sym typeface="Arial"/>
            </a:endParaRPr>
          </a:p>
        </p:txBody>
      </p:sp>
      <p:sp>
        <p:nvSpPr>
          <p:cNvPr id="853" name="Google Shape;853;p28"/>
          <p:cNvSpPr txBox="1"/>
          <p:nvPr/>
        </p:nvSpPr>
        <p:spPr>
          <a:xfrm>
            <a:off x="5491912" y="3622112"/>
            <a:ext cx="1193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Collection </a:t>
            </a:r>
            <a:endParaRPr sz="1500" b="1" i="0" u="none" strike="noStrike" cap="none">
              <a:solidFill>
                <a:schemeClr val="dk1"/>
              </a:solidFill>
              <a:latin typeface="Montserrat"/>
              <a:ea typeface="Montserrat"/>
              <a:cs typeface="Montserrat"/>
              <a:sym typeface="Montserrat"/>
            </a:endParaRPr>
          </a:p>
        </p:txBody>
      </p:sp>
      <p:sp>
        <p:nvSpPr>
          <p:cNvPr id="854" name="Google Shape;854;p28"/>
          <p:cNvSpPr/>
          <p:nvPr/>
        </p:nvSpPr>
        <p:spPr>
          <a:xfrm>
            <a:off x="6353377" y="2768154"/>
            <a:ext cx="359167" cy="369302"/>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343711" y="97423"/>
                </a:moveTo>
                <a:lnTo>
                  <a:pt x="277199" y="97423"/>
                </a:lnTo>
                <a:cubicBezTo>
                  <a:pt x="271922" y="70248"/>
                  <a:pt x="245609" y="52495"/>
                  <a:pt x="218427" y="57770"/>
                </a:cubicBezTo>
                <a:cubicBezTo>
                  <a:pt x="198353" y="61664"/>
                  <a:pt x="182656" y="77356"/>
                  <a:pt x="178760" y="97423"/>
                </a:cubicBezTo>
                <a:lnTo>
                  <a:pt x="92832" y="97423"/>
                </a:lnTo>
                <a:lnTo>
                  <a:pt x="92832" y="141180"/>
                </a:lnTo>
                <a:lnTo>
                  <a:pt x="112469" y="141180"/>
                </a:lnTo>
                <a:lnTo>
                  <a:pt x="112469" y="117054"/>
                </a:lnTo>
                <a:lnTo>
                  <a:pt x="178982" y="117054"/>
                </a:lnTo>
                <a:cubicBezTo>
                  <a:pt x="183093" y="137054"/>
                  <a:pt x="198907" y="152575"/>
                  <a:pt x="218985" y="156314"/>
                </a:cubicBezTo>
                <a:lnTo>
                  <a:pt x="218383" y="156314"/>
                </a:lnTo>
                <a:lnTo>
                  <a:pt x="218383" y="388395"/>
                </a:lnTo>
                <a:lnTo>
                  <a:pt x="159947" y="388395"/>
                </a:lnTo>
                <a:lnTo>
                  <a:pt x="159947" y="407962"/>
                </a:lnTo>
                <a:lnTo>
                  <a:pt x="296139" y="407962"/>
                </a:lnTo>
                <a:lnTo>
                  <a:pt x="296139" y="388522"/>
                </a:lnTo>
                <a:lnTo>
                  <a:pt x="237798" y="388522"/>
                </a:lnTo>
                <a:lnTo>
                  <a:pt x="237798" y="156441"/>
                </a:lnTo>
                <a:lnTo>
                  <a:pt x="237196" y="156441"/>
                </a:lnTo>
                <a:cubicBezTo>
                  <a:pt x="257274" y="152702"/>
                  <a:pt x="273088" y="137181"/>
                  <a:pt x="277199" y="117180"/>
                </a:cubicBezTo>
                <a:lnTo>
                  <a:pt x="343711" y="117180"/>
                </a:lnTo>
                <a:lnTo>
                  <a:pt x="343711" y="141307"/>
                </a:lnTo>
                <a:lnTo>
                  <a:pt x="363317" y="141307"/>
                </a:lnTo>
                <a:lnTo>
                  <a:pt x="363317" y="97423"/>
                </a:lnTo>
                <a:close/>
                <a:moveTo>
                  <a:pt x="257403" y="117054"/>
                </a:moveTo>
                <a:cubicBezTo>
                  <a:pt x="251801" y="133195"/>
                  <a:pt x="234168" y="141737"/>
                  <a:pt x="218025" y="136136"/>
                </a:cubicBezTo>
                <a:cubicBezTo>
                  <a:pt x="209074" y="133030"/>
                  <a:pt x="202043" y="126001"/>
                  <a:pt x="198936" y="117054"/>
                </a:cubicBezTo>
                <a:cubicBezTo>
                  <a:pt x="197767" y="113770"/>
                  <a:pt x="197165" y="110313"/>
                  <a:pt x="197162" y="106827"/>
                </a:cubicBezTo>
                <a:cubicBezTo>
                  <a:pt x="197165" y="103607"/>
                  <a:pt x="197656" y="100403"/>
                  <a:pt x="198619" y="97328"/>
                </a:cubicBezTo>
                <a:cubicBezTo>
                  <a:pt x="203807" y="81013"/>
                  <a:pt x="221243" y="71993"/>
                  <a:pt x="237564" y="77176"/>
                </a:cubicBezTo>
                <a:cubicBezTo>
                  <a:pt x="250473" y="81279"/>
                  <a:pt x="259225" y="93285"/>
                  <a:pt x="259177" y="106827"/>
                </a:cubicBezTo>
                <a:cubicBezTo>
                  <a:pt x="259174" y="110313"/>
                  <a:pt x="258572" y="113770"/>
                  <a:pt x="257403" y="117054"/>
                </a:cubicBezTo>
                <a:close/>
                <a:moveTo>
                  <a:pt x="102651" y="148082"/>
                </a:moveTo>
                <a:lnTo>
                  <a:pt x="39813" y="272260"/>
                </a:lnTo>
                <a:lnTo>
                  <a:pt x="165394" y="272260"/>
                </a:lnTo>
                <a:close/>
                <a:moveTo>
                  <a:pt x="102651" y="191174"/>
                </a:moveTo>
                <a:lnTo>
                  <a:pt x="133722" y="252819"/>
                </a:lnTo>
                <a:lnTo>
                  <a:pt x="71453" y="252819"/>
                </a:lnTo>
                <a:close/>
                <a:moveTo>
                  <a:pt x="353435" y="148082"/>
                </a:moveTo>
                <a:lnTo>
                  <a:pt x="290628" y="272260"/>
                </a:lnTo>
                <a:lnTo>
                  <a:pt x="416242" y="272260"/>
                </a:lnTo>
                <a:close/>
                <a:moveTo>
                  <a:pt x="353435" y="191174"/>
                </a:moveTo>
                <a:lnTo>
                  <a:pt x="384601" y="252819"/>
                </a:lnTo>
                <a:lnTo>
                  <a:pt x="322237" y="25281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855" name="Google Shape;855;p28"/>
          <p:cNvGrpSpPr/>
          <p:nvPr/>
        </p:nvGrpSpPr>
        <p:grpSpPr>
          <a:xfrm>
            <a:off x="6895767" y="3642449"/>
            <a:ext cx="359176" cy="347701"/>
            <a:chOff x="9427492" y="1114481"/>
            <a:chExt cx="457200" cy="457200"/>
          </a:xfrm>
        </p:grpSpPr>
        <p:sp>
          <p:nvSpPr>
            <p:cNvPr id="856" name="Google Shape;856;p28"/>
            <p:cNvSpPr/>
            <p:nvPr/>
          </p:nvSpPr>
          <p:spPr>
            <a:xfrm>
              <a:off x="9490642" y="1391468"/>
              <a:ext cx="171672" cy="19526"/>
            </a:xfrm>
            <a:custGeom>
              <a:avLst/>
              <a:gdLst/>
              <a:ahLst/>
              <a:cxnLst/>
              <a:rect l="l" t="t" r="r" b="b"/>
              <a:pathLst>
                <a:path w="171672" h="19526" extrusionOk="0">
                  <a:moveTo>
                    <a:pt x="0" y="0"/>
                  </a:moveTo>
                  <a:lnTo>
                    <a:pt x="171672" y="0"/>
                  </a:lnTo>
                  <a:lnTo>
                    <a:pt x="171672" y="19526"/>
                  </a:lnTo>
                  <a:lnTo>
                    <a:pt x="0" y="1952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857" name="Google Shape;857;p28"/>
            <p:cNvSpPr/>
            <p:nvPr/>
          </p:nvSpPr>
          <p:spPr>
            <a:xfrm>
              <a:off x="9490642" y="1434394"/>
              <a:ext cx="171672" cy="19526"/>
            </a:xfrm>
            <a:custGeom>
              <a:avLst/>
              <a:gdLst/>
              <a:ahLst/>
              <a:cxnLst/>
              <a:rect l="l" t="t" r="r" b="b"/>
              <a:pathLst>
                <a:path w="171672" h="19526" extrusionOk="0">
                  <a:moveTo>
                    <a:pt x="0" y="0"/>
                  </a:moveTo>
                  <a:lnTo>
                    <a:pt x="171672" y="0"/>
                  </a:lnTo>
                  <a:lnTo>
                    <a:pt x="171672" y="19526"/>
                  </a:lnTo>
                  <a:lnTo>
                    <a:pt x="0" y="1952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858" name="Google Shape;858;p28"/>
            <p:cNvSpPr/>
            <p:nvPr/>
          </p:nvSpPr>
          <p:spPr>
            <a:xfrm>
              <a:off x="9490642" y="1477288"/>
              <a:ext cx="121443" cy="19526"/>
            </a:xfrm>
            <a:custGeom>
              <a:avLst/>
              <a:gdLst/>
              <a:ahLst/>
              <a:cxnLst/>
              <a:rect l="l" t="t" r="r" b="b"/>
              <a:pathLst>
                <a:path w="121443" h="19526" extrusionOk="0">
                  <a:moveTo>
                    <a:pt x="0" y="0"/>
                  </a:moveTo>
                  <a:lnTo>
                    <a:pt x="121444" y="0"/>
                  </a:lnTo>
                  <a:lnTo>
                    <a:pt x="121444" y="19526"/>
                  </a:lnTo>
                  <a:lnTo>
                    <a:pt x="0" y="1952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859" name="Google Shape;859;p28"/>
            <p:cNvSpPr/>
            <p:nvPr/>
          </p:nvSpPr>
          <p:spPr>
            <a:xfrm>
              <a:off x="9507025" y="1195856"/>
              <a:ext cx="138938" cy="138938"/>
            </a:xfrm>
            <a:custGeom>
              <a:avLst/>
              <a:gdLst/>
              <a:ahLst/>
              <a:cxnLst/>
              <a:rect l="l" t="t" r="r" b="b"/>
              <a:pathLst>
                <a:path w="138938" h="138938" extrusionOk="0">
                  <a:moveTo>
                    <a:pt x="69437" y="138938"/>
                  </a:moveTo>
                  <a:cubicBezTo>
                    <a:pt x="107804" y="138955"/>
                    <a:pt x="138921" y="107867"/>
                    <a:pt x="138938" y="69501"/>
                  </a:cubicBezTo>
                  <a:cubicBezTo>
                    <a:pt x="138955" y="31134"/>
                    <a:pt x="107867" y="17"/>
                    <a:pt x="69501" y="0"/>
                  </a:cubicBezTo>
                  <a:cubicBezTo>
                    <a:pt x="31134" y="-17"/>
                    <a:pt x="17" y="31071"/>
                    <a:pt x="0" y="69437"/>
                  </a:cubicBezTo>
                  <a:cubicBezTo>
                    <a:pt x="0" y="69459"/>
                    <a:pt x="0" y="69479"/>
                    <a:pt x="0" y="69501"/>
                  </a:cubicBezTo>
                  <a:cubicBezTo>
                    <a:pt x="0" y="107850"/>
                    <a:pt x="31088" y="138938"/>
                    <a:pt x="69437" y="138938"/>
                  </a:cubicBezTo>
                  <a:close/>
                  <a:moveTo>
                    <a:pt x="69437" y="19558"/>
                  </a:moveTo>
                  <a:cubicBezTo>
                    <a:pt x="97020" y="19541"/>
                    <a:pt x="119394" y="41887"/>
                    <a:pt x="119412" y="69469"/>
                  </a:cubicBezTo>
                  <a:cubicBezTo>
                    <a:pt x="119429" y="97052"/>
                    <a:pt x="97083" y="119426"/>
                    <a:pt x="69501" y="119444"/>
                  </a:cubicBezTo>
                  <a:cubicBezTo>
                    <a:pt x="41918" y="119461"/>
                    <a:pt x="19544" y="97115"/>
                    <a:pt x="19526" y="69533"/>
                  </a:cubicBezTo>
                  <a:cubicBezTo>
                    <a:pt x="19526" y="69522"/>
                    <a:pt x="19526" y="69511"/>
                    <a:pt x="19526" y="69501"/>
                  </a:cubicBezTo>
                  <a:cubicBezTo>
                    <a:pt x="19544" y="41938"/>
                    <a:pt x="41874" y="19593"/>
                    <a:pt x="69437" y="195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860" name="Google Shape;860;p28"/>
            <p:cNvSpPr/>
            <p:nvPr/>
          </p:nvSpPr>
          <p:spPr>
            <a:xfrm>
              <a:off x="9547379" y="1236242"/>
              <a:ext cx="58197" cy="58197"/>
            </a:xfrm>
            <a:custGeom>
              <a:avLst/>
              <a:gdLst/>
              <a:ahLst/>
              <a:cxnLst/>
              <a:rect l="l" t="t" r="r" b="b"/>
              <a:pathLst>
                <a:path w="58197" h="58197" extrusionOk="0">
                  <a:moveTo>
                    <a:pt x="19145" y="58198"/>
                  </a:moveTo>
                  <a:lnTo>
                    <a:pt x="39053" y="58198"/>
                  </a:lnTo>
                  <a:lnTo>
                    <a:pt x="39053" y="39053"/>
                  </a:lnTo>
                  <a:lnTo>
                    <a:pt x="58198" y="39053"/>
                  </a:lnTo>
                  <a:lnTo>
                    <a:pt x="58198" y="19145"/>
                  </a:lnTo>
                  <a:lnTo>
                    <a:pt x="39053" y="19145"/>
                  </a:lnTo>
                  <a:lnTo>
                    <a:pt x="39053" y="0"/>
                  </a:lnTo>
                  <a:lnTo>
                    <a:pt x="19145" y="0"/>
                  </a:lnTo>
                  <a:lnTo>
                    <a:pt x="19145" y="19145"/>
                  </a:lnTo>
                  <a:lnTo>
                    <a:pt x="0" y="19145"/>
                  </a:lnTo>
                  <a:lnTo>
                    <a:pt x="0" y="39053"/>
                  </a:lnTo>
                  <a:lnTo>
                    <a:pt x="19145" y="39053"/>
                  </a:lnTo>
                  <a:lnTo>
                    <a:pt x="19145" y="581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861" name="Google Shape;861;p28"/>
            <p:cNvSpPr/>
            <p:nvPr/>
          </p:nvSpPr>
          <p:spPr>
            <a:xfrm>
              <a:off x="9764042" y="1114481"/>
              <a:ext cx="120650" cy="457200"/>
            </a:xfrm>
            <a:custGeom>
              <a:avLst/>
              <a:gdLst/>
              <a:ahLst/>
              <a:cxnLst/>
              <a:rect l="l" t="t" r="r" b="b"/>
              <a:pathLst>
                <a:path w="120650" h="457200" extrusionOk="0">
                  <a:moveTo>
                    <a:pt x="0" y="0"/>
                  </a:moveTo>
                  <a:lnTo>
                    <a:pt x="0" y="398209"/>
                  </a:lnTo>
                  <a:lnTo>
                    <a:pt x="37783" y="457200"/>
                  </a:lnTo>
                  <a:lnTo>
                    <a:pt x="82995" y="398209"/>
                  </a:lnTo>
                  <a:lnTo>
                    <a:pt x="82995" y="22225"/>
                  </a:lnTo>
                  <a:lnTo>
                    <a:pt x="98044" y="22225"/>
                  </a:lnTo>
                  <a:lnTo>
                    <a:pt x="98044" y="162243"/>
                  </a:lnTo>
                  <a:lnTo>
                    <a:pt x="120650" y="162243"/>
                  </a:lnTo>
                  <a:lnTo>
                    <a:pt x="120650" y="0"/>
                  </a:lnTo>
                  <a:close/>
                  <a:moveTo>
                    <a:pt x="60325" y="390843"/>
                  </a:moveTo>
                  <a:lnTo>
                    <a:pt x="37719" y="420338"/>
                  </a:lnTo>
                  <a:lnTo>
                    <a:pt x="22669" y="390843"/>
                  </a:lnTo>
                  <a:lnTo>
                    <a:pt x="22669" y="176975"/>
                  </a:lnTo>
                  <a:lnTo>
                    <a:pt x="60325" y="176975"/>
                  </a:lnTo>
                  <a:close/>
                  <a:moveTo>
                    <a:pt x="60325" y="154877"/>
                  </a:moveTo>
                  <a:lnTo>
                    <a:pt x="22733" y="154877"/>
                  </a:lnTo>
                  <a:lnTo>
                    <a:pt x="22733" y="22225"/>
                  </a:lnTo>
                  <a:lnTo>
                    <a:pt x="60325" y="2222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862" name="Google Shape;862;p28"/>
            <p:cNvSpPr/>
            <p:nvPr/>
          </p:nvSpPr>
          <p:spPr>
            <a:xfrm>
              <a:off x="9427492" y="1114481"/>
              <a:ext cx="296672" cy="457200"/>
            </a:xfrm>
            <a:custGeom>
              <a:avLst/>
              <a:gdLst/>
              <a:ahLst/>
              <a:cxnLst/>
              <a:rect l="l" t="t" r="r" b="b"/>
              <a:pathLst>
                <a:path w="296672" h="457200" extrusionOk="0">
                  <a:moveTo>
                    <a:pt x="0" y="457200"/>
                  </a:moveTo>
                  <a:lnTo>
                    <a:pt x="296672" y="457200"/>
                  </a:lnTo>
                  <a:lnTo>
                    <a:pt x="296672" y="0"/>
                  </a:lnTo>
                  <a:lnTo>
                    <a:pt x="0" y="0"/>
                  </a:lnTo>
                  <a:close/>
                  <a:moveTo>
                    <a:pt x="19526" y="19526"/>
                  </a:moveTo>
                  <a:lnTo>
                    <a:pt x="277146" y="19526"/>
                  </a:lnTo>
                  <a:lnTo>
                    <a:pt x="277146" y="437674"/>
                  </a:lnTo>
                  <a:lnTo>
                    <a:pt x="19526" y="4376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grpSp>
      <p:sp>
        <p:nvSpPr>
          <p:cNvPr id="863" name="Google Shape;863;p28"/>
          <p:cNvSpPr/>
          <p:nvPr/>
        </p:nvSpPr>
        <p:spPr>
          <a:xfrm>
            <a:off x="151388" y="2016643"/>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Lawfulness, Fairness and Transparency.</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Processed in a manner that ensures appropriate security.</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Confidentiality. </a:t>
            </a:r>
            <a:endParaRPr sz="1400" b="0" i="0" u="none" strike="noStrike" cap="none">
              <a:solidFill>
                <a:schemeClr val="dk1"/>
              </a:solidFill>
              <a:latin typeface="Montserrat"/>
              <a:ea typeface="Montserrat"/>
              <a:cs typeface="Montserrat"/>
              <a:sym typeface="Montserrat"/>
            </a:endParaRPr>
          </a:p>
        </p:txBody>
      </p:sp>
      <p:sp>
        <p:nvSpPr>
          <p:cNvPr id="839" name="Google Shape;839;p28"/>
          <p:cNvSpPr txBox="1"/>
          <p:nvPr/>
        </p:nvSpPr>
        <p:spPr>
          <a:xfrm>
            <a:off x="151388" y="1667350"/>
            <a:ext cx="4369800" cy="4002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20000"/>
              </a:lnSpc>
              <a:spcBef>
                <a:spcPts val="2400"/>
              </a:spcBef>
              <a:spcAft>
                <a:spcPts val="60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Processing</a:t>
            </a:r>
            <a:endParaRPr sz="1400" b="1" i="0" u="none" strike="noStrike" cap="none">
              <a:solidFill>
                <a:schemeClr val="lt1"/>
              </a:solidFill>
              <a:latin typeface="Montserrat"/>
              <a:ea typeface="Montserrat"/>
              <a:cs typeface="Montserrat"/>
              <a:sym typeface="Montserrat"/>
            </a:endParaRPr>
          </a:p>
        </p:txBody>
      </p:sp>
      <p:sp>
        <p:nvSpPr>
          <p:cNvPr id="864" name="Google Shape;864;p28"/>
          <p:cNvSpPr/>
          <p:nvPr/>
        </p:nvSpPr>
        <p:spPr>
          <a:xfrm>
            <a:off x="151388" y="3806430"/>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Specified, explicit and legitimate purposes.</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Not processed in a manner that is incompatible with those purposes.</a:t>
            </a:r>
            <a:endParaRPr sz="1400" b="0" i="0" u="none" strike="noStrike" cap="none">
              <a:solidFill>
                <a:schemeClr val="dk1"/>
              </a:solidFill>
              <a:latin typeface="Montserrat"/>
              <a:ea typeface="Montserrat"/>
              <a:cs typeface="Montserrat"/>
              <a:sym typeface="Montserrat"/>
            </a:endParaRPr>
          </a:p>
        </p:txBody>
      </p:sp>
      <p:sp>
        <p:nvSpPr>
          <p:cNvPr id="865" name="Google Shape;865;p28"/>
          <p:cNvSpPr txBox="1"/>
          <p:nvPr/>
        </p:nvSpPr>
        <p:spPr>
          <a:xfrm>
            <a:off x="151388" y="3442267"/>
            <a:ext cx="4369800" cy="4002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20000"/>
              </a:lnSpc>
              <a:spcBef>
                <a:spcPts val="2400"/>
              </a:spcBef>
              <a:spcAft>
                <a:spcPts val="60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Purpose limitation</a:t>
            </a:r>
            <a:endParaRPr sz="1500" b="1" i="0" u="none" strike="noStrike" cap="none">
              <a:solidFill>
                <a:schemeClr val="lt1"/>
              </a:solidFill>
              <a:latin typeface="Montserrat"/>
              <a:ea typeface="Montserrat"/>
              <a:cs typeface="Montserrat"/>
              <a:sym typeface="Montserrat"/>
            </a:endParaRPr>
          </a:p>
        </p:txBody>
      </p:sp>
      <p:sp>
        <p:nvSpPr>
          <p:cNvPr id="840" name="Google Shape;840;p28"/>
          <p:cNvSpPr txBox="1"/>
          <p:nvPr/>
        </p:nvSpPr>
        <p:spPr>
          <a:xfrm>
            <a:off x="151388" y="5301956"/>
            <a:ext cx="4369800" cy="4002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Data minimisation</a:t>
            </a:r>
            <a:endParaRPr sz="1400" b="1" i="0" u="none" strike="noStrike" cap="none">
              <a:solidFill>
                <a:schemeClr val="lt1"/>
              </a:solidFill>
              <a:latin typeface="Montserrat"/>
              <a:ea typeface="Montserrat"/>
              <a:cs typeface="Montserrat"/>
              <a:sym typeface="Montserrat"/>
            </a:endParaRPr>
          </a:p>
        </p:txBody>
      </p:sp>
      <p:sp>
        <p:nvSpPr>
          <p:cNvPr id="866" name="Google Shape;866;p28"/>
          <p:cNvSpPr/>
          <p:nvPr/>
        </p:nvSpPr>
        <p:spPr>
          <a:xfrm>
            <a:off x="7670813" y="2016643"/>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Protect an interest which is essential for the life of the data subject or another natural person.</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1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Preventing fraud.</a:t>
            </a:r>
            <a:endParaRPr sz="1400" b="0" i="0" u="none" strike="noStrike" cap="none">
              <a:solidFill>
                <a:schemeClr val="dk1"/>
              </a:solidFill>
              <a:latin typeface="Montserrat"/>
              <a:ea typeface="Montserrat"/>
              <a:cs typeface="Montserrat"/>
              <a:sym typeface="Montserrat"/>
            </a:endParaRPr>
          </a:p>
        </p:txBody>
      </p:sp>
      <p:sp>
        <p:nvSpPr>
          <p:cNvPr id="836" name="Google Shape;836;p28"/>
          <p:cNvSpPr txBox="1"/>
          <p:nvPr/>
        </p:nvSpPr>
        <p:spPr>
          <a:xfrm>
            <a:off x="7670813" y="1667350"/>
            <a:ext cx="4369800" cy="4002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600"/>
              <a:buFont typeface="Arial"/>
              <a:buNone/>
            </a:pPr>
            <a:r>
              <a:rPr lang="en-GB" sz="1400" b="1" i="0" u="none" strike="noStrike" cap="none">
                <a:solidFill>
                  <a:schemeClr val="lt1"/>
                </a:solidFill>
                <a:latin typeface="Montserrat"/>
                <a:ea typeface="Montserrat"/>
                <a:cs typeface="Montserrat"/>
                <a:sym typeface="Montserrat"/>
              </a:rPr>
              <a:t>Vital interests</a:t>
            </a:r>
            <a:endParaRPr sz="1400" b="1" i="0" u="none" strike="noStrike" cap="none">
              <a:solidFill>
                <a:schemeClr val="dk1"/>
              </a:solidFill>
              <a:latin typeface="Montserrat"/>
              <a:ea typeface="Montserrat"/>
              <a:cs typeface="Montserrat"/>
              <a:sym typeface="Montserrat"/>
            </a:endParaRPr>
          </a:p>
        </p:txBody>
      </p:sp>
      <p:sp>
        <p:nvSpPr>
          <p:cNvPr id="867" name="Google Shape;867;p28"/>
          <p:cNvSpPr/>
          <p:nvPr/>
        </p:nvSpPr>
        <p:spPr>
          <a:xfrm>
            <a:off x="7670813" y="3806430"/>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Given by data subjects for one or more specific purposes.</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Make data subjects are aware of their rights </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Withdrawal of consent at any time.</a:t>
            </a:r>
            <a:endParaRPr sz="1400" b="0" i="0" u="none" strike="noStrike" cap="none">
              <a:solidFill>
                <a:schemeClr val="dk1"/>
              </a:solidFill>
              <a:latin typeface="Montserrat"/>
              <a:ea typeface="Montserrat"/>
              <a:cs typeface="Montserrat"/>
              <a:sym typeface="Montserrat"/>
            </a:endParaRPr>
          </a:p>
        </p:txBody>
      </p:sp>
      <p:sp>
        <p:nvSpPr>
          <p:cNvPr id="833" name="Google Shape;833;p28"/>
          <p:cNvSpPr txBox="1"/>
          <p:nvPr/>
        </p:nvSpPr>
        <p:spPr>
          <a:xfrm>
            <a:off x="7670813" y="3446553"/>
            <a:ext cx="4369800" cy="4002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600"/>
              <a:buFont typeface="Arial"/>
              <a:buNone/>
            </a:pPr>
            <a:r>
              <a:rPr lang="en-GB" sz="1400" b="1" i="0" u="none" strike="noStrike" cap="none">
                <a:solidFill>
                  <a:schemeClr val="lt1"/>
                </a:solidFill>
                <a:latin typeface="Montserrat"/>
                <a:ea typeface="Montserrat"/>
                <a:cs typeface="Montserrat"/>
                <a:sym typeface="Montserrat"/>
              </a:rPr>
              <a:t>Consent </a:t>
            </a:r>
            <a:endParaRPr sz="1400" b="1" i="0" u="none" strike="noStrike" cap="none">
              <a:solidFill>
                <a:schemeClr val="lt1"/>
              </a:solidFill>
              <a:latin typeface="Montserrat"/>
              <a:ea typeface="Montserrat"/>
              <a:cs typeface="Montserrat"/>
              <a:sym typeface="Montserrat"/>
            </a:endParaRPr>
          </a:p>
        </p:txBody>
      </p:sp>
      <p:sp>
        <p:nvSpPr>
          <p:cNvPr id="868" name="Google Shape;868;p28"/>
          <p:cNvSpPr/>
          <p:nvPr/>
        </p:nvSpPr>
        <p:spPr>
          <a:xfrm>
            <a:off x="7670813" y="5670400"/>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Accurate, kept up to date.</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5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Inaccurate data to be erased or rectified without delay timeously.</a:t>
            </a:r>
            <a:endParaRPr sz="1400" b="0" i="0" u="none" strike="noStrike" cap="none">
              <a:solidFill>
                <a:schemeClr val="dk1"/>
              </a:solidFill>
              <a:latin typeface="Montserrat"/>
              <a:ea typeface="Montserrat"/>
              <a:cs typeface="Montserrat"/>
              <a:sym typeface="Montserrat"/>
            </a:endParaRPr>
          </a:p>
        </p:txBody>
      </p:sp>
      <p:sp>
        <p:nvSpPr>
          <p:cNvPr id="837" name="Google Shape;837;p28"/>
          <p:cNvSpPr txBox="1"/>
          <p:nvPr/>
        </p:nvSpPr>
        <p:spPr>
          <a:xfrm>
            <a:off x="7670813" y="5301956"/>
            <a:ext cx="4369800" cy="4002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20000"/>
              </a:lnSpc>
              <a:spcBef>
                <a:spcPts val="2400"/>
              </a:spcBef>
              <a:spcAft>
                <a:spcPts val="60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Accuracy</a:t>
            </a:r>
            <a:endParaRPr sz="1400" b="1" i="0" u="none" strike="noStrike" cap="none">
              <a:solidFill>
                <a:schemeClr val="lt1"/>
              </a:solidFill>
              <a:latin typeface="Montserrat"/>
              <a:ea typeface="Montserrat"/>
              <a:cs typeface="Montserrat"/>
              <a:sym typeface="Montserrat"/>
            </a:endParaRPr>
          </a:p>
        </p:txBody>
      </p:sp>
      <p:sp>
        <p:nvSpPr>
          <p:cNvPr id="869" name="Google Shape;869;p28"/>
          <p:cNvSpPr txBox="1"/>
          <p:nvPr/>
        </p:nvSpPr>
        <p:spPr>
          <a:xfrm>
            <a:off x="641850" y="932975"/>
            <a:ext cx="10908300" cy="523200"/>
          </a:xfrm>
          <a:prstGeom prst="rect">
            <a:avLst/>
          </a:prstGeom>
          <a:solidFill>
            <a:srgbClr val="D3A5C3"/>
          </a:solid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dk1"/>
              </a:buClr>
              <a:buSzPts val="2200"/>
              <a:buFont typeface="Montserrat"/>
              <a:buChar char="●"/>
            </a:pPr>
            <a:r>
              <a:rPr lang="en-GB" sz="2200" b="1" i="0" u="none" strike="noStrike" cap="none">
                <a:solidFill>
                  <a:schemeClr val="dk1"/>
                </a:solidFill>
                <a:latin typeface="Montserrat"/>
                <a:ea typeface="Montserrat"/>
                <a:cs typeface="Montserrat"/>
                <a:sym typeface="Montserrat"/>
              </a:rPr>
              <a:t>GDPR - Article 4, 5, 6</a:t>
            </a:r>
            <a:endParaRPr sz="2200" b="1" i="0" u="none" strike="noStrike" cap="none">
              <a:solidFill>
                <a:schemeClr val="dk1"/>
              </a:solidFill>
              <a:latin typeface="Montserrat"/>
              <a:ea typeface="Montserrat"/>
              <a:cs typeface="Montserrat"/>
              <a:sym typeface="Montserrat"/>
            </a:endParaRPr>
          </a:p>
        </p:txBody>
      </p:sp>
      <p:sp>
        <p:nvSpPr>
          <p:cNvPr id="870" name="Google Shape;870;p28"/>
          <p:cNvSpPr/>
          <p:nvPr/>
        </p:nvSpPr>
        <p:spPr>
          <a:xfrm>
            <a:off x="4991825" y="3625275"/>
            <a:ext cx="359175" cy="4002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chemeClr val="lt1"/>
              </a:solidFill>
              <a:latin typeface="Arial"/>
              <a:ea typeface="Arial"/>
              <a:cs typeface="Arial"/>
              <a:sym typeface="Arial"/>
            </a:endParaRPr>
          </a:p>
        </p:txBody>
      </p:sp>
      <p:sp>
        <p:nvSpPr>
          <p:cNvPr id="871" name="Google Shape;871;p28"/>
          <p:cNvSpPr/>
          <p:nvPr/>
        </p:nvSpPr>
        <p:spPr>
          <a:xfrm>
            <a:off x="5455785" y="2768154"/>
            <a:ext cx="359175" cy="3693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D04A02"/>
              </a:solidFill>
              <a:latin typeface="Arial"/>
              <a:ea typeface="Arial"/>
              <a:cs typeface="Arial"/>
              <a:sym typeface="Arial"/>
            </a:endParaRPr>
          </a:p>
        </p:txBody>
      </p:sp>
      <p:sp>
        <p:nvSpPr>
          <p:cNvPr id="872" name="Google Shape;872;p28"/>
          <p:cNvSpPr/>
          <p:nvPr/>
        </p:nvSpPr>
        <p:spPr>
          <a:xfrm>
            <a:off x="6353377" y="4462798"/>
            <a:ext cx="359418" cy="369784"/>
          </a:xfrm>
          <a:custGeom>
            <a:avLst/>
            <a:gdLst/>
            <a:ahLst/>
            <a:cxnLst/>
            <a:rect l="l" t="t" r="r" b="b"/>
            <a:pathLst>
              <a:path w="447873" h="448223" extrusionOk="0">
                <a:moveTo>
                  <a:pt x="18101" y="410336"/>
                </a:moveTo>
                <a:lnTo>
                  <a:pt x="37945" y="430117"/>
                </a:lnTo>
                <a:lnTo>
                  <a:pt x="75951" y="392048"/>
                </a:lnTo>
                <a:cubicBezTo>
                  <a:pt x="160362" y="466948"/>
                  <a:pt x="287507" y="466948"/>
                  <a:pt x="371918" y="392048"/>
                </a:cubicBezTo>
                <a:lnTo>
                  <a:pt x="409987" y="430117"/>
                </a:lnTo>
                <a:lnTo>
                  <a:pt x="429830" y="410336"/>
                </a:lnTo>
                <a:lnTo>
                  <a:pt x="391699" y="372267"/>
                </a:lnTo>
                <a:cubicBezTo>
                  <a:pt x="473621" y="279615"/>
                  <a:pt x="464913" y="138094"/>
                  <a:pt x="372291" y="56171"/>
                </a:cubicBezTo>
                <a:cubicBezTo>
                  <a:pt x="279607" y="-25745"/>
                  <a:pt x="138093" y="-17049"/>
                  <a:pt x="56170" y="75610"/>
                </a:cubicBezTo>
                <a:cubicBezTo>
                  <a:pt x="-18723" y="160313"/>
                  <a:pt x="-18723" y="287564"/>
                  <a:pt x="56170" y="372267"/>
                </a:cubicBezTo>
                <a:close/>
                <a:moveTo>
                  <a:pt x="27992" y="224284"/>
                </a:moveTo>
                <a:cubicBezTo>
                  <a:pt x="27992" y="116067"/>
                  <a:pt x="115700" y="28341"/>
                  <a:pt x="223935" y="28341"/>
                </a:cubicBezTo>
                <a:cubicBezTo>
                  <a:pt x="332169" y="28341"/>
                  <a:pt x="419878" y="116067"/>
                  <a:pt x="419878" y="224284"/>
                </a:cubicBezTo>
                <a:cubicBezTo>
                  <a:pt x="419878" y="332500"/>
                  <a:pt x="332169" y="420227"/>
                  <a:pt x="223935" y="420227"/>
                </a:cubicBezTo>
                <a:cubicBezTo>
                  <a:pt x="115762" y="420121"/>
                  <a:pt x="28116" y="332457"/>
                  <a:pt x="27992" y="224284"/>
                </a:cubicBezTo>
                <a:close/>
                <a:moveTo>
                  <a:pt x="223935" y="373574"/>
                </a:moveTo>
                <a:cubicBezTo>
                  <a:pt x="306355" y="373574"/>
                  <a:pt x="373225" y="306735"/>
                  <a:pt x="373225" y="224284"/>
                </a:cubicBezTo>
                <a:cubicBezTo>
                  <a:pt x="373225" y="141832"/>
                  <a:pt x="306355" y="74994"/>
                  <a:pt x="223935" y="74994"/>
                </a:cubicBezTo>
                <a:cubicBezTo>
                  <a:pt x="141514" y="74994"/>
                  <a:pt x="74645" y="141832"/>
                  <a:pt x="74645" y="224284"/>
                </a:cubicBezTo>
                <a:cubicBezTo>
                  <a:pt x="74645" y="306735"/>
                  <a:pt x="141514" y="373574"/>
                  <a:pt x="223935" y="373574"/>
                </a:cubicBezTo>
                <a:close/>
                <a:moveTo>
                  <a:pt x="223935" y="102986"/>
                </a:moveTo>
                <a:cubicBezTo>
                  <a:pt x="290928" y="102986"/>
                  <a:pt x="345233" y="157290"/>
                  <a:pt x="345233" y="224284"/>
                </a:cubicBezTo>
                <a:cubicBezTo>
                  <a:pt x="345233" y="291278"/>
                  <a:pt x="290928" y="345582"/>
                  <a:pt x="223935" y="345582"/>
                </a:cubicBezTo>
                <a:cubicBezTo>
                  <a:pt x="156941" y="345582"/>
                  <a:pt x="102637" y="291278"/>
                  <a:pt x="102637" y="224284"/>
                </a:cubicBezTo>
                <a:cubicBezTo>
                  <a:pt x="102885" y="157433"/>
                  <a:pt x="157066" y="103334"/>
                  <a:pt x="223935" y="103235"/>
                </a:cubicBezTo>
                <a:close/>
                <a:moveTo>
                  <a:pt x="223935" y="298929"/>
                </a:moveTo>
                <a:cubicBezTo>
                  <a:pt x="265176" y="298929"/>
                  <a:pt x="298580" y="265507"/>
                  <a:pt x="298580" y="224284"/>
                </a:cubicBezTo>
                <a:cubicBezTo>
                  <a:pt x="298580" y="183061"/>
                  <a:pt x="265176" y="149639"/>
                  <a:pt x="223935" y="149639"/>
                </a:cubicBezTo>
                <a:cubicBezTo>
                  <a:pt x="182694" y="149639"/>
                  <a:pt x="149290" y="183061"/>
                  <a:pt x="149290" y="224284"/>
                </a:cubicBezTo>
                <a:cubicBezTo>
                  <a:pt x="149290" y="265507"/>
                  <a:pt x="182694" y="298929"/>
                  <a:pt x="223935" y="298929"/>
                </a:cubicBezTo>
                <a:close/>
                <a:moveTo>
                  <a:pt x="223935" y="177631"/>
                </a:moveTo>
                <a:cubicBezTo>
                  <a:pt x="249687" y="177631"/>
                  <a:pt x="270588" y="198519"/>
                  <a:pt x="270588" y="224284"/>
                </a:cubicBezTo>
                <a:cubicBezTo>
                  <a:pt x="270588" y="250049"/>
                  <a:pt x="249687" y="270937"/>
                  <a:pt x="223935" y="270937"/>
                </a:cubicBezTo>
                <a:cubicBezTo>
                  <a:pt x="198182" y="270937"/>
                  <a:pt x="177282" y="250049"/>
                  <a:pt x="177282" y="224284"/>
                </a:cubicBezTo>
                <a:cubicBezTo>
                  <a:pt x="177406" y="198612"/>
                  <a:pt x="198245" y="177880"/>
                  <a:pt x="223935" y="1778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3" name="Google Shape;873;p28"/>
          <p:cNvSpPr/>
          <p:nvPr/>
        </p:nvSpPr>
        <p:spPr>
          <a:xfrm>
            <a:off x="5455535" y="4481317"/>
            <a:ext cx="359425" cy="369775"/>
          </a:xfrm>
          <a:custGeom>
            <a:avLst/>
            <a:gdLst/>
            <a:ahLst/>
            <a:cxnLst/>
            <a:rect l="l" t="t" r="r" b="b"/>
            <a:pathLst>
              <a:path w="346" h="347" extrusionOk="0">
                <a:moveTo>
                  <a:pt x="346" y="0"/>
                </a:moveTo>
                <a:cubicBezTo>
                  <a:pt x="0" y="0"/>
                  <a:pt x="0" y="0"/>
                  <a:pt x="0" y="0"/>
                </a:cubicBezTo>
                <a:cubicBezTo>
                  <a:pt x="0" y="347"/>
                  <a:pt x="0" y="347"/>
                  <a:pt x="0" y="347"/>
                </a:cubicBezTo>
                <a:cubicBezTo>
                  <a:pt x="346" y="347"/>
                  <a:pt x="346" y="347"/>
                  <a:pt x="346" y="347"/>
                </a:cubicBezTo>
                <a:cubicBezTo>
                  <a:pt x="346" y="347"/>
                  <a:pt x="346" y="347"/>
                  <a:pt x="346" y="347"/>
                </a:cubicBezTo>
                <a:cubicBezTo>
                  <a:pt x="346" y="0"/>
                  <a:pt x="346" y="0"/>
                  <a:pt x="346" y="0"/>
                </a:cubicBezTo>
                <a:close/>
                <a:moveTo>
                  <a:pt x="14" y="319"/>
                </a:moveTo>
                <a:cubicBezTo>
                  <a:pt x="68" y="265"/>
                  <a:pt x="68" y="265"/>
                  <a:pt x="68" y="265"/>
                </a:cubicBezTo>
                <a:cubicBezTo>
                  <a:pt x="68" y="265"/>
                  <a:pt x="68" y="265"/>
                  <a:pt x="68" y="265"/>
                </a:cubicBezTo>
                <a:cubicBezTo>
                  <a:pt x="103" y="231"/>
                  <a:pt x="103" y="231"/>
                  <a:pt x="103" y="231"/>
                </a:cubicBezTo>
                <a:cubicBezTo>
                  <a:pt x="104" y="229"/>
                  <a:pt x="107" y="228"/>
                  <a:pt x="109" y="228"/>
                </a:cubicBezTo>
                <a:cubicBezTo>
                  <a:pt x="189" y="228"/>
                  <a:pt x="189" y="228"/>
                  <a:pt x="189" y="228"/>
                </a:cubicBezTo>
                <a:cubicBezTo>
                  <a:pt x="194" y="228"/>
                  <a:pt x="198" y="232"/>
                  <a:pt x="198" y="237"/>
                </a:cubicBezTo>
                <a:cubicBezTo>
                  <a:pt x="198" y="242"/>
                  <a:pt x="194" y="246"/>
                  <a:pt x="189" y="246"/>
                </a:cubicBezTo>
                <a:cubicBezTo>
                  <a:pt x="116" y="246"/>
                  <a:pt x="116" y="246"/>
                  <a:pt x="116" y="246"/>
                </a:cubicBezTo>
                <a:cubicBezTo>
                  <a:pt x="116" y="261"/>
                  <a:pt x="116" y="261"/>
                  <a:pt x="116" y="261"/>
                </a:cubicBezTo>
                <a:cubicBezTo>
                  <a:pt x="189" y="261"/>
                  <a:pt x="189" y="261"/>
                  <a:pt x="189" y="261"/>
                </a:cubicBezTo>
                <a:cubicBezTo>
                  <a:pt x="195" y="261"/>
                  <a:pt x="208" y="259"/>
                  <a:pt x="214" y="252"/>
                </a:cubicBezTo>
                <a:cubicBezTo>
                  <a:pt x="280" y="186"/>
                  <a:pt x="280" y="186"/>
                  <a:pt x="280" y="186"/>
                </a:cubicBezTo>
                <a:cubicBezTo>
                  <a:pt x="284" y="183"/>
                  <a:pt x="289" y="182"/>
                  <a:pt x="293" y="185"/>
                </a:cubicBezTo>
                <a:cubicBezTo>
                  <a:pt x="295" y="187"/>
                  <a:pt x="296" y="189"/>
                  <a:pt x="296" y="192"/>
                </a:cubicBezTo>
                <a:cubicBezTo>
                  <a:pt x="296" y="194"/>
                  <a:pt x="295" y="197"/>
                  <a:pt x="293" y="198"/>
                </a:cubicBezTo>
                <a:cubicBezTo>
                  <a:pt x="208" y="284"/>
                  <a:pt x="208" y="284"/>
                  <a:pt x="208" y="284"/>
                </a:cubicBezTo>
                <a:cubicBezTo>
                  <a:pt x="206" y="285"/>
                  <a:pt x="204" y="286"/>
                  <a:pt x="202" y="286"/>
                </a:cubicBezTo>
                <a:cubicBezTo>
                  <a:pt x="125" y="286"/>
                  <a:pt x="125" y="286"/>
                  <a:pt x="125" y="286"/>
                </a:cubicBezTo>
                <a:cubicBezTo>
                  <a:pt x="79" y="332"/>
                  <a:pt x="79" y="332"/>
                  <a:pt x="79" y="332"/>
                </a:cubicBezTo>
                <a:cubicBezTo>
                  <a:pt x="14" y="332"/>
                  <a:pt x="14" y="332"/>
                  <a:pt x="14" y="332"/>
                </a:cubicBezTo>
                <a:lnTo>
                  <a:pt x="14" y="319"/>
                </a:lnTo>
                <a:close/>
                <a:moveTo>
                  <a:pt x="100" y="332"/>
                </a:moveTo>
                <a:cubicBezTo>
                  <a:pt x="131" y="301"/>
                  <a:pt x="131" y="301"/>
                  <a:pt x="131" y="301"/>
                </a:cubicBezTo>
                <a:cubicBezTo>
                  <a:pt x="202" y="301"/>
                  <a:pt x="202" y="301"/>
                  <a:pt x="202" y="301"/>
                </a:cubicBezTo>
                <a:cubicBezTo>
                  <a:pt x="208" y="301"/>
                  <a:pt x="214" y="299"/>
                  <a:pt x="218" y="294"/>
                </a:cubicBezTo>
                <a:cubicBezTo>
                  <a:pt x="304" y="209"/>
                  <a:pt x="304" y="209"/>
                  <a:pt x="304" y="209"/>
                </a:cubicBezTo>
                <a:cubicBezTo>
                  <a:pt x="308" y="204"/>
                  <a:pt x="311" y="198"/>
                  <a:pt x="311" y="191"/>
                </a:cubicBezTo>
                <a:cubicBezTo>
                  <a:pt x="310" y="185"/>
                  <a:pt x="308" y="179"/>
                  <a:pt x="303" y="174"/>
                </a:cubicBezTo>
                <a:cubicBezTo>
                  <a:pt x="293" y="166"/>
                  <a:pt x="279" y="167"/>
                  <a:pt x="269" y="176"/>
                </a:cubicBezTo>
                <a:cubicBezTo>
                  <a:pt x="212" y="233"/>
                  <a:pt x="212" y="233"/>
                  <a:pt x="212" y="233"/>
                </a:cubicBezTo>
                <a:cubicBezTo>
                  <a:pt x="210" y="222"/>
                  <a:pt x="200" y="214"/>
                  <a:pt x="189" y="214"/>
                </a:cubicBezTo>
                <a:cubicBezTo>
                  <a:pt x="109" y="214"/>
                  <a:pt x="109" y="214"/>
                  <a:pt x="109" y="214"/>
                </a:cubicBezTo>
                <a:cubicBezTo>
                  <a:pt x="103" y="214"/>
                  <a:pt x="97" y="216"/>
                  <a:pt x="92" y="220"/>
                </a:cubicBezTo>
                <a:cubicBezTo>
                  <a:pt x="60" y="253"/>
                  <a:pt x="60" y="253"/>
                  <a:pt x="60" y="253"/>
                </a:cubicBezTo>
                <a:cubicBezTo>
                  <a:pt x="60" y="253"/>
                  <a:pt x="60" y="253"/>
                  <a:pt x="60" y="253"/>
                </a:cubicBezTo>
                <a:cubicBezTo>
                  <a:pt x="14" y="298"/>
                  <a:pt x="14" y="298"/>
                  <a:pt x="14" y="298"/>
                </a:cubicBezTo>
                <a:cubicBezTo>
                  <a:pt x="14" y="15"/>
                  <a:pt x="14" y="15"/>
                  <a:pt x="14" y="15"/>
                </a:cubicBezTo>
                <a:cubicBezTo>
                  <a:pt x="331" y="15"/>
                  <a:pt x="331" y="15"/>
                  <a:pt x="331" y="15"/>
                </a:cubicBezTo>
                <a:cubicBezTo>
                  <a:pt x="331" y="332"/>
                  <a:pt x="331" y="332"/>
                  <a:pt x="331" y="332"/>
                </a:cubicBezTo>
                <a:lnTo>
                  <a:pt x="100" y="332"/>
                </a:lnTo>
                <a:close/>
                <a:moveTo>
                  <a:pt x="175" y="109"/>
                </a:moveTo>
                <a:cubicBezTo>
                  <a:pt x="216" y="109"/>
                  <a:pt x="216" y="109"/>
                  <a:pt x="216" y="109"/>
                </a:cubicBezTo>
                <a:cubicBezTo>
                  <a:pt x="216" y="124"/>
                  <a:pt x="216" y="124"/>
                  <a:pt x="216" y="124"/>
                </a:cubicBezTo>
                <a:cubicBezTo>
                  <a:pt x="175" y="124"/>
                  <a:pt x="175" y="124"/>
                  <a:pt x="175" y="124"/>
                </a:cubicBezTo>
                <a:cubicBezTo>
                  <a:pt x="175" y="165"/>
                  <a:pt x="175" y="165"/>
                  <a:pt x="175" y="165"/>
                </a:cubicBezTo>
                <a:cubicBezTo>
                  <a:pt x="160" y="165"/>
                  <a:pt x="160" y="165"/>
                  <a:pt x="160" y="165"/>
                </a:cubicBezTo>
                <a:cubicBezTo>
                  <a:pt x="160" y="124"/>
                  <a:pt x="160" y="124"/>
                  <a:pt x="160" y="124"/>
                </a:cubicBezTo>
                <a:cubicBezTo>
                  <a:pt x="120" y="124"/>
                  <a:pt x="120" y="124"/>
                  <a:pt x="120" y="124"/>
                </a:cubicBezTo>
                <a:cubicBezTo>
                  <a:pt x="120" y="109"/>
                  <a:pt x="120" y="109"/>
                  <a:pt x="120" y="109"/>
                </a:cubicBezTo>
                <a:cubicBezTo>
                  <a:pt x="160" y="109"/>
                  <a:pt x="160" y="109"/>
                  <a:pt x="160" y="109"/>
                </a:cubicBezTo>
                <a:cubicBezTo>
                  <a:pt x="160" y="69"/>
                  <a:pt x="160" y="69"/>
                  <a:pt x="160" y="69"/>
                </a:cubicBezTo>
                <a:cubicBezTo>
                  <a:pt x="175" y="69"/>
                  <a:pt x="175" y="69"/>
                  <a:pt x="175" y="69"/>
                </a:cubicBezTo>
                <a:lnTo>
                  <a:pt x="175" y="1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29"/>
          <p:cNvSpPr txBox="1"/>
          <p:nvPr/>
        </p:nvSpPr>
        <p:spPr>
          <a:xfrm>
            <a:off x="853550" y="2065725"/>
            <a:ext cx="4222800" cy="863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20000"/>
              </a:lnSpc>
              <a:spcBef>
                <a:spcPts val="2400"/>
              </a:spcBef>
              <a:spcAft>
                <a:spcPts val="600"/>
              </a:spcAft>
              <a:buClr>
                <a:srgbClr val="000000"/>
              </a:buClr>
              <a:buSzPts val="1700"/>
              <a:buFont typeface="Arial"/>
              <a:buNone/>
            </a:pPr>
            <a:r>
              <a:rPr lang="en-GB" sz="1700" b="0" i="0" u="none" strike="noStrike" cap="none">
                <a:solidFill>
                  <a:schemeClr val="lt1"/>
                </a:solidFill>
                <a:latin typeface="Montserrat"/>
                <a:ea typeface="Montserrat"/>
                <a:cs typeface="Montserrat"/>
                <a:sym typeface="Montserrat"/>
              </a:rPr>
              <a:t>Information </a:t>
            </a:r>
            <a:r>
              <a:rPr lang="en-GB" sz="1700" b="1" i="0" u="none" strike="noStrike" cap="none">
                <a:solidFill>
                  <a:schemeClr val="lt1"/>
                </a:solidFill>
                <a:latin typeface="Montserrat"/>
                <a:ea typeface="Montserrat"/>
                <a:cs typeface="Montserrat"/>
                <a:sym typeface="Montserrat"/>
              </a:rPr>
              <a:t>collected</a:t>
            </a:r>
            <a:r>
              <a:rPr lang="en-GB" sz="1700" b="0" i="0" u="none" strike="noStrike" cap="none">
                <a:solidFill>
                  <a:schemeClr val="lt1"/>
                </a:solidFill>
                <a:latin typeface="Montserrat"/>
                <a:ea typeface="Montserrat"/>
                <a:cs typeface="Montserrat"/>
                <a:sym typeface="Montserrat"/>
              </a:rPr>
              <a:t> from the data subject</a:t>
            </a:r>
            <a:endParaRPr sz="1700" b="0" i="0" u="none" strike="noStrike" cap="none">
              <a:solidFill>
                <a:schemeClr val="lt1"/>
              </a:solidFill>
              <a:latin typeface="Montserrat"/>
              <a:ea typeface="Montserrat"/>
              <a:cs typeface="Montserrat"/>
              <a:sym typeface="Montserrat"/>
            </a:endParaRPr>
          </a:p>
        </p:txBody>
      </p:sp>
      <p:sp>
        <p:nvSpPr>
          <p:cNvPr id="880" name="Google Shape;880;p29"/>
          <p:cNvSpPr/>
          <p:nvPr/>
        </p:nvSpPr>
        <p:spPr>
          <a:xfrm>
            <a:off x="231650" y="3244200"/>
            <a:ext cx="5652900" cy="2677500"/>
          </a:xfrm>
          <a:prstGeom prst="rect">
            <a:avLst/>
          </a:prstGeom>
          <a:solidFill>
            <a:srgbClr val="D9D2E9"/>
          </a:solidFill>
          <a:ln>
            <a:noFill/>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Identity and Details of the controller</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Details of the data protection officer</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Purposes of the processing</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Processing location </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The recipients or categories of recipients</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Any intention of the controller transfer data </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Storage period </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Data subject Rights (rectify, notification)</a:t>
            </a:r>
            <a:endParaRPr sz="1700" b="0" i="0" u="none" strike="noStrike" cap="none">
              <a:solidFill>
                <a:schemeClr val="dk1"/>
              </a:solidFill>
              <a:latin typeface="Montserrat"/>
              <a:ea typeface="Montserrat"/>
              <a:cs typeface="Montserrat"/>
              <a:sym typeface="Montserrat"/>
            </a:endParaRPr>
          </a:p>
        </p:txBody>
      </p:sp>
      <p:pic>
        <p:nvPicPr>
          <p:cNvPr id="881" name="Google Shape;881;p29"/>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882" name="Google Shape;882;p2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collection &amp; processing </a:t>
            </a:r>
            <a:endParaRPr sz="2200" b="1" i="0" u="none" strike="noStrike" cap="none">
              <a:solidFill>
                <a:schemeClr val="lt1"/>
              </a:solidFill>
              <a:latin typeface="Montserrat"/>
              <a:ea typeface="Montserrat"/>
              <a:cs typeface="Montserrat"/>
              <a:sym typeface="Montserrat"/>
            </a:endParaRPr>
          </a:p>
        </p:txBody>
      </p:sp>
      <p:sp>
        <p:nvSpPr>
          <p:cNvPr id="883" name="Google Shape;883;p2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884" name="Google Shape;884;p29"/>
          <p:cNvSpPr txBox="1"/>
          <p:nvPr/>
        </p:nvSpPr>
        <p:spPr>
          <a:xfrm>
            <a:off x="7111275" y="2065725"/>
            <a:ext cx="4222800" cy="863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20000"/>
              </a:lnSpc>
              <a:spcBef>
                <a:spcPts val="2400"/>
              </a:spcBef>
              <a:spcAft>
                <a:spcPts val="600"/>
              </a:spcAft>
              <a:buClr>
                <a:srgbClr val="000000"/>
              </a:buClr>
              <a:buSzPts val="1700"/>
              <a:buFont typeface="Arial"/>
              <a:buNone/>
            </a:pPr>
            <a:r>
              <a:rPr lang="en-GB" sz="1700" b="0" i="0" u="none" strike="noStrike" cap="none">
                <a:solidFill>
                  <a:schemeClr val="lt1"/>
                </a:solidFill>
                <a:latin typeface="Montserrat"/>
                <a:ea typeface="Montserrat"/>
                <a:cs typeface="Montserrat"/>
                <a:sym typeface="Montserrat"/>
              </a:rPr>
              <a:t>Information </a:t>
            </a:r>
            <a:r>
              <a:rPr lang="en-GB" sz="1700" b="1" i="0" u="none" strike="noStrike" cap="none">
                <a:solidFill>
                  <a:schemeClr val="lt1"/>
                </a:solidFill>
                <a:latin typeface="Montserrat"/>
                <a:ea typeface="Montserrat"/>
                <a:cs typeface="Montserrat"/>
                <a:sym typeface="Montserrat"/>
              </a:rPr>
              <a:t>not collected</a:t>
            </a:r>
            <a:r>
              <a:rPr lang="en-GB" sz="1700" b="0" i="0" u="none" strike="noStrike" cap="none">
                <a:solidFill>
                  <a:schemeClr val="lt1"/>
                </a:solidFill>
                <a:latin typeface="Montserrat"/>
                <a:ea typeface="Montserrat"/>
                <a:cs typeface="Montserrat"/>
                <a:sym typeface="Montserrat"/>
              </a:rPr>
              <a:t> from the data subject</a:t>
            </a:r>
            <a:endParaRPr sz="1700" b="0" i="0" u="none" strike="noStrike" cap="none">
              <a:solidFill>
                <a:schemeClr val="lt1"/>
              </a:solidFill>
              <a:latin typeface="Montserrat"/>
              <a:ea typeface="Montserrat"/>
              <a:cs typeface="Montserrat"/>
              <a:sym typeface="Montserrat"/>
            </a:endParaRPr>
          </a:p>
        </p:txBody>
      </p:sp>
      <p:sp>
        <p:nvSpPr>
          <p:cNvPr id="885" name="Google Shape;885;p29"/>
          <p:cNvSpPr txBox="1"/>
          <p:nvPr/>
        </p:nvSpPr>
        <p:spPr>
          <a:xfrm>
            <a:off x="1338350" y="1017863"/>
            <a:ext cx="3253200" cy="523200"/>
          </a:xfrm>
          <a:prstGeom prst="rect">
            <a:avLst/>
          </a:prstGeom>
          <a:solidFill>
            <a:srgbClr val="D3A5C3"/>
          </a:solid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dk1"/>
              </a:buClr>
              <a:buSzPts val="2200"/>
              <a:buFont typeface="Montserrat"/>
              <a:buChar char="●"/>
            </a:pPr>
            <a:r>
              <a:rPr lang="en-GB" sz="2200" b="1" i="0" u="none" strike="noStrike" cap="none">
                <a:solidFill>
                  <a:schemeClr val="dk1"/>
                </a:solidFill>
                <a:latin typeface="Montserrat"/>
                <a:ea typeface="Montserrat"/>
                <a:cs typeface="Montserrat"/>
                <a:sym typeface="Montserrat"/>
              </a:rPr>
              <a:t>GDPR - Article 13</a:t>
            </a:r>
            <a:endParaRPr sz="2200" b="1" i="0" u="none" strike="noStrike" cap="none">
              <a:solidFill>
                <a:schemeClr val="dk1"/>
              </a:solidFill>
              <a:latin typeface="Montserrat"/>
              <a:ea typeface="Montserrat"/>
              <a:cs typeface="Montserrat"/>
              <a:sym typeface="Montserrat"/>
            </a:endParaRPr>
          </a:p>
        </p:txBody>
      </p:sp>
      <p:sp>
        <p:nvSpPr>
          <p:cNvPr id="886" name="Google Shape;886;p29"/>
          <p:cNvSpPr txBox="1"/>
          <p:nvPr/>
        </p:nvSpPr>
        <p:spPr>
          <a:xfrm>
            <a:off x="7596075" y="1017863"/>
            <a:ext cx="3253200" cy="523200"/>
          </a:xfrm>
          <a:prstGeom prst="rect">
            <a:avLst/>
          </a:prstGeom>
          <a:solidFill>
            <a:srgbClr val="D3A5C3"/>
          </a:solid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dk1"/>
              </a:buClr>
              <a:buSzPts val="2200"/>
              <a:buFont typeface="Montserrat"/>
              <a:buChar char="●"/>
            </a:pPr>
            <a:r>
              <a:rPr lang="en-GB" sz="2200" b="1" i="0" u="none" strike="noStrike" cap="none">
                <a:solidFill>
                  <a:schemeClr val="dk1"/>
                </a:solidFill>
                <a:latin typeface="Montserrat"/>
                <a:ea typeface="Montserrat"/>
                <a:cs typeface="Montserrat"/>
                <a:sym typeface="Montserrat"/>
              </a:rPr>
              <a:t>GDPR - Article 13</a:t>
            </a:r>
            <a:endParaRPr sz="2200" b="1" i="0" u="none" strike="noStrike" cap="none">
              <a:solidFill>
                <a:schemeClr val="dk1"/>
              </a:solidFill>
              <a:latin typeface="Montserrat"/>
              <a:ea typeface="Montserrat"/>
              <a:cs typeface="Montserrat"/>
              <a:sym typeface="Montserrat"/>
            </a:endParaRPr>
          </a:p>
        </p:txBody>
      </p:sp>
      <p:sp>
        <p:nvSpPr>
          <p:cNvPr id="887" name="Google Shape;887;p29"/>
          <p:cNvSpPr/>
          <p:nvPr/>
        </p:nvSpPr>
        <p:spPr>
          <a:xfrm>
            <a:off x="6396225" y="3244250"/>
            <a:ext cx="5652900" cy="2677500"/>
          </a:xfrm>
          <a:prstGeom prst="rect">
            <a:avLst/>
          </a:prstGeom>
          <a:solidFill>
            <a:srgbClr val="D9D2E9"/>
          </a:solidFill>
          <a:ln>
            <a:noFill/>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Inform data subject within a reasonable period - One month</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Categories of personal data concerned </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Source the personal data </a:t>
            </a:r>
            <a:endParaRPr sz="1700" b="0" i="0" u="none" strike="noStrike" cap="none">
              <a:solidFill>
                <a:schemeClr val="dk1"/>
              </a:solidFill>
              <a:latin typeface="Montserrat"/>
              <a:ea typeface="Montserrat"/>
              <a:cs typeface="Montserrat"/>
              <a:sym typeface="Montserrat"/>
            </a:endParaRPr>
          </a:p>
        </p:txBody>
      </p:sp>
      <p:sp>
        <p:nvSpPr>
          <p:cNvPr id="888" name="Google Shape;888;p29"/>
          <p:cNvSpPr/>
          <p:nvPr/>
        </p:nvSpPr>
        <p:spPr>
          <a:xfrm>
            <a:off x="6039888" y="3434700"/>
            <a:ext cx="201000" cy="23919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30"/>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895" name="Google Shape;895;p3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collection &amp; processing </a:t>
            </a:r>
            <a:endParaRPr sz="2200" b="1" i="0" u="none" strike="noStrike" cap="none">
              <a:solidFill>
                <a:schemeClr val="lt1"/>
              </a:solidFill>
              <a:latin typeface="Montserrat"/>
              <a:ea typeface="Montserrat"/>
              <a:cs typeface="Montserrat"/>
              <a:sym typeface="Montserrat"/>
            </a:endParaRPr>
          </a:p>
        </p:txBody>
      </p:sp>
      <p:sp>
        <p:nvSpPr>
          <p:cNvPr id="896" name="Google Shape;896;p3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897" name="Google Shape;897;p30"/>
          <p:cNvSpPr/>
          <p:nvPr/>
        </p:nvSpPr>
        <p:spPr>
          <a:xfrm>
            <a:off x="641850" y="2081079"/>
            <a:ext cx="10908300" cy="3290700"/>
          </a:xfrm>
          <a:prstGeom prst="rect">
            <a:avLst/>
          </a:prstGeom>
          <a:solidFill>
            <a:srgbClr val="F3F3F3"/>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90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“Prohibited </a:t>
            </a:r>
            <a:r>
              <a:rPr lang="en-GB" sz="1500" b="0" i="0" u="none" strike="noStrike" cap="none">
                <a:solidFill>
                  <a:schemeClr val="dk1"/>
                </a:solidFill>
                <a:latin typeface="Montserrat"/>
                <a:ea typeface="Montserrat"/>
                <a:cs typeface="Montserrat"/>
                <a:sym typeface="Montserrat"/>
              </a:rPr>
              <a:t>to process any personal data revealing </a:t>
            </a:r>
            <a:r>
              <a:rPr lang="en-GB" sz="1500" b="1" i="0" u="none" strike="noStrike" cap="none">
                <a:solidFill>
                  <a:schemeClr val="dk1"/>
                </a:solidFill>
                <a:latin typeface="Montserrat"/>
                <a:ea typeface="Montserrat"/>
                <a:cs typeface="Montserrat"/>
                <a:sym typeface="Montserrat"/>
              </a:rPr>
              <a:t>racial or ethnic origin</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political opinions</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religious or philosophical beliefs</a:t>
            </a:r>
            <a:r>
              <a:rPr lang="en-GB" sz="1500" b="0" i="0" u="none" strike="noStrike" cap="none">
                <a:solidFill>
                  <a:schemeClr val="dk1"/>
                </a:solidFill>
                <a:latin typeface="Montserrat"/>
                <a:ea typeface="Montserrat"/>
                <a:cs typeface="Montserrat"/>
                <a:sym typeface="Montserrat"/>
              </a:rPr>
              <a:t>, or </a:t>
            </a:r>
            <a:r>
              <a:rPr lang="en-GB" sz="1500" b="1" i="0" u="none" strike="noStrike" cap="none">
                <a:solidFill>
                  <a:schemeClr val="dk1"/>
                </a:solidFill>
                <a:latin typeface="Montserrat"/>
                <a:ea typeface="Montserrat"/>
                <a:cs typeface="Montserrat"/>
                <a:sym typeface="Montserrat"/>
              </a:rPr>
              <a:t>trade union membership</a:t>
            </a:r>
            <a:r>
              <a:rPr lang="en-GB" sz="1500" b="0" i="0" u="none" strike="noStrike" cap="none">
                <a:solidFill>
                  <a:schemeClr val="dk1"/>
                </a:solidFill>
                <a:latin typeface="Montserrat"/>
                <a:ea typeface="Montserrat"/>
                <a:cs typeface="Montserrat"/>
                <a:sym typeface="Montserrat"/>
              </a:rPr>
              <a:t>, and the processing of </a:t>
            </a:r>
            <a:r>
              <a:rPr lang="en-GB" sz="1500" b="1" i="0" u="none" strike="noStrike" cap="none">
                <a:solidFill>
                  <a:schemeClr val="dk1"/>
                </a:solidFill>
                <a:latin typeface="Montserrat"/>
                <a:ea typeface="Montserrat"/>
                <a:cs typeface="Montserrat"/>
                <a:sym typeface="Montserrat"/>
              </a:rPr>
              <a:t>genetic data</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biometric data</a:t>
            </a:r>
            <a:r>
              <a:rPr lang="en-GB" sz="1500" b="0" i="0" u="none" strike="noStrike" cap="none">
                <a:solidFill>
                  <a:schemeClr val="dk1"/>
                </a:solidFill>
                <a:latin typeface="Montserrat"/>
                <a:ea typeface="Montserrat"/>
                <a:cs typeface="Montserrat"/>
                <a:sym typeface="Montserrat"/>
              </a:rPr>
              <a:t> for the </a:t>
            </a:r>
            <a:r>
              <a:rPr lang="en-GB" sz="1500" b="1" i="0" u="none" strike="noStrike" cap="none">
                <a:solidFill>
                  <a:schemeClr val="dk1"/>
                </a:solidFill>
                <a:latin typeface="Montserrat"/>
                <a:ea typeface="Montserrat"/>
                <a:cs typeface="Montserrat"/>
                <a:sym typeface="Montserrat"/>
              </a:rPr>
              <a:t>purpose of uniquely identifying a natural person</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data concerning health</a:t>
            </a:r>
            <a:r>
              <a:rPr lang="en-GB" sz="1500" b="0" i="0" u="none" strike="noStrike" cap="none">
                <a:solidFill>
                  <a:schemeClr val="dk1"/>
                </a:solidFill>
                <a:latin typeface="Montserrat"/>
                <a:ea typeface="Montserrat"/>
                <a:cs typeface="Montserrat"/>
                <a:sym typeface="Montserrat"/>
              </a:rPr>
              <a:t> or</a:t>
            </a:r>
            <a:r>
              <a:rPr lang="en-GB" sz="1500" b="1" i="0" u="none" strike="noStrike" cap="none">
                <a:solidFill>
                  <a:schemeClr val="dk1"/>
                </a:solidFill>
                <a:latin typeface="Montserrat"/>
                <a:ea typeface="Montserrat"/>
                <a:cs typeface="Montserrat"/>
                <a:sym typeface="Montserrat"/>
              </a:rPr>
              <a:t> data concerning a natural person’s sex life or sexual orientation”</a:t>
            </a:r>
            <a:endParaRPr sz="1500" b="1" i="0" u="none" strike="noStrike" cap="none">
              <a:solidFill>
                <a:schemeClr val="dk1"/>
              </a:solidFill>
              <a:latin typeface="Montserrat"/>
              <a:ea typeface="Montserrat"/>
              <a:cs typeface="Montserrat"/>
              <a:sym typeface="Montserrat"/>
            </a:endParaRPr>
          </a:p>
          <a:p>
            <a:pPr marL="274320" marR="0" lvl="0" indent="-140970" algn="l" rtl="0">
              <a:lnSpc>
                <a:spcPct val="105000"/>
              </a:lnSpc>
              <a:spcBef>
                <a:spcPts val="100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Derogating</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Exceptions: </a:t>
            </a:r>
            <a:r>
              <a:rPr lang="en-GB" sz="1500" b="0" i="0" u="none" strike="noStrike" cap="none">
                <a:solidFill>
                  <a:schemeClr val="dk1"/>
                </a:solidFill>
                <a:latin typeface="Montserrat"/>
                <a:ea typeface="Montserrat"/>
                <a:cs typeface="Montserrat"/>
                <a:sym typeface="Montserrat"/>
              </a:rPr>
              <a:t>Allowed by Union or Member State law</a:t>
            </a:r>
            <a:endParaRPr sz="1500" b="0" i="0" u="none" strike="noStrike" cap="none">
              <a:solidFill>
                <a:schemeClr val="dk1"/>
              </a:solidFill>
              <a:latin typeface="Montserrat"/>
              <a:ea typeface="Montserrat"/>
              <a:cs typeface="Montserrat"/>
              <a:sym typeface="Montserrat"/>
            </a:endParaRPr>
          </a:p>
          <a:p>
            <a:pPr marL="548640" marR="0" lvl="1" indent="-140970" algn="l" rtl="0">
              <a:lnSpc>
                <a:spcPct val="105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Data subject has given </a:t>
            </a:r>
            <a:r>
              <a:rPr lang="en-GB" sz="1500" b="1" i="0" u="none" strike="noStrike" cap="none">
                <a:solidFill>
                  <a:schemeClr val="dk1"/>
                </a:solidFill>
                <a:latin typeface="Montserrat"/>
                <a:ea typeface="Montserrat"/>
                <a:cs typeface="Montserrat"/>
                <a:sym typeface="Montserrat"/>
              </a:rPr>
              <a:t>explicit consent</a:t>
            </a:r>
            <a:endParaRPr sz="1500" b="1" i="0" u="none" strike="noStrike" cap="none">
              <a:solidFill>
                <a:schemeClr val="dk1"/>
              </a:solidFill>
              <a:latin typeface="Montserrat"/>
              <a:ea typeface="Montserrat"/>
              <a:cs typeface="Montserrat"/>
              <a:sym typeface="Montserrat"/>
            </a:endParaRPr>
          </a:p>
          <a:p>
            <a:pPr marL="548640" marR="0" lvl="1" indent="-140970" algn="l" rtl="0">
              <a:lnSpc>
                <a:spcPct val="105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Vital Interests - </a:t>
            </a:r>
            <a:r>
              <a:rPr lang="en-GB" sz="1500" b="0" i="0" u="none" strike="noStrike" cap="none">
                <a:solidFill>
                  <a:schemeClr val="dk1"/>
                </a:solidFill>
                <a:latin typeface="Montserrat"/>
                <a:ea typeface="Montserrat"/>
                <a:cs typeface="Montserrat"/>
                <a:sym typeface="Montserrat"/>
              </a:rPr>
              <a:t>Data subject or of another natural person</a:t>
            </a:r>
            <a:endParaRPr sz="1500" b="0" i="0" u="none" strike="noStrike" cap="none">
              <a:solidFill>
                <a:schemeClr val="dk1"/>
              </a:solidFill>
              <a:latin typeface="Montserrat"/>
              <a:ea typeface="Montserrat"/>
              <a:cs typeface="Montserrat"/>
              <a:sym typeface="Montserrat"/>
            </a:endParaRPr>
          </a:p>
          <a:p>
            <a:pPr marL="548640" marR="0" lvl="1" indent="-140970" algn="l" rtl="0">
              <a:lnSpc>
                <a:spcPct val="105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Exercise or defence of legal claims</a:t>
            </a:r>
            <a:endParaRPr sz="1500" b="0" i="0" u="none" strike="noStrike" cap="none">
              <a:solidFill>
                <a:schemeClr val="dk1"/>
              </a:solidFill>
              <a:latin typeface="Montserrat"/>
              <a:ea typeface="Montserrat"/>
              <a:cs typeface="Montserrat"/>
              <a:sym typeface="Montserrat"/>
            </a:endParaRPr>
          </a:p>
          <a:p>
            <a:pPr marL="548640" marR="0" lvl="1" indent="-140970" algn="l" rtl="0">
              <a:lnSpc>
                <a:spcPct val="105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Reasons of substantial public interest - public health</a:t>
            </a:r>
            <a:endParaRPr sz="1500" b="0" i="0" u="none" strike="noStrike" cap="none">
              <a:solidFill>
                <a:schemeClr val="dk1"/>
              </a:solidFill>
              <a:latin typeface="Montserrat"/>
              <a:ea typeface="Montserrat"/>
              <a:cs typeface="Montserrat"/>
              <a:sym typeface="Montserrat"/>
            </a:endParaRPr>
          </a:p>
          <a:p>
            <a:pPr marL="548640" marR="0" lvl="1" indent="-140970" algn="l" rtl="0">
              <a:lnSpc>
                <a:spcPct val="105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archiving purposes in the public interest - Science research, Statistical purposes </a:t>
            </a:r>
            <a:endParaRPr sz="1500" b="0" i="0" u="none" strike="noStrike" cap="none">
              <a:solidFill>
                <a:schemeClr val="dk1"/>
              </a:solidFill>
              <a:latin typeface="Montserrat"/>
              <a:ea typeface="Montserrat"/>
              <a:cs typeface="Montserrat"/>
              <a:sym typeface="Montserrat"/>
            </a:endParaRPr>
          </a:p>
        </p:txBody>
      </p:sp>
      <p:sp>
        <p:nvSpPr>
          <p:cNvPr id="898" name="Google Shape;898;p30"/>
          <p:cNvSpPr txBox="1"/>
          <p:nvPr/>
        </p:nvSpPr>
        <p:spPr>
          <a:xfrm>
            <a:off x="641922" y="1667350"/>
            <a:ext cx="10908300" cy="4155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20000"/>
              </a:lnSpc>
              <a:spcBef>
                <a:spcPts val="2400"/>
              </a:spcBef>
              <a:spcAft>
                <a:spcPts val="60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 Processing of special categories of personal data</a:t>
            </a:r>
            <a:endParaRPr sz="1500" b="1" i="0" u="none" strike="noStrike" cap="none">
              <a:solidFill>
                <a:schemeClr val="lt1"/>
              </a:solidFill>
              <a:latin typeface="Montserrat"/>
              <a:ea typeface="Montserrat"/>
              <a:cs typeface="Montserrat"/>
              <a:sym typeface="Montserrat"/>
            </a:endParaRPr>
          </a:p>
        </p:txBody>
      </p:sp>
      <p:sp>
        <p:nvSpPr>
          <p:cNvPr id="899" name="Google Shape;899;p30"/>
          <p:cNvSpPr/>
          <p:nvPr/>
        </p:nvSpPr>
        <p:spPr>
          <a:xfrm>
            <a:off x="9350063" y="3550300"/>
            <a:ext cx="1201725" cy="1129625"/>
          </a:xfrm>
          <a:custGeom>
            <a:avLst/>
            <a:gdLst/>
            <a:ahLst/>
            <a:cxnLst/>
            <a:rect l="l" t="t" r="r" b="b"/>
            <a:pathLst>
              <a:path w="576" h="576" extrusionOk="0">
                <a:moveTo>
                  <a:pt x="451" y="105"/>
                </a:moveTo>
                <a:cubicBezTo>
                  <a:pt x="426" y="80"/>
                  <a:pt x="391" y="65"/>
                  <a:pt x="356" y="65"/>
                </a:cubicBezTo>
                <a:cubicBezTo>
                  <a:pt x="321" y="65"/>
                  <a:pt x="288" y="79"/>
                  <a:pt x="262" y="105"/>
                </a:cubicBezTo>
                <a:cubicBezTo>
                  <a:pt x="214" y="152"/>
                  <a:pt x="210" y="230"/>
                  <a:pt x="252" y="282"/>
                </a:cubicBezTo>
                <a:cubicBezTo>
                  <a:pt x="84" y="451"/>
                  <a:pt x="84" y="451"/>
                  <a:pt x="84" y="451"/>
                </a:cubicBezTo>
                <a:cubicBezTo>
                  <a:pt x="145" y="513"/>
                  <a:pt x="145" y="513"/>
                  <a:pt x="145" y="513"/>
                </a:cubicBezTo>
                <a:cubicBezTo>
                  <a:pt x="166" y="492"/>
                  <a:pt x="166" y="492"/>
                  <a:pt x="166" y="492"/>
                </a:cubicBezTo>
                <a:cubicBezTo>
                  <a:pt x="125" y="451"/>
                  <a:pt x="125" y="451"/>
                  <a:pt x="125" y="451"/>
                </a:cubicBezTo>
                <a:cubicBezTo>
                  <a:pt x="139" y="437"/>
                  <a:pt x="139" y="437"/>
                  <a:pt x="139" y="437"/>
                </a:cubicBezTo>
                <a:cubicBezTo>
                  <a:pt x="180" y="478"/>
                  <a:pt x="180" y="478"/>
                  <a:pt x="180" y="478"/>
                </a:cubicBezTo>
                <a:cubicBezTo>
                  <a:pt x="201" y="457"/>
                  <a:pt x="201" y="457"/>
                  <a:pt x="201" y="457"/>
                </a:cubicBezTo>
                <a:cubicBezTo>
                  <a:pt x="161" y="416"/>
                  <a:pt x="161" y="416"/>
                  <a:pt x="161" y="416"/>
                </a:cubicBezTo>
                <a:cubicBezTo>
                  <a:pt x="273" y="304"/>
                  <a:pt x="273" y="304"/>
                  <a:pt x="273" y="304"/>
                </a:cubicBezTo>
                <a:cubicBezTo>
                  <a:pt x="297" y="323"/>
                  <a:pt x="326" y="333"/>
                  <a:pt x="356" y="333"/>
                </a:cubicBezTo>
                <a:cubicBezTo>
                  <a:pt x="392" y="333"/>
                  <a:pt x="426" y="319"/>
                  <a:pt x="451" y="294"/>
                </a:cubicBezTo>
                <a:cubicBezTo>
                  <a:pt x="476" y="269"/>
                  <a:pt x="490" y="235"/>
                  <a:pt x="490" y="199"/>
                </a:cubicBezTo>
                <a:cubicBezTo>
                  <a:pt x="490" y="163"/>
                  <a:pt x="476" y="130"/>
                  <a:pt x="451" y="105"/>
                </a:cubicBezTo>
                <a:close/>
                <a:moveTo>
                  <a:pt x="356" y="95"/>
                </a:moveTo>
                <a:cubicBezTo>
                  <a:pt x="384" y="95"/>
                  <a:pt x="411" y="106"/>
                  <a:pt x="430" y="126"/>
                </a:cubicBezTo>
                <a:cubicBezTo>
                  <a:pt x="449" y="145"/>
                  <a:pt x="460" y="171"/>
                  <a:pt x="460" y="199"/>
                </a:cubicBezTo>
                <a:cubicBezTo>
                  <a:pt x="460" y="227"/>
                  <a:pt x="449" y="253"/>
                  <a:pt x="430" y="273"/>
                </a:cubicBezTo>
                <a:cubicBezTo>
                  <a:pt x="390" y="313"/>
                  <a:pt x="324" y="313"/>
                  <a:pt x="283" y="273"/>
                </a:cubicBezTo>
                <a:cubicBezTo>
                  <a:pt x="263" y="253"/>
                  <a:pt x="253" y="227"/>
                  <a:pt x="253" y="199"/>
                </a:cubicBezTo>
                <a:cubicBezTo>
                  <a:pt x="253" y="171"/>
                  <a:pt x="263" y="145"/>
                  <a:pt x="283" y="126"/>
                </a:cubicBezTo>
                <a:cubicBezTo>
                  <a:pt x="303" y="106"/>
                  <a:pt x="329" y="95"/>
                  <a:pt x="356" y="95"/>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4" y="552"/>
                  <a:pt x="24" y="552"/>
                  <a:pt x="24" y="552"/>
                </a:cubicBezTo>
                <a:cubicBezTo>
                  <a:pt x="24" y="25"/>
                  <a:pt x="24" y="25"/>
                  <a:pt x="24" y="25"/>
                </a:cubicBezTo>
                <a:cubicBezTo>
                  <a:pt x="551" y="25"/>
                  <a:pt x="551" y="25"/>
                  <a:pt x="551" y="25"/>
                </a:cubicBezTo>
                <a:lnTo>
                  <a:pt x="551" y="5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chemeClr val="accent1"/>
              </a:solidFill>
              <a:latin typeface="Arial"/>
              <a:ea typeface="Arial"/>
              <a:cs typeface="Arial"/>
              <a:sym typeface="Arial"/>
            </a:endParaRPr>
          </a:p>
        </p:txBody>
      </p:sp>
      <p:sp>
        <p:nvSpPr>
          <p:cNvPr id="900" name="Google Shape;900;p30"/>
          <p:cNvSpPr/>
          <p:nvPr/>
        </p:nvSpPr>
        <p:spPr>
          <a:xfrm>
            <a:off x="9036388" y="3380375"/>
            <a:ext cx="250800" cy="16176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901" name="Google Shape;901;p30"/>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51458" algn="l" rtl="0">
              <a:lnSpc>
                <a:spcPct val="100000"/>
              </a:lnSpc>
              <a:spcBef>
                <a:spcPts val="0"/>
              </a:spcBef>
              <a:spcAft>
                <a:spcPts val="0"/>
              </a:spcAft>
              <a:buClr>
                <a:schemeClr val="lt1"/>
              </a:buClr>
              <a:buSzPts val="1800"/>
              <a:buFont typeface="Montserrat"/>
              <a:buChar char="●"/>
            </a:pPr>
            <a:r>
              <a:rPr lang="en-GB" sz="1800" b="1" i="0" u="none" strike="noStrike" cap="none">
                <a:solidFill>
                  <a:schemeClr val="lt1"/>
                </a:solidFill>
                <a:latin typeface="Montserrat"/>
                <a:ea typeface="Montserrat"/>
                <a:cs typeface="Montserrat"/>
                <a:sym typeface="Montserrat"/>
              </a:rPr>
              <a:t>GDPR - Article 4, 5, 6, 9</a:t>
            </a:r>
            <a:endParaRPr sz="18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31"/>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908" name="Google Shape;908;p3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John’s scenario recap</a:t>
            </a:r>
            <a:endParaRPr sz="2200" b="1" i="0" u="none" strike="noStrike" cap="none">
              <a:solidFill>
                <a:schemeClr val="lt1"/>
              </a:solidFill>
              <a:latin typeface="Montserrat"/>
              <a:ea typeface="Montserrat"/>
              <a:cs typeface="Montserrat"/>
              <a:sym typeface="Montserrat"/>
            </a:endParaRPr>
          </a:p>
        </p:txBody>
      </p:sp>
      <p:sp>
        <p:nvSpPr>
          <p:cNvPr id="909" name="Google Shape;909;p3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910" name="Google Shape;910;p31"/>
          <p:cNvGrpSpPr/>
          <p:nvPr/>
        </p:nvGrpSpPr>
        <p:grpSpPr>
          <a:xfrm>
            <a:off x="690087" y="1098475"/>
            <a:ext cx="10811826" cy="5600750"/>
            <a:chOff x="472800" y="1098475"/>
            <a:chExt cx="10811826" cy="5600750"/>
          </a:xfrm>
        </p:grpSpPr>
        <p:pic>
          <p:nvPicPr>
            <p:cNvPr id="911" name="Google Shape;911;p31"/>
            <p:cNvPicPr preferRelativeResize="0"/>
            <p:nvPr/>
          </p:nvPicPr>
          <p:blipFill rotWithShape="1">
            <a:blip r:embed="rId4">
              <a:alphaModFix/>
            </a:blip>
            <a:srcRect/>
            <a:stretch/>
          </p:blipFill>
          <p:spPr>
            <a:xfrm>
              <a:off x="472800" y="1098475"/>
              <a:ext cx="4611650" cy="2555875"/>
            </a:xfrm>
            <a:prstGeom prst="rect">
              <a:avLst/>
            </a:prstGeom>
            <a:noFill/>
            <a:ln w="19050" cap="flat" cmpd="sng">
              <a:solidFill>
                <a:srgbClr val="62296D"/>
              </a:solidFill>
              <a:prstDash val="solid"/>
              <a:round/>
              <a:headEnd type="none" w="sm" len="sm"/>
              <a:tailEnd type="none" w="sm" len="sm"/>
            </a:ln>
          </p:spPr>
        </p:pic>
        <p:pic>
          <p:nvPicPr>
            <p:cNvPr id="912" name="Google Shape;912;p31"/>
            <p:cNvPicPr preferRelativeResize="0"/>
            <p:nvPr/>
          </p:nvPicPr>
          <p:blipFill rotWithShape="1">
            <a:blip r:embed="rId5">
              <a:alphaModFix/>
            </a:blip>
            <a:srcRect/>
            <a:stretch/>
          </p:blipFill>
          <p:spPr>
            <a:xfrm>
              <a:off x="6672977" y="4143350"/>
              <a:ext cx="4611649" cy="2555875"/>
            </a:xfrm>
            <a:prstGeom prst="rect">
              <a:avLst/>
            </a:prstGeom>
            <a:noFill/>
            <a:ln w="19050" cap="flat" cmpd="sng">
              <a:solidFill>
                <a:srgbClr val="62296D"/>
              </a:solidFill>
              <a:prstDash val="solid"/>
              <a:round/>
              <a:headEnd type="none" w="sm" len="sm"/>
              <a:tailEnd type="none" w="sm" len="sm"/>
            </a:ln>
          </p:spPr>
        </p:pic>
        <p:pic>
          <p:nvPicPr>
            <p:cNvPr id="913" name="Google Shape;913;p31"/>
            <p:cNvPicPr preferRelativeResize="0"/>
            <p:nvPr/>
          </p:nvPicPr>
          <p:blipFill rotWithShape="1">
            <a:blip r:embed="rId6">
              <a:alphaModFix/>
            </a:blip>
            <a:srcRect/>
            <a:stretch/>
          </p:blipFill>
          <p:spPr>
            <a:xfrm>
              <a:off x="472800" y="4143350"/>
              <a:ext cx="4611650" cy="2555874"/>
            </a:xfrm>
            <a:prstGeom prst="rect">
              <a:avLst/>
            </a:prstGeom>
            <a:noFill/>
            <a:ln w="19050" cap="flat" cmpd="sng">
              <a:solidFill>
                <a:srgbClr val="62296D"/>
              </a:solidFill>
              <a:prstDash val="solid"/>
              <a:round/>
              <a:headEnd type="none" w="sm" len="sm"/>
              <a:tailEnd type="none" w="sm" len="sm"/>
            </a:ln>
          </p:spPr>
        </p:pic>
        <p:pic>
          <p:nvPicPr>
            <p:cNvPr id="914" name="Google Shape;914;p31"/>
            <p:cNvPicPr preferRelativeResize="0"/>
            <p:nvPr/>
          </p:nvPicPr>
          <p:blipFill rotWithShape="1">
            <a:blip r:embed="rId7">
              <a:alphaModFix/>
            </a:blip>
            <a:srcRect/>
            <a:stretch/>
          </p:blipFill>
          <p:spPr>
            <a:xfrm>
              <a:off x="6672975" y="1098475"/>
              <a:ext cx="4611650" cy="2555875"/>
            </a:xfrm>
            <a:prstGeom prst="rect">
              <a:avLst/>
            </a:prstGeom>
            <a:noFill/>
            <a:ln w="19050" cap="flat" cmpd="sng">
              <a:solidFill>
                <a:srgbClr val="62296D"/>
              </a:solidFill>
              <a:prstDash val="solid"/>
              <a:round/>
              <a:headEnd type="none" w="sm" len="sm"/>
              <a:tailEnd type="none" w="sm" len="sm"/>
            </a:ln>
          </p:spPr>
        </p:pic>
        <p:cxnSp>
          <p:nvCxnSpPr>
            <p:cNvPr id="915" name="Google Shape;915;p31"/>
            <p:cNvCxnSpPr/>
            <p:nvPr/>
          </p:nvCxnSpPr>
          <p:spPr>
            <a:xfrm>
              <a:off x="5317900" y="2611375"/>
              <a:ext cx="1248000" cy="0"/>
            </a:xfrm>
            <a:prstGeom prst="straightConnector1">
              <a:avLst/>
            </a:prstGeom>
            <a:noFill/>
            <a:ln w="19050" cap="flat" cmpd="sng">
              <a:solidFill>
                <a:srgbClr val="62296D"/>
              </a:solidFill>
              <a:prstDash val="solid"/>
              <a:round/>
              <a:headEnd type="none" w="sm" len="sm"/>
              <a:tailEnd type="triangle" w="med" len="med"/>
            </a:ln>
          </p:spPr>
        </p:cxnSp>
        <p:cxnSp>
          <p:nvCxnSpPr>
            <p:cNvPr id="916" name="Google Shape;916;p31"/>
            <p:cNvCxnSpPr>
              <a:stCxn id="914" idx="2"/>
              <a:endCxn id="913" idx="0"/>
            </p:cNvCxnSpPr>
            <p:nvPr/>
          </p:nvCxnSpPr>
          <p:spPr>
            <a:xfrm rot="5400000">
              <a:off x="5634250" y="798800"/>
              <a:ext cx="489000" cy="6200100"/>
            </a:xfrm>
            <a:prstGeom prst="bentConnector3">
              <a:avLst>
                <a:gd name="adj1" fmla="val 50000"/>
              </a:avLst>
            </a:prstGeom>
            <a:noFill/>
            <a:ln w="19050" cap="flat" cmpd="sng">
              <a:solidFill>
                <a:srgbClr val="62296D"/>
              </a:solidFill>
              <a:prstDash val="solid"/>
              <a:round/>
              <a:headEnd type="none" w="sm" len="sm"/>
              <a:tailEnd type="triangle" w="med" len="med"/>
            </a:ln>
          </p:spPr>
        </p:cxnSp>
        <p:cxnSp>
          <p:nvCxnSpPr>
            <p:cNvPr id="917" name="Google Shape;917;p31"/>
            <p:cNvCxnSpPr/>
            <p:nvPr/>
          </p:nvCxnSpPr>
          <p:spPr>
            <a:xfrm>
              <a:off x="5351800" y="5489475"/>
              <a:ext cx="1214100" cy="0"/>
            </a:xfrm>
            <a:prstGeom prst="straightConnector1">
              <a:avLst/>
            </a:prstGeom>
            <a:noFill/>
            <a:ln w="19050" cap="flat" cmpd="sng">
              <a:solidFill>
                <a:srgbClr val="62296D"/>
              </a:solidFill>
              <a:prstDash val="solid"/>
              <a:round/>
              <a:headEnd type="none" w="sm" len="sm"/>
              <a:tailEnd type="triangle" w="med" len="med"/>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cxnSp>
        <p:nvCxnSpPr>
          <p:cNvPr id="923" name="Google Shape;923;p32"/>
          <p:cNvCxnSpPr>
            <a:stCxn id="924" idx="4"/>
            <a:endCxn id="925" idx="1"/>
          </p:cNvCxnSpPr>
          <p:nvPr/>
        </p:nvCxnSpPr>
        <p:spPr>
          <a:xfrm rot="-5400000" flipH="1">
            <a:off x="2434175" y="4429825"/>
            <a:ext cx="1850700" cy="2492100"/>
          </a:xfrm>
          <a:prstGeom prst="bentConnector2">
            <a:avLst/>
          </a:prstGeom>
          <a:noFill/>
          <a:ln w="19050" cap="flat" cmpd="sng">
            <a:solidFill>
              <a:schemeClr val="dk1"/>
            </a:solidFill>
            <a:prstDash val="solid"/>
            <a:round/>
            <a:headEnd type="none" w="sm" len="sm"/>
            <a:tailEnd type="triangle" w="med" len="med"/>
          </a:ln>
        </p:spPr>
      </p:cxnSp>
      <p:cxnSp>
        <p:nvCxnSpPr>
          <p:cNvPr id="926" name="Google Shape;926;p32"/>
          <p:cNvCxnSpPr>
            <a:stCxn id="927" idx="2"/>
            <a:endCxn id="928" idx="2"/>
          </p:cNvCxnSpPr>
          <p:nvPr/>
        </p:nvCxnSpPr>
        <p:spPr>
          <a:xfrm rot="-5400000" flipH="1">
            <a:off x="3718703" y="1998054"/>
            <a:ext cx="666300" cy="1765500"/>
          </a:xfrm>
          <a:prstGeom prst="bentConnector2">
            <a:avLst/>
          </a:prstGeom>
          <a:noFill/>
          <a:ln w="19050" cap="flat" cmpd="sng">
            <a:solidFill>
              <a:schemeClr val="dk1"/>
            </a:solidFill>
            <a:prstDash val="solid"/>
            <a:round/>
            <a:headEnd type="none" w="sm" len="sm"/>
            <a:tailEnd type="triangle" w="med" len="med"/>
          </a:ln>
        </p:spPr>
      </p:cxnSp>
      <p:sp>
        <p:nvSpPr>
          <p:cNvPr id="928" name="Google Shape;928;p32"/>
          <p:cNvSpPr/>
          <p:nvPr/>
        </p:nvSpPr>
        <p:spPr>
          <a:xfrm>
            <a:off x="4934715" y="3128044"/>
            <a:ext cx="154500" cy="171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929" name="Google Shape;929;p32"/>
          <p:cNvGrpSpPr/>
          <p:nvPr/>
        </p:nvGrpSpPr>
        <p:grpSpPr>
          <a:xfrm flipH="1">
            <a:off x="3081996" y="1405203"/>
            <a:ext cx="386708" cy="1185102"/>
            <a:chOff x="8635900" y="1173250"/>
            <a:chExt cx="673825" cy="2300275"/>
          </a:xfrm>
        </p:grpSpPr>
        <p:sp>
          <p:nvSpPr>
            <p:cNvPr id="930" name="Google Shape;930;p32"/>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1" name="Google Shape;931;p32"/>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2" name="Google Shape;932;p32"/>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3" name="Google Shape;933;p32"/>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4" name="Google Shape;934;p32"/>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5" name="Google Shape;935;p32"/>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6" name="Google Shape;936;p32"/>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7" name="Google Shape;937;p32"/>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8" name="Google Shape;938;p32"/>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39" name="Google Shape;939;p32"/>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0" name="Google Shape;940;p32"/>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1" name="Google Shape;941;p32"/>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2" name="Google Shape;942;p32"/>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3" name="Google Shape;943;p32"/>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4" name="Google Shape;944;p32"/>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5" name="Google Shape;945;p32"/>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6" name="Google Shape;946;p32"/>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7" name="Google Shape;947;p32"/>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8" name="Google Shape;948;p32"/>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49" name="Google Shape;949;p32"/>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0" name="Google Shape;950;p32"/>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1" name="Google Shape;951;p32"/>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2" name="Google Shape;952;p32"/>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3" name="Google Shape;953;p32"/>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4" name="Google Shape;954;p32"/>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5" name="Google Shape;955;p32"/>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6" name="Google Shape;956;p32"/>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7" name="Google Shape;957;p32"/>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8" name="Google Shape;958;p32"/>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59" name="Google Shape;959;p32"/>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0" name="Google Shape;960;p32"/>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1" name="Google Shape;961;p32"/>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2" name="Google Shape;962;p32"/>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3" name="Google Shape;963;p32"/>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27" name="Google Shape;927;p32"/>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4" name="Google Shape;964;p32"/>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5" name="Google Shape;965;p32"/>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6" name="Google Shape;966;p32"/>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7" name="Google Shape;967;p32"/>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68" name="Google Shape;968;p32"/>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grpSp>
      <p:pic>
        <p:nvPicPr>
          <p:cNvPr id="969" name="Google Shape;969;p32"/>
          <p:cNvPicPr preferRelativeResize="0"/>
          <p:nvPr/>
        </p:nvPicPr>
        <p:blipFill rotWithShape="1">
          <a:blip r:embed="rId3">
            <a:alphaModFix/>
          </a:blip>
          <a:srcRect/>
          <a:stretch/>
        </p:blipFill>
        <p:spPr>
          <a:xfrm flipH="1">
            <a:off x="581375" y="1288272"/>
            <a:ext cx="386675" cy="1351673"/>
          </a:xfrm>
          <a:prstGeom prst="rect">
            <a:avLst/>
          </a:prstGeom>
          <a:noFill/>
          <a:ln>
            <a:noFill/>
          </a:ln>
        </p:spPr>
      </p:pic>
      <p:sp>
        <p:nvSpPr>
          <p:cNvPr id="970" name="Google Shape;970;p32"/>
          <p:cNvSpPr txBox="1"/>
          <p:nvPr/>
        </p:nvSpPr>
        <p:spPr>
          <a:xfrm>
            <a:off x="2576650" y="956000"/>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John</a:t>
            </a:r>
            <a:endParaRPr sz="1300" b="0" i="0" u="none" strike="noStrike" cap="none">
              <a:solidFill>
                <a:schemeClr val="dk1"/>
              </a:solidFill>
              <a:latin typeface="Montserrat"/>
              <a:ea typeface="Montserrat"/>
              <a:cs typeface="Montserrat"/>
              <a:sym typeface="Montserrat"/>
            </a:endParaRPr>
          </a:p>
        </p:txBody>
      </p:sp>
      <p:sp>
        <p:nvSpPr>
          <p:cNvPr id="971" name="Google Shape;971;p32"/>
          <p:cNvSpPr txBox="1"/>
          <p:nvPr/>
        </p:nvSpPr>
        <p:spPr>
          <a:xfrm>
            <a:off x="307575" y="879800"/>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Dr. Ramos</a:t>
            </a:r>
            <a:endParaRPr sz="1300" b="0" i="0" u="none" strike="noStrike" cap="none">
              <a:solidFill>
                <a:schemeClr val="dk1"/>
              </a:solidFill>
              <a:latin typeface="Montserrat"/>
              <a:ea typeface="Montserrat"/>
              <a:cs typeface="Montserrat"/>
              <a:sym typeface="Montserrat"/>
            </a:endParaRPr>
          </a:p>
        </p:txBody>
      </p:sp>
      <p:pic>
        <p:nvPicPr>
          <p:cNvPr id="972" name="Google Shape;972;p32"/>
          <p:cNvPicPr preferRelativeResize="0"/>
          <p:nvPr/>
        </p:nvPicPr>
        <p:blipFill rotWithShape="1">
          <a:blip r:embed="rId4">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973" name="Google Shape;973;p32"/>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5 | Healthcare data collection &amp; processing </a:t>
            </a:r>
            <a:endParaRPr sz="2200" b="1" i="0" u="none" strike="noStrike" cap="none">
              <a:solidFill>
                <a:schemeClr val="lt1"/>
              </a:solidFill>
              <a:latin typeface="Montserrat"/>
              <a:ea typeface="Montserrat"/>
              <a:cs typeface="Montserrat"/>
              <a:sym typeface="Montserrat"/>
            </a:endParaRPr>
          </a:p>
        </p:txBody>
      </p:sp>
      <p:sp>
        <p:nvSpPr>
          <p:cNvPr id="974" name="Google Shape;974;p32"/>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cxnSp>
        <p:nvCxnSpPr>
          <p:cNvPr id="975" name="Google Shape;975;p32"/>
          <p:cNvCxnSpPr/>
          <p:nvPr/>
        </p:nvCxnSpPr>
        <p:spPr>
          <a:xfrm>
            <a:off x="1162200" y="2072050"/>
            <a:ext cx="1469100" cy="0"/>
          </a:xfrm>
          <a:prstGeom prst="straightConnector1">
            <a:avLst/>
          </a:prstGeom>
          <a:noFill/>
          <a:ln w="28575" cap="flat" cmpd="sng">
            <a:solidFill>
              <a:schemeClr val="dk1"/>
            </a:solidFill>
            <a:prstDash val="solid"/>
            <a:round/>
            <a:headEnd type="none" w="sm" len="sm"/>
            <a:tailEnd type="triangle" w="med" len="med"/>
          </a:ln>
        </p:spPr>
      </p:cxnSp>
      <p:sp>
        <p:nvSpPr>
          <p:cNvPr id="976" name="Google Shape;976;p32"/>
          <p:cNvSpPr/>
          <p:nvPr/>
        </p:nvSpPr>
        <p:spPr>
          <a:xfrm>
            <a:off x="1741200" y="150535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1</a:t>
            </a:r>
            <a:endParaRPr sz="1600" b="1" i="0" u="none" strike="noStrike" cap="none">
              <a:solidFill>
                <a:schemeClr val="lt1"/>
              </a:solidFill>
              <a:latin typeface="Montserrat"/>
              <a:ea typeface="Montserrat"/>
              <a:cs typeface="Montserrat"/>
              <a:sym typeface="Montserrat"/>
            </a:endParaRPr>
          </a:p>
        </p:txBody>
      </p:sp>
      <p:sp>
        <p:nvSpPr>
          <p:cNvPr id="977" name="Google Shape;977;p32"/>
          <p:cNvSpPr/>
          <p:nvPr/>
        </p:nvSpPr>
        <p:spPr>
          <a:xfrm>
            <a:off x="5800375" y="1405200"/>
            <a:ext cx="6325500" cy="4980600"/>
          </a:xfrm>
          <a:prstGeom prst="rect">
            <a:avLst/>
          </a:prstGeom>
          <a:solidFill>
            <a:srgbClr val="F3F3F3"/>
          </a:solid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Montserrat"/>
              <a:buAutoNum type="arabicPeriod"/>
            </a:pPr>
            <a:r>
              <a:rPr lang="en-GB" sz="1600" b="0" i="0" u="none" strike="noStrike" cap="none">
                <a:solidFill>
                  <a:schemeClr val="dk1"/>
                </a:solidFill>
                <a:latin typeface="Montserrat"/>
                <a:ea typeface="Montserrat"/>
                <a:cs typeface="Montserrat"/>
                <a:sym typeface="Montserrat"/>
              </a:rPr>
              <a:t>During the</a:t>
            </a:r>
            <a:r>
              <a:rPr lang="en-GB" sz="1600" b="1" i="0" u="none" strike="noStrike" cap="none">
                <a:solidFill>
                  <a:schemeClr val="dk1"/>
                </a:solidFill>
                <a:latin typeface="Montserrat"/>
                <a:ea typeface="Montserrat"/>
                <a:cs typeface="Montserrat"/>
                <a:sym typeface="Montserrat"/>
              </a:rPr>
              <a:t> telehealth</a:t>
            </a:r>
            <a:r>
              <a:rPr lang="en-GB" sz="1600" b="0" i="0" u="none" strike="noStrike" cap="none">
                <a:solidFill>
                  <a:schemeClr val="dk1"/>
                </a:solidFill>
                <a:latin typeface="Montserrat"/>
                <a:ea typeface="Montserrat"/>
                <a:cs typeface="Montserrat"/>
                <a:sym typeface="Montserrat"/>
              </a:rPr>
              <a:t> consultation, </a:t>
            </a:r>
            <a:r>
              <a:rPr lang="en-GB" sz="1600" b="1" i="0" u="none" strike="noStrike" cap="none">
                <a:solidFill>
                  <a:schemeClr val="dk1"/>
                </a:solidFill>
                <a:latin typeface="Montserrat"/>
                <a:ea typeface="Montserrat"/>
                <a:cs typeface="Montserrat"/>
                <a:sym typeface="Montserrat"/>
              </a:rPr>
              <a:t>John</a:t>
            </a:r>
            <a:r>
              <a:rPr lang="en-GB" sz="1600" b="0" i="0" u="none" strike="noStrike" cap="none">
                <a:solidFill>
                  <a:schemeClr val="dk1"/>
                </a:solidFill>
                <a:latin typeface="Montserrat"/>
                <a:ea typeface="Montserrat"/>
                <a:cs typeface="Montserrat"/>
                <a:sym typeface="Montserrat"/>
              </a:rPr>
              <a:t> reports persistent nausea and dizziness. </a:t>
            </a:r>
            <a:r>
              <a:rPr lang="en-GB" sz="1600" b="1" i="0" u="none" strike="noStrike" cap="none">
                <a:solidFill>
                  <a:schemeClr val="dk1"/>
                </a:solidFill>
                <a:latin typeface="Montserrat"/>
                <a:ea typeface="Montserrat"/>
                <a:cs typeface="Montserrat"/>
                <a:sym typeface="Montserrat"/>
              </a:rPr>
              <a:t>Dr. Ramos suspects his medication </a:t>
            </a:r>
            <a:r>
              <a:rPr lang="en-GB" sz="1600" b="0" i="0" u="none" strike="noStrike" cap="none">
                <a:solidFill>
                  <a:schemeClr val="dk1"/>
                </a:solidFill>
                <a:latin typeface="Montserrat"/>
                <a:ea typeface="Montserrat"/>
                <a:cs typeface="Montserrat"/>
                <a:sym typeface="Montserrat"/>
              </a:rPr>
              <a:t>to be the cause</a:t>
            </a:r>
            <a:r>
              <a:rPr lang="en-GB" sz="1600" b="1" i="0" u="none" strike="noStrike" cap="none">
                <a:solidFill>
                  <a:schemeClr val="dk1"/>
                </a:solidFill>
                <a:latin typeface="Montserrat"/>
                <a:ea typeface="Montserrat"/>
                <a:cs typeface="Montserrat"/>
                <a:sym typeface="Montserrat"/>
              </a:rPr>
              <a:t> </a:t>
            </a:r>
            <a:r>
              <a:rPr lang="en-GB" sz="1600" b="0" i="0" u="none" strike="noStrike" cap="none">
                <a:solidFill>
                  <a:schemeClr val="dk1"/>
                </a:solidFill>
                <a:latin typeface="Montserrat"/>
                <a:ea typeface="Montserrat"/>
                <a:cs typeface="Montserrat"/>
                <a:sym typeface="Montserrat"/>
              </a:rPr>
              <a:t>and</a:t>
            </a:r>
            <a:r>
              <a:rPr lang="en-GB" sz="1600" b="1" i="0" u="none" strike="noStrike" cap="none">
                <a:solidFill>
                  <a:schemeClr val="dk1"/>
                </a:solidFill>
                <a:latin typeface="Montserrat"/>
                <a:ea typeface="Montserrat"/>
                <a:cs typeface="Montserrat"/>
                <a:sym typeface="Montserrat"/>
              </a:rPr>
              <a:t> </a:t>
            </a:r>
            <a:r>
              <a:rPr lang="en-GB" sz="1600" b="0" i="0" u="none" strike="noStrike" cap="none">
                <a:solidFill>
                  <a:schemeClr val="dk1"/>
                </a:solidFill>
                <a:latin typeface="Montserrat"/>
                <a:ea typeface="Montserrat"/>
                <a:cs typeface="Montserrat"/>
                <a:sym typeface="Montserrat"/>
              </a:rPr>
              <a:t>asks John to come in for a physical examination. </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AutoNum type="arabicPeriod"/>
            </a:pPr>
            <a:r>
              <a:rPr lang="en-GB" sz="1600" b="0" i="0" u="none" strike="noStrike" cap="none">
                <a:solidFill>
                  <a:schemeClr val="dk1"/>
                </a:solidFill>
                <a:latin typeface="Montserrat"/>
                <a:ea typeface="Montserrat"/>
                <a:cs typeface="Montserrat"/>
                <a:sym typeface="Montserrat"/>
              </a:rPr>
              <a:t>Post examination, </a:t>
            </a:r>
            <a:r>
              <a:rPr lang="en-GB" sz="1600" b="1" i="0" u="none" strike="noStrike" cap="none">
                <a:solidFill>
                  <a:schemeClr val="dk1"/>
                </a:solidFill>
                <a:latin typeface="Montserrat"/>
                <a:ea typeface="Montserrat"/>
                <a:cs typeface="Montserrat"/>
                <a:sym typeface="Montserrat"/>
              </a:rPr>
              <a:t>John</a:t>
            </a:r>
            <a:r>
              <a:rPr lang="en-GB" sz="1600" b="0" i="0" u="none" strike="noStrike" cap="none">
                <a:solidFill>
                  <a:schemeClr val="dk1"/>
                </a:solidFill>
                <a:latin typeface="Montserrat"/>
                <a:ea typeface="Montserrat"/>
                <a:cs typeface="Montserrat"/>
                <a:sym typeface="Montserrat"/>
              </a:rPr>
              <a:t> passes by the hospital pharmacy to buy </a:t>
            </a:r>
            <a:r>
              <a:rPr lang="en-GB" sz="1600" b="0" i="0" u="none" strike="noStrike" cap="none">
                <a:solidFill>
                  <a:srgbClr val="111111"/>
                </a:solidFill>
                <a:latin typeface="Montserrat"/>
                <a:ea typeface="Montserrat"/>
                <a:cs typeface="Montserrat"/>
                <a:sym typeface="Montserrat"/>
              </a:rPr>
              <a:t>natural products and pharmaceutical items from the hospital’s health shop. </a:t>
            </a:r>
            <a:r>
              <a:rPr lang="en-GB" sz="1600" b="1" i="0" u="none" strike="noStrike" cap="none">
                <a:solidFill>
                  <a:srgbClr val="111111"/>
                </a:solidFill>
                <a:latin typeface="Montserrat"/>
                <a:ea typeface="Montserrat"/>
                <a:cs typeface="Montserrat"/>
                <a:sym typeface="Montserrat"/>
              </a:rPr>
              <a:t>June</a:t>
            </a:r>
            <a:r>
              <a:rPr lang="en-GB" sz="1600" b="0" i="0" u="none" strike="noStrike" cap="none">
                <a:solidFill>
                  <a:srgbClr val="111111"/>
                </a:solidFill>
                <a:latin typeface="Montserrat"/>
                <a:ea typeface="Montserrat"/>
                <a:cs typeface="Montserrat"/>
                <a:sym typeface="Montserrat"/>
              </a:rPr>
              <a:t>, </a:t>
            </a:r>
            <a:r>
              <a:rPr lang="en-GB" sz="1600" b="1" i="0" u="none" strike="noStrike" cap="none">
                <a:solidFill>
                  <a:srgbClr val="111111"/>
                </a:solidFill>
                <a:latin typeface="Montserrat"/>
                <a:ea typeface="Montserrat"/>
                <a:cs typeface="Montserrat"/>
                <a:sym typeface="Montserrat"/>
              </a:rPr>
              <a:t>John’s</a:t>
            </a:r>
            <a:r>
              <a:rPr lang="en-GB" sz="1600" b="0" i="0" u="none" strike="noStrike" cap="none">
                <a:solidFill>
                  <a:srgbClr val="111111"/>
                </a:solidFill>
                <a:latin typeface="Montserrat"/>
                <a:ea typeface="Montserrat"/>
                <a:cs typeface="Montserrat"/>
                <a:sym typeface="Montserrat"/>
              </a:rPr>
              <a:t> sister, is the</a:t>
            </a:r>
            <a:r>
              <a:rPr lang="en-GB" sz="1600" b="1" i="0" u="none" strike="noStrike" cap="none">
                <a:solidFill>
                  <a:srgbClr val="111111"/>
                </a:solidFill>
                <a:latin typeface="Montserrat"/>
                <a:ea typeface="Montserrat"/>
                <a:cs typeface="Montserrat"/>
                <a:sym typeface="Montserrat"/>
              </a:rPr>
              <a:t> </a:t>
            </a:r>
            <a:r>
              <a:rPr lang="en-GB" sz="1600" b="0" i="0" u="none" strike="noStrike" cap="none">
                <a:solidFill>
                  <a:srgbClr val="111111"/>
                </a:solidFill>
                <a:latin typeface="Montserrat"/>
                <a:ea typeface="Montserrat"/>
                <a:cs typeface="Montserrat"/>
                <a:sym typeface="Montserrat"/>
              </a:rPr>
              <a:t>teller on duty.</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AutoNum type="arabicPeriod"/>
            </a:pPr>
            <a:r>
              <a:rPr lang="en-GB" sz="1600" b="1" i="0" u="none" strike="noStrike" cap="none">
                <a:solidFill>
                  <a:srgbClr val="111111"/>
                </a:solidFill>
                <a:latin typeface="Montserrat"/>
                <a:ea typeface="Montserrat"/>
                <a:cs typeface="Montserrat"/>
                <a:sym typeface="Montserrat"/>
              </a:rPr>
              <a:t>John buys</a:t>
            </a:r>
            <a:r>
              <a:rPr lang="en-GB" sz="1600" b="0" i="0" u="none" strike="noStrike" cap="none">
                <a:solidFill>
                  <a:srgbClr val="111111"/>
                </a:solidFill>
                <a:latin typeface="Montserrat"/>
                <a:ea typeface="Montserrat"/>
                <a:cs typeface="Montserrat"/>
                <a:sym typeface="Montserrat"/>
              </a:rPr>
              <a:t> his medication and leaves. After </a:t>
            </a:r>
            <a:r>
              <a:rPr lang="en-GB" sz="1600" b="1" i="0" u="none" strike="noStrike" cap="none">
                <a:solidFill>
                  <a:srgbClr val="111111"/>
                </a:solidFill>
                <a:latin typeface="Montserrat"/>
                <a:ea typeface="Montserrat"/>
                <a:cs typeface="Montserrat"/>
                <a:sym typeface="Montserrat"/>
              </a:rPr>
              <a:t>John </a:t>
            </a:r>
            <a:r>
              <a:rPr lang="en-GB" sz="1600" b="0" i="0" u="none" strike="noStrike" cap="none">
                <a:solidFill>
                  <a:srgbClr val="111111"/>
                </a:solidFill>
                <a:latin typeface="Montserrat"/>
                <a:ea typeface="Montserrat"/>
                <a:cs typeface="Montserrat"/>
                <a:sym typeface="Montserrat"/>
              </a:rPr>
              <a:t>leaves</a:t>
            </a:r>
            <a:r>
              <a:rPr lang="en-GB" sz="1600" b="1" i="0" u="none" strike="noStrike" cap="none">
                <a:solidFill>
                  <a:srgbClr val="111111"/>
                </a:solidFill>
                <a:latin typeface="Montserrat"/>
                <a:ea typeface="Montserrat"/>
                <a:cs typeface="Montserrat"/>
                <a:sym typeface="Montserrat"/>
              </a:rPr>
              <a:t>, June </a:t>
            </a:r>
            <a:r>
              <a:rPr lang="en-GB" sz="1600" b="0" i="0" u="none" strike="noStrike" cap="none">
                <a:solidFill>
                  <a:srgbClr val="111111"/>
                </a:solidFill>
                <a:latin typeface="Montserrat"/>
                <a:ea typeface="Montserrat"/>
                <a:cs typeface="Montserrat"/>
                <a:sym typeface="Montserrat"/>
              </a:rPr>
              <a:t>looks at his </a:t>
            </a:r>
            <a:r>
              <a:rPr lang="en-GB" sz="1600" b="1" i="0" u="none" strike="noStrike" cap="none">
                <a:solidFill>
                  <a:srgbClr val="111111"/>
                </a:solidFill>
                <a:latin typeface="Montserrat"/>
                <a:ea typeface="Montserrat"/>
                <a:cs typeface="Montserrat"/>
                <a:sym typeface="Montserrat"/>
              </a:rPr>
              <a:t>purchasing history</a:t>
            </a:r>
            <a:r>
              <a:rPr lang="en-GB" sz="1600" b="0" i="0" u="none" strike="noStrike" cap="none">
                <a:solidFill>
                  <a:srgbClr val="111111"/>
                </a:solidFill>
                <a:latin typeface="Montserrat"/>
                <a:ea typeface="Montserrat"/>
                <a:cs typeface="Montserrat"/>
                <a:sym typeface="Montserrat"/>
              </a:rPr>
              <a:t>.</a:t>
            </a:r>
            <a:r>
              <a:rPr lang="en-GB" sz="1600" b="1" i="0" u="none" strike="noStrike" cap="none">
                <a:solidFill>
                  <a:srgbClr val="111111"/>
                </a:solidFill>
                <a:latin typeface="Montserrat"/>
                <a:ea typeface="Montserrat"/>
                <a:cs typeface="Montserrat"/>
                <a:sym typeface="Montserrat"/>
              </a:rPr>
              <a:t> </a:t>
            </a:r>
            <a:r>
              <a:rPr lang="en-GB" sz="1600" b="0" i="0" u="none" strike="noStrike" cap="none">
                <a:solidFill>
                  <a:srgbClr val="111111"/>
                </a:solidFill>
                <a:latin typeface="Montserrat"/>
                <a:ea typeface="Montserrat"/>
                <a:cs typeface="Montserrat"/>
                <a:sym typeface="Montserrat"/>
              </a:rPr>
              <a:t>She realises her </a:t>
            </a:r>
            <a:r>
              <a:rPr lang="en-GB" sz="1600" b="1" i="0" u="none" strike="noStrike" cap="none">
                <a:solidFill>
                  <a:srgbClr val="111111"/>
                </a:solidFill>
                <a:latin typeface="Montserrat"/>
                <a:ea typeface="Montserrat"/>
                <a:cs typeface="Montserrat"/>
                <a:sym typeface="Montserrat"/>
              </a:rPr>
              <a:t>brother</a:t>
            </a:r>
            <a:r>
              <a:rPr lang="en-GB" sz="1600" b="0" i="0" u="none" strike="noStrike" cap="none">
                <a:solidFill>
                  <a:srgbClr val="111111"/>
                </a:solidFill>
                <a:latin typeface="Montserrat"/>
                <a:ea typeface="Montserrat"/>
                <a:cs typeface="Montserrat"/>
                <a:sym typeface="Montserrat"/>
              </a:rPr>
              <a:t> qualifies for 50% off his purchases if he had a loyalty card. She quickly makes him a </a:t>
            </a:r>
            <a:r>
              <a:rPr lang="en-GB" sz="1600" b="1" i="0" u="none" strike="noStrike" cap="none">
                <a:solidFill>
                  <a:srgbClr val="111111"/>
                </a:solidFill>
                <a:latin typeface="Montserrat"/>
                <a:ea typeface="Montserrat"/>
                <a:cs typeface="Montserrat"/>
                <a:sym typeface="Montserrat"/>
              </a:rPr>
              <a:t>Shop</a:t>
            </a:r>
            <a:r>
              <a:rPr lang="en-GB" sz="1600" b="0" i="0" u="none" strike="noStrike" cap="none">
                <a:solidFill>
                  <a:srgbClr val="111111"/>
                </a:solidFill>
                <a:latin typeface="Montserrat"/>
                <a:ea typeface="Montserrat"/>
                <a:cs typeface="Montserrat"/>
                <a:sym typeface="Montserrat"/>
              </a:rPr>
              <a:t> </a:t>
            </a:r>
            <a:r>
              <a:rPr lang="en-GB" sz="1600" b="1" i="0" u="none" strike="noStrike" cap="none">
                <a:solidFill>
                  <a:srgbClr val="111111"/>
                </a:solidFill>
                <a:latin typeface="Montserrat"/>
                <a:ea typeface="Montserrat"/>
                <a:cs typeface="Montserrat"/>
                <a:sym typeface="Montserrat"/>
              </a:rPr>
              <a:t>Loyalty card</a:t>
            </a:r>
            <a:r>
              <a:rPr lang="en-GB" sz="1600" b="0" i="0" u="none" strike="noStrike" cap="none">
                <a:solidFill>
                  <a:srgbClr val="111111"/>
                </a:solidFill>
                <a:latin typeface="Montserrat"/>
                <a:ea typeface="Montserrat"/>
                <a:cs typeface="Montserrat"/>
                <a:sym typeface="Montserrat"/>
              </a:rPr>
              <a:t>. </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1000"/>
              </a:spcAft>
              <a:buClr>
                <a:schemeClr val="dk1"/>
              </a:buClr>
              <a:buSzPts val="1600"/>
              <a:buFont typeface="Montserrat"/>
              <a:buAutoNum type="arabicPeriod"/>
            </a:pPr>
            <a:r>
              <a:rPr lang="en-GB" sz="1600" b="0" i="0" u="none" strike="noStrike" cap="none">
                <a:solidFill>
                  <a:schemeClr val="dk1"/>
                </a:solidFill>
                <a:latin typeface="Montserrat"/>
                <a:ea typeface="Montserrat"/>
                <a:cs typeface="Montserrat"/>
                <a:sym typeface="Montserrat"/>
              </a:rPr>
              <a:t>She confirms his </a:t>
            </a:r>
            <a:r>
              <a:rPr lang="en-GB" sz="1600" b="1" i="0" u="none" strike="noStrike" cap="none">
                <a:solidFill>
                  <a:schemeClr val="dk1"/>
                </a:solidFill>
                <a:latin typeface="Montserrat"/>
                <a:ea typeface="Montserrat"/>
                <a:cs typeface="Montserrat"/>
                <a:sym typeface="Montserrat"/>
              </a:rPr>
              <a:t>address</a:t>
            </a:r>
            <a:r>
              <a:rPr lang="en-GB" sz="1600" b="0" i="0" u="none" strike="noStrike" cap="none">
                <a:solidFill>
                  <a:schemeClr val="dk1"/>
                </a:solidFill>
                <a:latin typeface="Montserrat"/>
                <a:ea typeface="Montserrat"/>
                <a:cs typeface="Montserrat"/>
                <a:sym typeface="Montserrat"/>
              </a:rPr>
              <a:t> on the system and</a:t>
            </a:r>
            <a:r>
              <a:rPr lang="en-GB" sz="1600" b="1" i="0" u="none" strike="noStrike" cap="none">
                <a:solidFill>
                  <a:schemeClr val="dk1"/>
                </a:solidFill>
                <a:latin typeface="Montserrat"/>
                <a:ea typeface="Montserrat"/>
                <a:cs typeface="Montserrat"/>
                <a:sym typeface="Montserrat"/>
              </a:rPr>
              <a:t> sends</a:t>
            </a:r>
            <a:r>
              <a:rPr lang="en-GB" sz="1600" b="0" i="0" u="none" strike="noStrike" cap="none">
                <a:solidFill>
                  <a:schemeClr val="dk1"/>
                </a:solidFill>
                <a:latin typeface="Montserrat"/>
                <a:ea typeface="Montserrat"/>
                <a:cs typeface="Montserrat"/>
                <a:sym typeface="Montserrat"/>
              </a:rPr>
              <a:t> the loyalty card accompanied by a get well soon card. She texts </a:t>
            </a:r>
            <a:r>
              <a:rPr lang="en-GB" sz="1600" b="1" i="0" u="none" strike="noStrike" cap="none">
                <a:solidFill>
                  <a:schemeClr val="dk1"/>
                </a:solidFill>
                <a:latin typeface="Montserrat"/>
                <a:ea typeface="Montserrat"/>
                <a:cs typeface="Montserrat"/>
                <a:sym typeface="Montserrat"/>
              </a:rPr>
              <a:t>John </a:t>
            </a:r>
            <a:r>
              <a:rPr lang="en-GB" sz="1600" b="0" i="0" u="none" strike="noStrike" cap="none">
                <a:solidFill>
                  <a:schemeClr val="dk1"/>
                </a:solidFill>
                <a:latin typeface="Montserrat"/>
                <a:ea typeface="Montserrat"/>
                <a:cs typeface="Montserrat"/>
                <a:sym typeface="Montserrat"/>
              </a:rPr>
              <a:t>to look out for the card and he gratefully responds with a thank you message. </a:t>
            </a:r>
            <a:endParaRPr sz="1600" b="0" i="0" u="none" strike="noStrike" cap="none">
              <a:solidFill>
                <a:schemeClr val="dk1"/>
              </a:solidFill>
              <a:latin typeface="Montserrat"/>
              <a:ea typeface="Montserrat"/>
              <a:cs typeface="Montserrat"/>
              <a:sym typeface="Montserrat"/>
            </a:endParaRPr>
          </a:p>
        </p:txBody>
      </p:sp>
      <p:grpSp>
        <p:nvGrpSpPr>
          <p:cNvPr id="978" name="Google Shape;978;p32"/>
          <p:cNvGrpSpPr/>
          <p:nvPr/>
        </p:nvGrpSpPr>
        <p:grpSpPr>
          <a:xfrm>
            <a:off x="4847075" y="2324331"/>
            <a:ext cx="409952" cy="1082034"/>
            <a:chOff x="11328420" y="2641608"/>
            <a:chExt cx="863602" cy="2238382"/>
          </a:xfrm>
        </p:grpSpPr>
        <p:sp>
          <p:nvSpPr>
            <p:cNvPr id="979" name="Google Shape;979;p32"/>
            <p:cNvSpPr/>
            <p:nvPr/>
          </p:nvSpPr>
          <p:spPr>
            <a:xfrm>
              <a:off x="11726884" y="3716349"/>
              <a:ext cx="230188" cy="1154116"/>
            </a:xfrm>
            <a:custGeom>
              <a:avLst/>
              <a:gdLst/>
              <a:ahLst/>
              <a:cxnLst/>
              <a:rect l="l" t="t" r="r" b="b"/>
              <a:pathLst>
                <a:path w="145" h="727" extrusionOk="0">
                  <a:moveTo>
                    <a:pt x="107" y="359"/>
                  </a:moveTo>
                  <a:lnTo>
                    <a:pt x="107" y="359"/>
                  </a:lnTo>
                  <a:lnTo>
                    <a:pt x="110" y="379"/>
                  </a:lnTo>
                  <a:lnTo>
                    <a:pt x="113" y="400"/>
                  </a:lnTo>
                  <a:lnTo>
                    <a:pt x="113" y="421"/>
                  </a:lnTo>
                  <a:lnTo>
                    <a:pt x="112" y="444"/>
                  </a:lnTo>
                  <a:lnTo>
                    <a:pt x="112" y="444"/>
                  </a:lnTo>
                  <a:lnTo>
                    <a:pt x="109" y="480"/>
                  </a:lnTo>
                  <a:lnTo>
                    <a:pt x="107" y="502"/>
                  </a:lnTo>
                  <a:lnTo>
                    <a:pt x="102" y="528"/>
                  </a:lnTo>
                  <a:lnTo>
                    <a:pt x="91" y="570"/>
                  </a:lnTo>
                  <a:lnTo>
                    <a:pt x="91" y="570"/>
                  </a:lnTo>
                  <a:lnTo>
                    <a:pt x="84" y="591"/>
                  </a:lnTo>
                  <a:lnTo>
                    <a:pt x="78" y="608"/>
                  </a:lnTo>
                  <a:lnTo>
                    <a:pt x="72" y="619"/>
                  </a:lnTo>
                  <a:lnTo>
                    <a:pt x="67" y="626"/>
                  </a:lnTo>
                  <a:lnTo>
                    <a:pt x="67" y="626"/>
                  </a:lnTo>
                  <a:lnTo>
                    <a:pt x="76" y="667"/>
                  </a:lnTo>
                  <a:lnTo>
                    <a:pt x="78" y="686"/>
                  </a:lnTo>
                  <a:lnTo>
                    <a:pt x="79" y="700"/>
                  </a:lnTo>
                  <a:lnTo>
                    <a:pt x="79" y="700"/>
                  </a:lnTo>
                  <a:lnTo>
                    <a:pt x="79" y="703"/>
                  </a:lnTo>
                  <a:lnTo>
                    <a:pt x="78" y="706"/>
                  </a:lnTo>
                  <a:lnTo>
                    <a:pt x="74" y="712"/>
                  </a:lnTo>
                  <a:lnTo>
                    <a:pt x="67" y="717"/>
                  </a:lnTo>
                  <a:lnTo>
                    <a:pt x="60" y="721"/>
                  </a:lnTo>
                  <a:lnTo>
                    <a:pt x="51" y="724"/>
                  </a:lnTo>
                  <a:lnTo>
                    <a:pt x="41" y="726"/>
                  </a:lnTo>
                  <a:lnTo>
                    <a:pt x="32" y="727"/>
                  </a:lnTo>
                  <a:lnTo>
                    <a:pt x="25" y="726"/>
                  </a:lnTo>
                  <a:lnTo>
                    <a:pt x="25" y="726"/>
                  </a:lnTo>
                  <a:lnTo>
                    <a:pt x="17" y="724"/>
                  </a:lnTo>
                  <a:lnTo>
                    <a:pt x="12" y="722"/>
                  </a:lnTo>
                  <a:lnTo>
                    <a:pt x="7" y="719"/>
                  </a:lnTo>
                  <a:lnTo>
                    <a:pt x="4" y="716"/>
                  </a:lnTo>
                  <a:lnTo>
                    <a:pt x="1" y="711"/>
                  </a:lnTo>
                  <a:lnTo>
                    <a:pt x="0" y="707"/>
                  </a:lnTo>
                  <a:lnTo>
                    <a:pt x="0" y="703"/>
                  </a:lnTo>
                  <a:lnTo>
                    <a:pt x="0" y="700"/>
                  </a:lnTo>
                  <a:lnTo>
                    <a:pt x="0" y="700"/>
                  </a:lnTo>
                  <a:lnTo>
                    <a:pt x="10" y="670"/>
                  </a:lnTo>
                  <a:lnTo>
                    <a:pt x="15" y="651"/>
                  </a:lnTo>
                  <a:lnTo>
                    <a:pt x="19" y="635"/>
                  </a:lnTo>
                  <a:lnTo>
                    <a:pt x="19" y="635"/>
                  </a:lnTo>
                  <a:lnTo>
                    <a:pt x="22" y="616"/>
                  </a:lnTo>
                  <a:lnTo>
                    <a:pt x="22" y="616"/>
                  </a:lnTo>
                  <a:lnTo>
                    <a:pt x="21" y="606"/>
                  </a:lnTo>
                  <a:lnTo>
                    <a:pt x="20" y="591"/>
                  </a:lnTo>
                  <a:lnTo>
                    <a:pt x="21" y="574"/>
                  </a:lnTo>
                  <a:lnTo>
                    <a:pt x="25" y="553"/>
                  </a:lnTo>
                  <a:lnTo>
                    <a:pt x="25" y="553"/>
                  </a:lnTo>
                  <a:lnTo>
                    <a:pt x="27" y="533"/>
                  </a:lnTo>
                  <a:lnTo>
                    <a:pt x="27" y="513"/>
                  </a:lnTo>
                  <a:lnTo>
                    <a:pt x="27" y="492"/>
                  </a:lnTo>
                  <a:lnTo>
                    <a:pt x="25" y="470"/>
                  </a:lnTo>
                  <a:lnTo>
                    <a:pt x="20" y="425"/>
                  </a:lnTo>
                  <a:lnTo>
                    <a:pt x="16" y="385"/>
                  </a:lnTo>
                  <a:lnTo>
                    <a:pt x="16" y="385"/>
                  </a:lnTo>
                  <a:lnTo>
                    <a:pt x="16" y="364"/>
                  </a:lnTo>
                  <a:lnTo>
                    <a:pt x="17" y="356"/>
                  </a:lnTo>
                  <a:lnTo>
                    <a:pt x="20" y="347"/>
                  </a:lnTo>
                  <a:lnTo>
                    <a:pt x="20" y="347"/>
                  </a:lnTo>
                  <a:lnTo>
                    <a:pt x="14" y="313"/>
                  </a:lnTo>
                  <a:lnTo>
                    <a:pt x="9" y="277"/>
                  </a:lnTo>
                  <a:lnTo>
                    <a:pt x="2" y="210"/>
                  </a:lnTo>
                  <a:lnTo>
                    <a:pt x="2" y="210"/>
                  </a:lnTo>
                  <a:lnTo>
                    <a:pt x="0" y="180"/>
                  </a:lnTo>
                  <a:lnTo>
                    <a:pt x="0" y="146"/>
                  </a:lnTo>
                  <a:lnTo>
                    <a:pt x="0" y="127"/>
                  </a:lnTo>
                  <a:lnTo>
                    <a:pt x="2" y="108"/>
                  </a:lnTo>
                  <a:lnTo>
                    <a:pt x="5" y="90"/>
                  </a:lnTo>
                  <a:lnTo>
                    <a:pt x="9" y="72"/>
                  </a:lnTo>
                  <a:lnTo>
                    <a:pt x="14" y="55"/>
                  </a:lnTo>
                  <a:lnTo>
                    <a:pt x="19" y="40"/>
                  </a:lnTo>
                  <a:lnTo>
                    <a:pt x="26" y="26"/>
                  </a:lnTo>
                  <a:lnTo>
                    <a:pt x="36" y="16"/>
                  </a:lnTo>
                  <a:lnTo>
                    <a:pt x="41" y="12"/>
                  </a:lnTo>
                  <a:lnTo>
                    <a:pt x="47" y="8"/>
                  </a:lnTo>
                  <a:lnTo>
                    <a:pt x="52" y="4"/>
                  </a:lnTo>
                  <a:lnTo>
                    <a:pt x="60" y="2"/>
                  </a:lnTo>
                  <a:lnTo>
                    <a:pt x="66" y="0"/>
                  </a:lnTo>
                  <a:lnTo>
                    <a:pt x="73" y="0"/>
                  </a:lnTo>
                  <a:lnTo>
                    <a:pt x="82" y="0"/>
                  </a:lnTo>
                  <a:lnTo>
                    <a:pt x="91" y="2"/>
                  </a:lnTo>
                  <a:lnTo>
                    <a:pt x="91" y="2"/>
                  </a:lnTo>
                  <a:lnTo>
                    <a:pt x="101" y="4"/>
                  </a:lnTo>
                  <a:lnTo>
                    <a:pt x="109" y="7"/>
                  </a:lnTo>
                  <a:lnTo>
                    <a:pt x="118" y="10"/>
                  </a:lnTo>
                  <a:lnTo>
                    <a:pt x="122" y="14"/>
                  </a:lnTo>
                  <a:lnTo>
                    <a:pt x="125" y="18"/>
                  </a:lnTo>
                  <a:lnTo>
                    <a:pt x="132" y="28"/>
                  </a:lnTo>
                  <a:lnTo>
                    <a:pt x="137" y="41"/>
                  </a:lnTo>
                  <a:lnTo>
                    <a:pt x="140" y="62"/>
                  </a:lnTo>
                  <a:lnTo>
                    <a:pt x="144" y="89"/>
                  </a:lnTo>
                  <a:lnTo>
                    <a:pt x="144" y="89"/>
                  </a:lnTo>
                  <a:lnTo>
                    <a:pt x="145" y="102"/>
                  </a:lnTo>
                  <a:lnTo>
                    <a:pt x="145" y="117"/>
                  </a:lnTo>
                  <a:lnTo>
                    <a:pt x="143" y="151"/>
                  </a:lnTo>
                  <a:lnTo>
                    <a:pt x="139" y="188"/>
                  </a:lnTo>
                  <a:lnTo>
                    <a:pt x="133" y="225"/>
                  </a:lnTo>
                  <a:lnTo>
                    <a:pt x="127" y="264"/>
                  </a:lnTo>
                  <a:lnTo>
                    <a:pt x="119" y="300"/>
                  </a:lnTo>
                  <a:lnTo>
                    <a:pt x="107" y="359"/>
                  </a:lnTo>
                  <a:lnTo>
                    <a:pt x="107" y="359"/>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0" name="Google Shape;980;p32"/>
            <p:cNvSpPr/>
            <p:nvPr/>
          </p:nvSpPr>
          <p:spPr>
            <a:xfrm>
              <a:off x="11726884" y="4813315"/>
              <a:ext cx="125413" cy="60325"/>
            </a:xfrm>
            <a:custGeom>
              <a:avLst/>
              <a:gdLst/>
              <a:ahLst/>
              <a:cxnLst/>
              <a:rect l="l" t="t" r="r" b="b"/>
              <a:pathLst>
                <a:path w="79" h="38" extrusionOk="0">
                  <a:moveTo>
                    <a:pt x="79" y="2"/>
                  </a:moveTo>
                  <a:lnTo>
                    <a:pt x="79" y="2"/>
                  </a:lnTo>
                  <a:lnTo>
                    <a:pt x="79" y="7"/>
                  </a:lnTo>
                  <a:lnTo>
                    <a:pt x="79" y="12"/>
                  </a:lnTo>
                  <a:lnTo>
                    <a:pt x="78" y="17"/>
                  </a:lnTo>
                  <a:lnTo>
                    <a:pt x="76" y="21"/>
                  </a:lnTo>
                  <a:lnTo>
                    <a:pt x="73" y="25"/>
                  </a:lnTo>
                  <a:lnTo>
                    <a:pt x="69" y="27"/>
                  </a:lnTo>
                  <a:lnTo>
                    <a:pt x="61" y="32"/>
                  </a:lnTo>
                  <a:lnTo>
                    <a:pt x="51" y="36"/>
                  </a:lnTo>
                  <a:lnTo>
                    <a:pt x="41" y="37"/>
                  </a:lnTo>
                  <a:lnTo>
                    <a:pt x="31" y="38"/>
                  </a:lnTo>
                  <a:lnTo>
                    <a:pt x="24" y="38"/>
                  </a:lnTo>
                  <a:lnTo>
                    <a:pt x="24" y="38"/>
                  </a:lnTo>
                  <a:lnTo>
                    <a:pt x="16" y="36"/>
                  </a:lnTo>
                  <a:lnTo>
                    <a:pt x="11" y="33"/>
                  </a:lnTo>
                  <a:lnTo>
                    <a:pt x="6" y="30"/>
                  </a:lnTo>
                  <a:lnTo>
                    <a:pt x="4" y="26"/>
                  </a:lnTo>
                  <a:lnTo>
                    <a:pt x="1" y="21"/>
                  </a:lnTo>
                  <a:lnTo>
                    <a:pt x="0" y="16"/>
                  </a:lnTo>
                  <a:lnTo>
                    <a:pt x="0" y="12"/>
                  </a:lnTo>
                  <a:lnTo>
                    <a:pt x="0" y="9"/>
                  </a:lnTo>
                  <a:lnTo>
                    <a:pt x="0" y="9"/>
                  </a:lnTo>
                  <a:lnTo>
                    <a:pt x="2" y="0"/>
                  </a:lnTo>
                  <a:lnTo>
                    <a:pt x="2" y="0"/>
                  </a:lnTo>
                  <a:lnTo>
                    <a:pt x="4" y="0"/>
                  </a:lnTo>
                  <a:lnTo>
                    <a:pt x="9" y="2"/>
                  </a:lnTo>
                  <a:lnTo>
                    <a:pt x="17" y="6"/>
                  </a:lnTo>
                  <a:lnTo>
                    <a:pt x="33" y="9"/>
                  </a:lnTo>
                  <a:lnTo>
                    <a:pt x="33" y="9"/>
                  </a:lnTo>
                  <a:lnTo>
                    <a:pt x="43" y="10"/>
                  </a:lnTo>
                  <a:lnTo>
                    <a:pt x="52" y="10"/>
                  </a:lnTo>
                  <a:lnTo>
                    <a:pt x="60" y="9"/>
                  </a:lnTo>
                  <a:lnTo>
                    <a:pt x="66" y="7"/>
                  </a:lnTo>
                  <a:lnTo>
                    <a:pt x="76" y="4"/>
                  </a:lnTo>
                  <a:lnTo>
                    <a:pt x="79" y="2"/>
                  </a:lnTo>
                  <a:lnTo>
                    <a:pt x="79" y="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1" name="Google Shape;981;p32"/>
            <p:cNvSpPr/>
            <p:nvPr/>
          </p:nvSpPr>
          <p:spPr>
            <a:xfrm>
              <a:off x="11328420" y="3298835"/>
              <a:ext cx="198438" cy="392114"/>
            </a:xfrm>
            <a:custGeom>
              <a:avLst/>
              <a:gdLst/>
              <a:ahLst/>
              <a:cxnLst/>
              <a:rect l="l" t="t" r="r" b="b"/>
              <a:pathLst>
                <a:path w="125" h="247" extrusionOk="0">
                  <a:moveTo>
                    <a:pt x="96" y="40"/>
                  </a:moveTo>
                  <a:lnTo>
                    <a:pt x="77" y="94"/>
                  </a:lnTo>
                  <a:lnTo>
                    <a:pt x="77" y="94"/>
                  </a:lnTo>
                  <a:lnTo>
                    <a:pt x="84" y="104"/>
                  </a:lnTo>
                  <a:lnTo>
                    <a:pt x="101" y="125"/>
                  </a:lnTo>
                  <a:lnTo>
                    <a:pt x="117" y="150"/>
                  </a:lnTo>
                  <a:lnTo>
                    <a:pt x="123" y="161"/>
                  </a:lnTo>
                  <a:lnTo>
                    <a:pt x="125" y="170"/>
                  </a:lnTo>
                  <a:lnTo>
                    <a:pt x="83" y="247"/>
                  </a:lnTo>
                  <a:lnTo>
                    <a:pt x="80" y="193"/>
                  </a:lnTo>
                  <a:lnTo>
                    <a:pt x="80" y="193"/>
                  </a:lnTo>
                  <a:lnTo>
                    <a:pt x="67" y="181"/>
                  </a:lnTo>
                  <a:lnTo>
                    <a:pt x="41" y="157"/>
                  </a:lnTo>
                  <a:lnTo>
                    <a:pt x="27" y="143"/>
                  </a:lnTo>
                  <a:lnTo>
                    <a:pt x="14" y="129"/>
                  </a:lnTo>
                  <a:lnTo>
                    <a:pt x="5" y="117"/>
                  </a:lnTo>
                  <a:lnTo>
                    <a:pt x="3" y="113"/>
                  </a:lnTo>
                  <a:lnTo>
                    <a:pt x="1" y="109"/>
                  </a:lnTo>
                  <a:lnTo>
                    <a:pt x="1" y="109"/>
                  </a:lnTo>
                  <a:lnTo>
                    <a:pt x="0" y="97"/>
                  </a:lnTo>
                  <a:lnTo>
                    <a:pt x="1" y="83"/>
                  </a:lnTo>
                  <a:lnTo>
                    <a:pt x="4" y="70"/>
                  </a:lnTo>
                  <a:lnTo>
                    <a:pt x="9" y="55"/>
                  </a:lnTo>
                  <a:lnTo>
                    <a:pt x="9" y="55"/>
                  </a:lnTo>
                  <a:lnTo>
                    <a:pt x="16" y="41"/>
                  </a:lnTo>
                  <a:lnTo>
                    <a:pt x="26" y="24"/>
                  </a:lnTo>
                  <a:lnTo>
                    <a:pt x="40" y="0"/>
                  </a:lnTo>
                  <a:lnTo>
                    <a:pt x="96" y="4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2" name="Google Shape;982;p32"/>
            <p:cNvSpPr/>
            <p:nvPr/>
          </p:nvSpPr>
          <p:spPr>
            <a:xfrm>
              <a:off x="11799909" y="3159135"/>
              <a:ext cx="190500" cy="393701"/>
            </a:xfrm>
            <a:custGeom>
              <a:avLst/>
              <a:gdLst/>
              <a:ahLst/>
              <a:cxnLst/>
              <a:rect l="l" t="t" r="r" b="b"/>
              <a:pathLst>
                <a:path w="120" h="248" extrusionOk="0">
                  <a:moveTo>
                    <a:pt x="93" y="246"/>
                  </a:moveTo>
                  <a:lnTo>
                    <a:pt x="93" y="246"/>
                  </a:lnTo>
                  <a:lnTo>
                    <a:pt x="98" y="242"/>
                  </a:lnTo>
                  <a:lnTo>
                    <a:pt x="104" y="235"/>
                  </a:lnTo>
                  <a:lnTo>
                    <a:pt x="109" y="225"/>
                  </a:lnTo>
                  <a:lnTo>
                    <a:pt x="115" y="212"/>
                  </a:lnTo>
                  <a:lnTo>
                    <a:pt x="119" y="197"/>
                  </a:lnTo>
                  <a:lnTo>
                    <a:pt x="120" y="181"/>
                  </a:lnTo>
                  <a:lnTo>
                    <a:pt x="120" y="172"/>
                  </a:lnTo>
                  <a:lnTo>
                    <a:pt x="119" y="164"/>
                  </a:lnTo>
                  <a:lnTo>
                    <a:pt x="118" y="155"/>
                  </a:lnTo>
                  <a:lnTo>
                    <a:pt x="115" y="146"/>
                  </a:lnTo>
                  <a:lnTo>
                    <a:pt x="115" y="146"/>
                  </a:lnTo>
                  <a:lnTo>
                    <a:pt x="103" y="113"/>
                  </a:lnTo>
                  <a:lnTo>
                    <a:pt x="92" y="81"/>
                  </a:lnTo>
                  <a:lnTo>
                    <a:pt x="84" y="66"/>
                  </a:lnTo>
                  <a:lnTo>
                    <a:pt x="77" y="50"/>
                  </a:lnTo>
                  <a:lnTo>
                    <a:pt x="67" y="35"/>
                  </a:lnTo>
                  <a:lnTo>
                    <a:pt x="57" y="20"/>
                  </a:lnTo>
                  <a:lnTo>
                    <a:pt x="57" y="20"/>
                  </a:lnTo>
                  <a:lnTo>
                    <a:pt x="51" y="12"/>
                  </a:lnTo>
                  <a:lnTo>
                    <a:pt x="45" y="7"/>
                  </a:lnTo>
                  <a:lnTo>
                    <a:pt x="38" y="4"/>
                  </a:lnTo>
                  <a:lnTo>
                    <a:pt x="32" y="1"/>
                  </a:lnTo>
                  <a:lnTo>
                    <a:pt x="27" y="0"/>
                  </a:lnTo>
                  <a:lnTo>
                    <a:pt x="21" y="0"/>
                  </a:lnTo>
                  <a:lnTo>
                    <a:pt x="16" y="1"/>
                  </a:lnTo>
                  <a:lnTo>
                    <a:pt x="12" y="4"/>
                  </a:lnTo>
                  <a:lnTo>
                    <a:pt x="9" y="7"/>
                  </a:lnTo>
                  <a:lnTo>
                    <a:pt x="5" y="11"/>
                  </a:lnTo>
                  <a:lnTo>
                    <a:pt x="2" y="17"/>
                  </a:lnTo>
                  <a:lnTo>
                    <a:pt x="1" y="23"/>
                  </a:lnTo>
                  <a:lnTo>
                    <a:pt x="0" y="31"/>
                  </a:lnTo>
                  <a:lnTo>
                    <a:pt x="0" y="38"/>
                  </a:lnTo>
                  <a:lnTo>
                    <a:pt x="1" y="47"/>
                  </a:lnTo>
                  <a:lnTo>
                    <a:pt x="4" y="57"/>
                  </a:lnTo>
                  <a:lnTo>
                    <a:pt x="4" y="57"/>
                  </a:lnTo>
                  <a:lnTo>
                    <a:pt x="16" y="100"/>
                  </a:lnTo>
                  <a:lnTo>
                    <a:pt x="28" y="146"/>
                  </a:lnTo>
                  <a:lnTo>
                    <a:pt x="41" y="189"/>
                  </a:lnTo>
                  <a:lnTo>
                    <a:pt x="46" y="205"/>
                  </a:lnTo>
                  <a:lnTo>
                    <a:pt x="52" y="218"/>
                  </a:lnTo>
                  <a:lnTo>
                    <a:pt x="52" y="218"/>
                  </a:lnTo>
                  <a:lnTo>
                    <a:pt x="57" y="228"/>
                  </a:lnTo>
                  <a:lnTo>
                    <a:pt x="63" y="237"/>
                  </a:lnTo>
                  <a:lnTo>
                    <a:pt x="68" y="242"/>
                  </a:lnTo>
                  <a:lnTo>
                    <a:pt x="74" y="246"/>
                  </a:lnTo>
                  <a:lnTo>
                    <a:pt x="79" y="247"/>
                  </a:lnTo>
                  <a:lnTo>
                    <a:pt x="84" y="248"/>
                  </a:lnTo>
                  <a:lnTo>
                    <a:pt x="89" y="247"/>
                  </a:lnTo>
                  <a:lnTo>
                    <a:pt x="93" y="246"/>
                  </a:lnTo>
                  <a:lnTo>
                    <a:pt x="93" y="24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3" name="Google Shape;983;p32"/>
            <p:cNvSpPr/>
            <p:nvPr/>
          </p:nvSpPr>
          <p:spPr>
            <a:xfrm>
              <a:off x="11434783" y="3697299"/>
              <a:ext cx="268288" cy="1143004"/>
            </a:xfrm>
            <a:custGeom>
              <a:avLst/>
              <a:gdLst/>
              <a:ahLst/>
              <a:cxnLst/>
              <a:rect l="l" t="t" r="r" b="b"/>
              <a:pathLst>
                <a:path w="169" h="720" extrusionOk="0">
                  <a:moveTo>
                    <a:pt x="148" y="416"/>
                  </a:moveTo>
                  <a:lnTo>
                    <a:pt x="148" y="416"/>
                  </a:lnTo>
                  <a:lnTo>
                    <a:pt x="148" y="428"/>
                  </a:lnTo>
                  <a:lnTo>
                    <a:pt x="148" y="457"/>
                  </a:lnTo>
                  <a:lnTo>
                    <a:pt x="147" y="474"/>
                  </a:lnTo>
                  <a:lnTo>
                    <a:pt x="145" y="492"/>
                  </a:lnTo>
                  <a:lnTo>
                    <a:pt x="143" y="508"/>
                  </a:lnTo>
                  <a:lnTo>
                    <a:pt x="139" y="522"/>
                  </a:lnTo>
                  <a:lnTo>
                    <a:pt x="139" y="522"/>
                  </a:lnTo>
                  <a:lnTo>
                    <a:pt x="119" y="592"/>
                  </a:lnTo>
                  <a:lnTo>
                    <a:pt x="106" y="642"/>
                  </a:lnTo>
                  <a:lnTo>
                    <a:pt x="106" y="642"/>
                  </a:lnTo>
                  <a:lnTo>
                    <a:pt x="106" y="642"/>
                  </a:lnTo>
                  <a:lnTo>
                    <a:pt x="102" y="674"/>
                  </a:lnTo>
                  <a:lnTo>
                    <a:pt x="101" y="689"/>
                  </a:lnTo>
                  <a:lnTo>
                    <a:pt x="99" y="699"/>
                  </a:lnTo>
                  <a:lnTo>
                    <a:pt x="99" y="699"/>
                  </a:lnTo>
                  <a:lnTo>
                    <a:pt x="99" y="704"/>
                  </a:lnTo>
                  <a:lnTo>
                    <a:pt x="99" y="704"/>
                  </a:lnTo>
                  <a:lnTo>
                    <a:pt x="96" y="710"/>
                  </a:lnTo>
                  <a:lnTo>
                    <a:pt x="91" y="715"/>
                  </a:lnTo>
                  <a:lnTo>
                    <a:pt x="82" y="719"/>
                  </a:lnTo>
                  <a:lnTo>
                    <a:pt x="71" y="720"/>
                  </a:lnTo>
                  <a:lnTo>
                    <a:pt x="71" y="720"/>
                  </a:lnTo>
                  <a:lnTo>
                    <a:pt x="57" y="719"/>
                  </a:lnTo>
                  <a:lnTo>
                    <a:pt x="42" y="715"/>
                  </a:lnTo>
                  <a:lnTo>
                    <a:pt x="36" y="712"/>
                  </a:lnTo>
                  <a:lnTo>
                    <a:pt x="30" y="708"/>
                  </a:lnTo>
                  <a:lnTo>
                    <a:pt x="25" y="704"/>
                  </a:lnTo>
                  <a:lnTo>
                    <a:pt x="22" y="699"/>
                  </a:lnTo>
                  <a:lnTo>
                    <a:pt x="22" y="699"/>
                  </a:lnTo>
                  <a:lnTo>
                    <a:pt x="22" y="692"/>
                  </a:lnTo>
                  <a:lnTo>
                    <a:pt x="25" y="683"/>
                  </a:lnTo>
                  <a:lnTo>
                    <a:pt x="25" y="683"/>
                  </a:lnTo>
                  <a:lnTo>
                    <a:pt x="25" y="683"/>
                  </a:lnTo>
                  <a:lnTo>
                    <a:pt x="40" y="658"/>
                  </a:lnTo>
                  <a:lnTo>
                    <a:pt x="57" y="632"/>
                  </a:lnTo>
                  <a:lnTo>
                    <a:pt x="57" y="632"/>
                  </a:lnTo>
                  <a:lnTo>
                    <a:pt x="56" y="631"/>
                  </a:lnTo>
                  <a:lnTo>
                    <a:pt x="49" y="318"/>
                  </a:lnTo>
                  <a:lnTo>
                    <a:pt x="49" y="318"/>
                  </a:lnTo>
                  <a:lnTo>
                    <a:pt x="32" y="262"/>
                  </a:lnTo>
                  <a:lnTo>
                    <a:pt x="16" y="201"/>
                  </a:lnTo>
                  <a:lnTo>
                    <a:pt x="10" y="171"/>
                  </a:lnTo>
                  <a:lnTo>
                    <a:pt x="4" y="143"/>
                  </a:lnTo>
                  <a:lnTo>
                    <a:pt x="1" y="117"/>
                  </a:lnTo>
                  <a:lnTo>
                    <a:pt x="0" y="94"/>
                  </a:lnTo>
                  <a:lnTo>
                    <a:pt x="0" y="94"/>
                  </a:lnTo>
                  <a:lnTo>
                    <a:pt x="1" y="67"/>
                  </a:lnTo>
                  <a:lnTo>
                    <a:pt x="4" y="47"/>
                  </a:lnTo>
                  <a:lnTo>
                    <a:pt x="8" y="32"/>
                  </a:lnTo>
                  <a:lnTo>
                    <a:pt x="10" y="26"/>
                  </a:lnTo>
                  <a:lnTo>
                    <a:pt x="13" y="21"/>
                  </a:lnTo>
                  <a:lnTo>
                    <a:pt x="16" y="17"/>
                  </a:lnTo>
                  <a:lnTo>
                    <a:pt x="19" y="14"/>
                  </a:lnTo>
                  <a:lnTo>
                    <a:pt x="27" y="10"/>
                  </a:lnTo>
                  <a:lnTo>
                    <a:pt x="36" y="6"/>
                  </a:lnTo>
                  <a:lnTo>
                    <a:pt x="46" y="2"/>
                  </a:lnTo>
                  <a:lnTo>
                    <a:pt x="46" y="2"/>
                  </a:lnTo>
                  <a:lnTo>
                    <a:pt x="55" y="1"/>
                  </a:lnTo>
                  <a:lnTo>
                    <a:pt x="62" y="0"/>
                  </a:lnTo>
                  <a:lnTo>
                    <a:pt x="70" y="0"/>
                  </a:lnTo>
                  <a:lnTo>
                    <a:pt x="77" y="0"/>
                  </a:lnTo>
                  <a:lnTo>
                    <a:pt x="83" y="2"/>
                  </a:lnTo>
                  <a:lnTo>
                    <a:pt x="90" y="5"/>
                  </a:lnTo>
                  <a:lnTo>
                    <a:pt x="96" y="9"/>
                  </a:lnTo>
                  <a:lnTo>
                    <a:pt x="101" y="12"/>
                  </a:lnTo>
                  <a:lnTo>
                    <a:pt x="111" y="22"/>
                  </a:lnTo>
                  <a:lnTo>
                    <a:pt x="118" y="36"/>
                  </a:lnTo>
                  <a:lnTo>
                    <a:pt x="126" y="50"/>
                  </a:lnTo>
                  <a:lnTo>
                    <a:pt x="131" y="67"/>
                  </a:lnTo>
                  <a:lnTo>
                    <a:pt x="135" y="84"/>
                  </a:lnTo>
                  <a:lnTo>
                    <a:pt x="139" y="102"/>
                  </a:lnTo>
                  <a:lnTo>
                    <a:pt x="142" y="120"/>
                  </a:lnTo>
                  <a:lnTo>
                    <a:pt x="144" y="139"/>
                  </a:lnTo>
                  <a:lnTo>
                    <a:pt x="147" y="175"/>
                  </a:lnTo>
                  <a:lnTo>
                    <a:pt x="147" y="205"/>
                  </a:lnTo>
                  <a:lnTo>
                    <a:pt x="147" y="205"/>
                  </a:lnTo>
                  <a:lnTo>
                    <a:pt x="148" y="246"/>
                  </a:lnTo>
                  <a:lnTo>
                    <a:pt x="150" y="291"/>
                  </a:lnTo>
                  <a:lnTo>
                    <a:pt x="169" y="288"/>
                  </a:lnTo>
                  <a:lnTo>
                    <a:pt x="169" y="288"/>
                  </a:lnTo>
                  <a:lnTo>
                    <a:pt x="168" y="302"/>
                  </a:lnTo>
                  <a:lnTo>
                    <a:pt x="165" y="334"/>
                  </a:lnTo>
                  <a:lnTo>
                    <a:pt x="163" y="355"/>
                  </a:lnTo>
                  <a:lnTo>
                    <a:pt x="159" y="376"/>
                  </a:lnTo>
                  <a:lnTo>
                    <a:pt x="154" y="397"/>
                  </a:lnTo>
                  <a:lnTo>
                    <a:pt x="148" y="416"/>
                  </a:lnTo>
                  <a:lnTo>
                    <a:pt x="148" y="41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4" name="Google Shape;984;p32"/>
            <p:cNvSpPr/>
            <p:nvPr/>
          </p:nvSpPr>
          <p:spPr>
            <a:xfrm>
              <a:off x="11469708" y="4781565"/>
              <a:ext cx="125413" cy="98425"/>
            </a:xfrm>
            <a:custGeom>
              <a:avLst/>
              <a:gdLst/>
              <a:ahLst/>
              <a:cxnLst/>
              <a:rect l="l" t="t" r="r" b="b"/>
              <a:pathLst>
                <a:path w="79" h="62" extrusionOk="0">
                  <a:moveTo>
                    <a:pt x="79" y="26"/>
                  </a:moveTo>
                  <a:lnTo>
                    <a:pt x="79" y="26"/>
                  </a:lnTo>
                  <a:lnTo>
                    <a:pt x="79" y="32"/>
                  </a:lnTo>
                  <a:lnTo>
                    <a:pt x="76" y="38"/>
                  </a:lnTo>
                  <a:lnTo>
                    <a:pt x="74" y="45"/>
                  </a:lnTo>
                  <a:lnTo>
                    <a:pt x="70" y="51"/>
                  </a:lnTo>
                  <a:lnTo>
                    <a:pt x="66" y="56"/>
                  </a:lnTo>
                  <a:lnTo>
                    <a:pt x="61" y="60"/>
                  </a:lnTo>
                  <a:lnTo>
                    <a:pt x="55" y="62"/>
                  </a:lnTo>
                  <a:lnTo>
                    <a:pt x="48" y="62"/>
                  </a:lnTo>
                  <a:lnTo>
                    <a:pt x="48" y="62"/>
                  </a:lnTo>
                  <a:lnTo>
                    <a:pt x="41" y="61"/>
                  </a:lnTo>
                  <a:lnTo>
                    <a:pt x="34" y="58"/>
                  </a:lnTo>
                  <a:lnTo>
                    <a:pt x="25" y="55"/>
                  </a:lnTo>
                  <a:lnTo>
                    <a:pt x="18" y="50"/>
                  </a:lnTo>
                  <a:lnTo>
                    <a:pt x="12" y="43"/>
                  </a:lnTo>
                  <a:lnTo>
                    <a:pt x="5" y="36"/>
                  </a:lnTo>
                  <a:lnTo>
                    <a:pt x="2" y="27"/>
                  </a:lnTo>
                  <a:lnTo>
                    <a:pt x="0" y="16"/>
                  </a:lnTo>
                  <a:lnTo>
                    <a:pt x="0" y="16"/>
                  </a:lnTo>
                  <a:lnTo>
                    <a:pt x="0" y="9"/>
                  </a:lnTo>
                  <a:lnTo>
                    <a:pt x="3" y="0"/>
                  </a:lnTo>
                  <a:lnTo>
                    <a:pt x="3" y="0"/>
                  </a:lnTo>
                  <a:lnTo>
                    <a:pt x="3" y="0"/>
                  </a:lnTo>
                  <a:lnTo>
                    <a:pt x="5" y="2"/>
                  </a:lnTo>
                  <a:lnTo>
                    <a:pt x="14" y="9"/>
                  </a:lnTo>
                  <a:lnTo>
                    <a:pt x="20" y="12"/>
                  </a:lnTo>
                  <a:lnTo>
                    <a:pt x="27" y="16"/>
                  </a:lnTo>
                  <a:lnTo>
                    <a:pt x="35" y="19"/>
                  </a:lnTo>
                  <a:lnTo>
                    <a:pt x="45" y="20"/>
                  </a:lnTo>
                  <a:lnTo>
                    <a:pt x="45" y="20"/>
                  </a:lnTo>
                  <a:lnTo>
                    <a:pt x="61" y="19"/>
                  </a:lnTo>
                  <a:lnTo>
                    <a:pt x="71" y="17"/>
                  </a:lnTo>
                  <a:lnTo>
                    <a:pt x="76" y="15"/>
                  </a:lnTo>
                  <a:lnTo>
                    <a:pt x="77" y="15"/>
                  </a:lnTo>
                  <a:lnTo>
                    <a:pt x="77" y="16"/>
                  </a:lnTo>
                  <a:lnTo>
                    <a:pt x="77" y="16"/>
                  </a:lnTo>
                  <a:lnTo>
                    <a:pt x="79" y="21"/>
                  </a:lnTo>
                  <a:lnTo>
                    <a:pt x="79" y="21"/>
                  </a:lnTo>
                  <a:lnTo>
                    <a:pt x="79" y="26"/>
                  </a:lnTo>
                  <a:lnTo>
                    <a:pt x="79" y="26"/>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5" name="Google Shape;985;p32"/>
            <p:cNvSpPr/>
            <p:nvPr/>
          </p:nvSpPr>
          <p:spPr>
            <a:xfrm>
              <a:off x="11520508" y="4686314"/>
              <a:ext cx="90488" cy="22225"/>
            </a:xfrm>
            <a:custGeom>
              <a:avLst/>
              <a:gdLst/>
              <a:ahLst/>
              <a:cxnLst/>
              <a:rect l="l" t="t" r="r" b="b"/>
              <a:pathLst>
                <a:path w="57" h="14" extrusionOk="0">
                  <a:moveTo>
                    <a:pt x="0" y="14"/>
                  </a:moveTo>
                  <a:lnTo>
                    <a:pt x="53" y="14"/>
                  </a:lnTo>
                  <a:lnTo>
                    <a:pt x="57" y="2"/>
                  </a:lnTo>
                  <a:lnTo>
                    <a:pt x="2" y="0"/>
                  </a:lnTo>
                  <a:lnTo>
                    <a:pt x="0" y="14"/>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6" name="Google Shape;986;p32"/>
            <p:cNvSpPr/>
            <p:nvPr/>
          </p:nvSpPr>
          <p:spPr>
            <a:xfrm>
              <a:off x="11758634" y="4686314"/>
              <a:ext cx="88900" cy="26988"/>
            </a:xfrm>
            <a:custGeom>
              <a:avLst/>
              <a:gdLst/>
              <a:ahLst/>
              <a:cxnLst/>
              <a:rect l="l" t="t" r="r" b="b"/>
              <a:pathLst>
                <a:path w="56" h="17" extrusionOk="0">
                  <a:moveTo>
                    <a:pt x="0" y="15"/>
                  </a:moveTo>
                  <a:lnTo>
                    <a:pt x="48" y="17"/>
                  </a:lnTo>
                  <a:lnTo>
                    <a:pt x="56" y="0"/>
                  </a:lnTo>
                  <a:lnTo>
                    <a:pt x="1" y="0"/>
                  </a:lnTo>
                  <a:lnTo>
                    <a:pt x="0" y="15"/>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7" name="Google Shape;987;p32"/>
            <p:cNvSpPr/>
            <p:nvPr/>
          </p:nvSpPr>
          <p:spPr>
            <a:xfrm>
              <a:off x="11887221" y="3440123"/>
              <a:ext cx="304801" cy="354014"/>
            </a:xfrm>
            <a:custGeom>
              <a:avLst/>
              <a:gdLst/>
              <a:ahLst/>
              <a:cxnLst/>
              <a:rect l="l" t="t" r="r" b="b"/>
              <a:pathLst>
                <a:path w="192" h="223" extrusionOk="0">
                  <a:moveTo>
                    <a:pt x="27" y="223"/>
                  </a:moveTo>
                  <a:lnTo>
                    <a:pt x="132" y="223"/>
                  </a:lnTo>
                  <a:lnTo>
                    <a:pt x="132" y="223"/>
                  </a:lnTo>
                  <a:lnTo>
                    <a:pt x="136" y="222"/>
                  </a:lnTo>
                  <a:lnTo>
                    <a:pt x="141" y="220"/>
                  </a:lnTo>
                  <a:lnTo>
                    <a:pt x="145" y="219"/>
                  </a:lnTo>
                  <a:lnTo>
                    <a:pt x="149" y="217"/>
                  </a:lnTo>
                  <a:lnTo>
                    <a:pt x="152" y="213"/>
                  </a:lnTo>
                  <a:lnTo>
                    <a:pt x="155" y="209"/>
                  </a:lnTo>
                  <a:lnTo>
                    <a:pt x="157" y="205"/>
                  </a:lnTo>
                  <a:lnTo>
                    <a:pt x="158" y="200"/>
                  </a:lnTo>
                  <a:lnTo>
                    <a:pt x="191" y="32"/>
                  </a:lnTo>
                  <a:lnTo>
                    <a:pt x="191" y="32"/>
                  </a:lnTo>
                  <a:lnTo>
                    <a:pt x="192" y="25"/>
                  </a:lnTo>
                  <a:lnTo>
                    <a:pt x="191" y="20"/>
                  </a:lnTo>
                  <a:lnTo>
                    <a:pt x="188" y="14"/>
                  </a:lnTo>
                  <a:lnTo>
                    <a:pt x="186" y="10"/>
                  </a:lnTo>
                  <a:lnTo>
                    <a:pt x="181" y="5"/>
                  </a:lnTo>
                  <a:lnTo>
                    <a:pt x="177" y="3"/>
                  </a:lnTo>
                  <a:lnTo>
                    <a:pt x="171" y="0"/>
                  </a:lnTo>
                  <a:lnTo>
                    <a:pt x="165" y="0"/>
                  </a:lnTo>
                  <a:lnTo>
                    <a:pt x="59" y="0"/>
                  </a:lnTo>
                  <a:lnTo>
                    <a:pt x="59" y="0"/>
                  </a:lnTo>
                  <a:lnTo>
                    <a:pt x="54" y="0"/>
                  </a:lnTo>
                  <a:lnTo>
                    <a:pt x="50" y="2"/>
                  </a:lnTo>
                  <a:lnTo>
                    <a:pt x="47" y="4"/>
                  </a:lnTo>
                  <a:lnTo>
                    <a:pt x="43" y="7"/>
                  </a:lnTo>
                  <a:lnTo>
                    <a:pt x="39" y="9"/>
                  </a:lnTo>
                  <a:lnTo>
                    <a:pt x="37" y="13"/>
                  </a:lnTo>
                  <a:lnTo>
                    <a:pt x="34" y="17"/>
                  </a:lnTo>
                  <a:lnTo>
                    <a:pt x="33" y="22"/>
                  </a:lnTo>
                  <a:lnTo>
                    <a:pt x="1" y="190"/>
                  </a:lnTo>
                  <a:lnTo>
                    <a:pt x="1" y="190"/>
                  </a:lnTo>
                  <a:lnTo>
                    <a:pt x="0" y="197"/>
                  </a:lnTo>
                  <a:lnTo>
                    <a:pt x="1" y="203"/>
                  </a:lnTo>
                  <a:lnTo>
                    <a:pt x="3" y="208"/>
                  </a:lnTo>
                  <a:lnTo>
                    <a:pt x="6" y="213"/>
                  </a:lnTo>
                  <a:lnTo>
                    <a:pt x="9" y="217"/>
                  </a:lnTo>
                  <a:lnTo>
                    <a:pt x="14" y="220"/>
                  </a:lnTo>
                  <a:lnTo>
                    <a:pt x="21" y="222"/>
                  </a:lnTo>
                  <a:lnTo>
                    <a:pt x="27" y="223"/>
                  </a:lnTo>
                  <a:lnTo>
                    <a:pt x="27" y="223"/>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8" name="Google Shape;988;p32"/>
            <p:cNvSpPr/>
            <p:nvPr/>
          </p:nvSpPr>
          <p:spPr>
            <a:xfrm>
              <a:off x="12123759" y="3659199"/>
              <a:ext cx="52388" cy="20638"/>
            </a:xfrm>
            <a:custGeom>
              <a:avLst/>
              <a:gdLst/>
              <a:ahLst/>
              <a:cxnLst/>
              <a:rect l="l" t="t" r="r" b="b"/>
              <a:pathLst>
                <a:path w="33" h="13" extrusionOk="0">
                  <a:moveTo>
                    <a:pt x="0" y="7"/>
                  </a:moveTo>
                  <a:lnTo>
                    <a:pt x="0" y="7"/>
                  </a:lnTo>
                  <a:lnTo>
                    <a:pt x="0" y="7"/>
                  </a:lnTo>
                  <a:lnTo>
                    <a:pt x="1" y="8"/>
                  </a:lnTo>
                  <a:lnTo>
                    <a:pt x="2" y="10"/>
                  </a:lnTo>
                  <a:lnTo>
                    <a:pt x="3" y="11"/>
                  </a:lnTo>
                  <a:lnTo>
                    <a:pt x="6" y="11"/>
                  </a:lnTo>
                  <a:lnTo>
                    <a:pt x="28" y="13"/>
                  </a:lnTo>
                  <a:lnTo>
                    <a:pt x="28" y="13"/>
                  </a:lnTo>
                  <a:lnTo>
                    <a:pt x="29" y="11"/>
                  </a:lnTo>
                  <a:lnTo>
                    <a:pt x="32" y="10"/>
                  </a:lnTo>
                  <a:lnTo>
                    <a:pt x="33" y="9"/>
                  </a:lnTo>
                  <a:lnTo>
                    <a:pt x="33" y="7"/>
                  </a:lnTo>
                  <a:lnTo>
                    <a:pt x="33" y="7"/>
                  </a:lnTo>
                  <a:lnTo>
                    <a:pt x="33" y="4"/>
                  </a:lnTo>
                  <a:lnTo>
                    <a:pt x="32" y="2"/>
                  </a:lnTo>
                  <a:lnTo>
                    <a:pt x="29" y="0"/>
                  </a:lnTo>
                  <a:lnTo>
                    <a:pt x="28" y="0"/>
                  </a:lnTo>
                  <a:lnTo>
                    <a:pt x="6" y="0"/>
                  </a:lnTo>
                  <a:lnTo>
                    <a:pt x="6" y="0"/>
                  </a:lnTo>
                  <a:lnTo>
                    <a:pt x="3" y="0"/>
                  </a:lnTo>
                  <a:lnTo>
                    <a:pt x="2" y="2"/>
                  </a:lnTo>
                  <a:lnTo>
                    <a:pt x="1" y="4"/>
                  </a:lnTo>
                  <a:lnTo>
                    <a:pt x="0" y="7"/>
                  </a:lnTo>
                  <a:lnTo>
                    <a:pt x="0" y="7"/>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9" name="Google Shape;989;p32"/>
            <p:cNvSpPr/>
            <p:nvPr/>
          </p:nvSpPr>
          <p:spPr>
            <a:xfrm>
              <a:off x="12126934" y="3640149"/>
              <a:ext cx="53975" cy="19050"/>
            </a:xfrm>
            <a:custGeom>
              <a:avLst/>
              <a:gdLst/>
              <a:ahLst/>
              <a:cxnLst/>
              <a:rect l="l" t="t" r="r" b="b"/>
              <a:pathLst>
                <a:path w="34" h="12" extrusionOk="0">
                  <a:moveTo>
                    <a:pt x="0" y="6"/>
                  </a:moveTo>
                  <a:lnTo>
                    <a:pt x="0" y="6"/>
                  </a:lnTo>
                  <a:lnTo>
                    <a:pt x="0" y="6"/>
                  </a:lnTo>
                  <a:lnTo>
                    <a:pt x="1" y="9"/>
                  </a:lnTo>
                  <a:lnTo>
                    <a:pt x="3" y="10"/>
                  </a:lnTo>
                  <a:lnTo>
                    <a:pt x="4" y="11"/>
                  </a:lnTo>
                  <a:lnTo>
                    <a:pt x="6" y="12"/>
                  </a:lnTo>
                  <a:lnTo>
                    <a:pt x="29" y="12"/>
                  </a:lnTo>
                  <a:lnTo>
                    <a:pt x="29" y="12"/>
                  </a:lnTo>
                  <a:lnTo>
                    <a:pt x="30" y="12"/>
                  </a:lnTo>
                  <a:lnTo>
                    <a:pt x="32" y="10"/>
                  </a:lnTo>
                  <a:lnTo>
                    <a:pt x="34" y="9"/>
                  </a:lnTo>
                  <a:lnTo>
                    <a:pt x="34" y="6"/>
                  </a:lnTo>
                  <a:lnTo>
                    <a:pt x="34" y="6"/>
                  </a:lnTo>
                  <a:lnTo>
                    <a:pt x="34" y="4"/>
                  </a:lnTo>
                  <a:lnTo>
                    <a:pt x="32" y="2"/>
                  </a:lnTo>
                  <a:lnTo>
                    <a:pt x="30" y="1"/>
                  </a:lnTo>
                  <a:lnTo>
                    <a:pt x="29" y="0"/>
                  </a:lnTo>
                  <a:lnTo>
                    <a:pt x="6" y="0"/>
                  </a:lnTo>
                  <a:lnTo>
                    <a:pt x="6" y="0"/>
                  </a:lnTo>
                  <a:lnTo>
                    <a:pt x="4" y="0"/>
                  </a:lnTo>
                  <a:lnTo>
                    <a:pt x="3" y="1"/>
                  </a:lnTo>
                  <a:lnTo>
                    <a:pt x="1" y="4"/>
                  </a:lnTo>
                  <a:lnTo>
                    <a:pt x="0" y="6"/>
                  </a:lnTo>
                  <a:lnTo>
                    <a:pt x="0" y="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0" name="Google Shape;990;p32"/>
            <p:cNvSpPr/>
            <p:nvPr/>
          </p:nvSpPr>
          <p:spPr>
            <a:xfrm>
              <a:off x="12138047" y="3622686"/>
              <a:ext cx="42863" cy="19050"/>
            </a:xfrm>
            <a:custGeom>
              <a:avLst/>
              <a:gdLst/>
              <a:ahLst/>
              <a:cxnLst/>
              <a:rect l="l" t="t" r="r" b="b"/>
              <a:pathLst>
                <a:path w="27" h="12" extrusionOk="0">
                  <a:moveTo>
                    <a:pt x="0" y="6"/>
                  </a:moveTo>
                  <a:lnTo>
                    <a:pt x="0" y="6"/>
                  </a:lnTo>
                  <a:lnTo>
                    <a:pt x="0" y="6"/>
                  </a:lnTo>
                  <a:lnTo>
                    <a:pt x="0" y="7"/>
                  </a:lnTo>
                  <a:lnTo>
                    <a:pt x="2" y="10"/>
                  </a:lnTo>
                  <a:lnTo>
                    <a:pt x="3" y="11"/>
                  </a:lnTo>
                  <a:lnTo>
                    <a:pt x="5" y="11"/>
                  </a:lnTo>
                  <a:lnTo>
                    <a:pt x="22" y="12"/>
                  </a:lnTo>
                  <a:lnTo>
                    <a:pt x="22" y="12"/>
                  </a:lnTo>
                  <a:lnTo>
                    <a:pt x="23" y="11"/>
                  </a:lnTo>
                  <a:lnTo>
                    <a:pt x="25" y="10"/>
                  </a:lnTo>
                  <a:lnTo>
                    <a:pt x="27" y="8"/>
                  </a:lnTo>
                  <a:lnTo>
                    <a:pt x="27" y="6"/>
                  </a:lnTo>
                  <a:lnTo>
                    <a:pt x="27" y="6"/>
                  </a:lnTo>
                  <a:lnTo>
                    <a:pt x="27" y="3"/>
                  </a:lnTo>
                  <a:lnTo>
                    <a:pt x="25" y="1"/>
                  </a:lnTo>
                  <a:lnTo>
                    <a:pt x="23" y="0"/>
                  </a:lnTo>
                  <a:lnTo>
                    <a:pt x="22" y="0"/>
                  </a:lnTo>
                  <a:lnTo>
                    <a:pt x="5" y="0"/>
                  </a:lnTo>
                  <a:lnTo>
                    <a:pt x="5" y="0"/>
                  </a:lnTo>
                  <a:lnTo>
                    <a:pt x="3" y="0"/>
                  </a:lnTo>
                  <a:lnTo>
                    <a:pt x="2" y="1"/>
                  </a:lnTo>
                  <a:lnTo>
                    <a:pt x="0" y="3"/>
                  </a:lnTo>
                  <a:lnTo>
                    <a:pt x="0" y="6"/>
                  </a:lnTo>
                  <a:lnTo>
                    <a:pt x="0" y="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1" name="Google Shape;991;p32"/>
            <p:cNvSpPr/>
            <p:nvPr/>
          </p:nvSpPr>
          <p:spPr>
            <a:xfrm>
              <a:off x="12123759" y="3673486"/>
              <a:ext cx="41275" cy="26988"/>
            </a:xfrm>
            <a:custGeom>
              <a:avLst/>
              <a:gdLst/>
              <a:ahLst/>
              <a:cxnLst/>
              <a:rect l="l" t="t" r="r" b="b"/>
              <a:pathLst>
                <a:path w="26" h="17" extrusionOk="0">
                  <a:moveTo>
                    <a:pt x="1" y="4"/>
                  </a:moveTo>
                  <a:lnTo>
                    <a:pt x="1" y="4"/>
                  </a:lnTo>
                  <a:lnTo>
                    <a:pt x="1" y="4"/>
                  </a:lnTo>
                  <a:lnTo>
                    <a:pt x="0" y="6"/>
                  </a:lnTo>
                  <a:lnTo>
                    <a:pt x="1" y="9"/>
                  </a:lnTo>
                  <a:lnTo>
                    <a:pt x="2" y="10"/>
                  </a:lnTo>
                  <a:lnTo>
                    <a:pt x="3" y="11"/>
                  </a:lnTo>
                  <a:lnTo>
                    <a:pt x="18" y="17"/>
                  </a:lnTo>
                  <a:lnTo>
                    <a:pt x="18" y="17"/>
                  </a:lnTo>
                  <a:lnTo>
                    <a:pt x="21" y="17"/>
                  </a:lnTo>
                  <a:lnTo>
                    <a:pt x="22" y="17"/>
                  </a:lnTo>
                  <a:lnTo>
                    <a:pt x="24" y="16"/>
                  </a:lnTo>
                  <a:lnTo>
                    <a:pt x="26" y="14"/>
                  </a:lnTo>
                  <a:lnTo>
                    <a:pt x="26" y="14"/>
                  </a:lnTo>
                  <a:lnTo>
                    <a:pt x="26" y="11"/>
                  </a:lnTo>
                  <a:lnTo>
                    <a:pt x="24" y="10"/>
                  </a:lnTo>
                  <a:lnTo>
                    <a:pt x="23" y="7"/>
                  </a:lnTo>
                  <a:lnTo>
                    <a:pt x="22" y="6"/>
                  </a:lnTo>
                  <a:lnTo>
                    <a:pt x="7" y="0"/>
                  </a:lnTo>
                  <a:lnTo>
                    <a:pt x="7" y="0"/>
                  </a:lnTo>
                  <a:lnTo>
                    <a:pt x="6" y="0"/>
                  </a:lnTo>
                  <a:lnTo>
                    <a:pt x="3" y="0"/>
                  </a:lnTo>
                  <a:lnTo>
                    <a:pt x="1" y="1"/>
                  </a:lnTo>
                  <a:lnTo>
                    <a:pt x="1" y="4"/>
                  </a:lnTo>
                  <a:lnTo>
                    <a:pt x="1" y="4"/>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2" name="Google Shape;992;p32"/>
            <p:cNvSpPr/>
            <p:nvPr/>
          </p:nvSpPr>
          <p:spPr>
            <a:xfrm>
              <a:off x="11374458" y="3130560"/>
              <a:ext cx="619126" cy="1085853"/>
            </a:xfrm>
            <a:custGeom>
              <a:avLst/>
              <a:gdLst/>
              <a:ahLst/>
              <a:cxnLst/>
              <a:rect l="l" t="t" r="r" b="b"/>
              <a:pathLst>
                <a:path w="390" h="684" extrusionOk="0">
                  <a:moveTo>
                    <a:pt x="366" y="677"/>
                  </a:moveTo>
                  <a:lnTo>
                    <a:pt x="205" y="682"/>
                  </a:lnTo>
                  <a:lnTo>
                    <a:pt x="155" y="568"/>
                  </a:lnTo>
                  <a:lnTo>
                    <a:pt x="169" y="684"/>
                  </a:lnTo>
                  <a:lnTo>
                    <a:pt x="58" y="684"/>
                  </a:lnTo>
                  <a:lnTo>
                    <a:pt x="58" y="684"/>
                  </a:lnTo>
                  <a:lnTo>
                    <a:pt x="51" y="657"/>
                  </a:lnTo>
                  <a:lnTo>
                    <a:pt x="44" y="628"/>
                  </a:lnTo>
                  <a:lnTo>
                    <a:pt x="39" y="597"/>
                  </a:lnTo>
                  <a:lnTo>
                    <a:pt x="34" y="564"/>
                  </a:lnTo>
                  <a:lnTo>
                    <a:pt x="31" y="533"/>
                  </a:lnTo>
                  <a:lnTo>
                    <a:pt x="28" y="503"/>
                  </a:lnTo>
                  <a:lnTo>
                    <a:pt x="27" y="479"/>
                  </a:lnTo>
                  <a:lnTo>
                    <a:pt x="26" y="458"/>
                  </a:lnTo>
                  <a:lnTo>
                    <a:pt x="26" y="458"/>
                  </a:lnTo>
                  <a:lnTo>
                    <a:pt x="26" y="434"/>
                  </a:lnTo>
                  <a:lnTo>
                    <a:pt x="26" y="423"/>
                  </a:lnTo>
                  <a:lnTo>
                    <a:pt x="26" y="414"/>
                  </a:lnTo>
                  <a:lnTo>
                    <a:pt x="26" y="414"/>
                  </a:lnTo>
                  <a:lnTo>
                    <a:pt x="27" y="394"/>
                  </a:lnTo>
                  <a:lnTo>
                    <a:pt x="28" y="384"/>
                  </a:lnTo>
                  <a:lnTo>
                    <a:pt x="31" y="372"/>
                  </a:lnTo>
                  <a:lnTo>
                    <a:pt x="33" y="359"/>
                  </a:lnTo>
                  <a:lnTo>
                    <a:pt x="38" y="342"/>
                  </a:lnTo>
                  <a:lnTo>
                    <a:pt x="46" y="323"/>
                  </a:lnTo>
                  <a:lnTo>
                    <a:pt x="55" y="299"/>
                  </a:lnTo>
                  <a:lnTo>
                    <a:pt x="55" y="299"/>
                  </a:lnTo>
                  <a:lnTo>
                    <a:pt x="64" y="281"/>
                  </a:lnTo>
                  <a:lnTo>
                    <a:pt x="77" y="259"/>
                  </a:lnTo>
                  <a:lnTo>
                    <a:pt x="88" y="236"/>
                  </a:lnTo>
                  <a:lnTo>
                    <a:pt x="94" y="222"/>
                  </a:lnTo>
                  <a:lnTo>
                    <a:pt x="94" y="222"/>
                  </a:lnTo>
                  <a:lnTo>
                    <a:pt x="88" y="213"/>
                  </a:lnTo>
                  <a:lnTo>
                    <a:pt x="83" y="204"/>
                  </a:lnTo>
                  <a:lnTo>
                    <a:pt x="75" y="188"/>
                  </a:lnTo>
                  <a:lnTo>
                    <a:pt x="72" y="173"/>
                  </a:lnTo>
                  <a:lnTo>
                    <a:pt x="70" y="158"/>
                  </a:lnTo>
                  <a:lnTo>
                    <a:pt x="70" y="158"/>
                  </a:lnTo>
                  <a:lnTo>
                    <a:pt x="65" y="163"/>
                  </a:lnTo>
                  <a:lnTo>
                    <a:pt x="59" y="164"/>
                  </a:lnTo>
                  <a:lnTo>
                    <a:pt x="53" y="164"/>
                  </a:lnTo>
                  <a:lnTo>
                    <a:pt x="47" y="161"/>
                  </a:lnTo>
                  <a:lnTo>
                    <a:pt x="6" y="125"/>
                  </a:lnTo>
                  <a:lnTo>
                    <a:pt x="6" y="125"/>
                  </a:lnTo>
                  <a:lnTo>
                    <a:pt x="2" y="121"/>
                  </a:lnTo>
                  <a:lnTo>
                    <a:pt x="0" y="117"/>
                  </a:lnTo>
                  <a:lnTo>
                    <a:pt x="0" y="112"/>
                  </a:lnTo>
                  <a:lnTo>
                    <a:pt x="0" y="107"/>
                  </a:lnTo>
                  <a:lnTo>
                    <a:pt x="0" y="107"/>
                  </a:lnTo>
                  <a:lnTo>
                    <a:pt x="5" y="96"/>
                  </a:lnTo>
                  <a:lnTo>
                    <a:pt x="12" y="84"/>
                  </a:lnTo>
                  <a:lnTo>
                    <a:pt x="21" y="70"/>
                  </a:lnTo>
                  <a:lnTo>
                    <a:pt x="31" y="58"/>
                  </a:lnTo>
                  <a:lnTo>
                    <a:pt x="42" y="45"/>
                  </a:lnTo>
                  <a:lnTo>
                    <a:pt x="54" y="33"/>
                  </a:lnTo>
                  <a:lnTo>
                    <a:pt x="65" y="23"/>
                  </a:lnTo>
                  <a:lnTo>
                    <a:pt x="77" y="15"/>
                  </a:lnTo>
                  <a:lnTo>
                    <a:pt x="77" y="15"/>
                  </a:lnTo>
                  <a:lnTo>
                    <a:pt x="82" y="13"/>
                  </a:lnTo>
                  <a:lnTo>
                    <a:pt x="87" y="13"/>
                  </a:lnTo>
                  <a:lnTo>
                    <a:pt x="87" y="13"/>
                  </a:lnTo>
                  <a:lnTo>
                    <a:pt x="95" y="14"/>
                  </a:lnTo>
                  <a:lnTo>
                    <a:pt x="95" y="14"/>
                  </a:lnTo>
                  <a:lnTo>
                    <a:pt x="137" y="8"/>
                  </a:lnTo>
                  <a:lnTo>
                    <a:pt x="160" y="4"/>
                  </a:lnTo>
                  <a:lnTo>
                    <a:pt x="173" y="2"/>
                  </a:lnTo>
                  <a:lnTo>
                    <a:pt x="173" y="2"/>
                  </a:lnTo>
                  <a:lnTo>
                    <a:pt x="180" y="0"/>
                  </a:lnTo>
                  <a:lnTo>
                    <a:pt x="191" y="0"/>
                  </a:lnTo>
                  <a:lnTo>
                    <a:pt x="222" y="2"/>
                  </a:lnTo>
                  <a:lnTo>
                    <a:pt x="222" y="2"/>
                  </a:lnTo>
                  <a:lnTo>
                    <a:pt x="239" y="4"/>
                  </a:lnTo>
                  <a:lnTo>
                    <a:pt x="263" y="9"/>
                  </a:lnTo>
                  <a:lnTo>
                    <a:pt x="285" y="13"/>
                  </a:lnTo>
                  <a:lnTo>
                    <a:pt x="301" y="17"/>
                  </a:lnTo>
                  <a:lnTo>
                    <a:pt x="301" y="17"/>
                  </a:lnTo>
                  <a:lnTo>
                    <a:pt x="306" y="15"/>
                  </a:lnTo>
                  <a:lnTo>
                    <a:pt x="311" y="17"/>
                  </a:lnTo>
                  <a:lnTo>
                    <a:pt x="323" y="20"/>
                  </a:lnTo>
                  <a:lnTo>
                    <a:pt x="334" y="27"/>
                  </a:lnTo>
                  <a:lnTo>
                    <a:pt x="345" y="36"/>
                  </a:lnTo>
                  <a:lnTo>
                    <a:pt x="345" y="36"/>
                  </a:lnTo>
                  <a:lnTo>
                    <a:pt x="354" y="49"/>
                  </a:lnTo>
                  <a:lnTo>
                    <a:pt x="361" y="61"/>
                  </a:lnTo>
                  <a:lnTo>
                    <a:pt x="366" y="75"/>
                  </a:lnTo>
                  <a:lnTo>
                    <a:pt x="368" y="90"/>
                  </a:lnTo>
                  <a:lnTo>
                    <a:pt x="371" y="104"/>
                  </a:lnTo>
                  <a:lnTo>
                    <a:pt x="372" y="118"/>
                  </a:lnTo>
                  <a:lnTo>
                    <a:pt x="376" y="146"/>
                  </a:lnTo>
                  <a:lnTo>
                    <a:pt x="318" y="164"/>
                  </a:lnTo>
                  <a:lnTo>
                    <a:pt x="318" y="164"/>
                  </a:lnTo>
                  <a:lnTo>
                    <a:pt x="314" y="181"/>
                  </a:lnTo>
                  <a:lnTo>
                    <a:pt x="310" y="195"/>
                  </a:lnTo>
                  <a:lnTo>
                    <a:pt x="303" y="212"/>
                  </a:lnTo>
                  <a:lnTo>
                    <a:pt x="293" y="227"/>
                  </a:lnTo>
                  <a:lnTo>
                    <a:pt x="293" y="227"/>
                  </a:lnTo>
                  <a:lnTo>
                    <a:pt x="295" y="231"/>
                  </a:lnTo>
                  <a:lnTo>
                    <a:pt x="300" y="239"/>
                  </a:lnTo>
                  <a:lnTo>
                    <a:pt x="314" y="260"/>
                  </a:lnTo>
                  <a:lnTo>
                    <a:pt x="342" y="301"/>
                  </a:lnTo>
                  <a:lnTo>
                    <a:pt x="342" y="301"/>
                  </a:lnTo>
                  <a:lnTo>
                    <a:pt x="355" y="322"/>
                  </a:lnTo>
                  <a:lnTo>
                    <a:pt x="363" y="343"/>
                  </a:lnTo>
                  <a:lnTo>
                    <a:pt x="371" y="366"/>
                  </a:lnTo>
                  <a:lnTo>
                    <a:pt x="376" y="387"/>
                  </a:lnTo>
                  <a:lnTo>
                    <a:pt x="376" y="387"/>
                  </a:lnTo>
                  <a:lnTo>
                    <a:pt x="378" y="393"/>
                  </a:lnTo>
                  <a:lnTo>
                    <a:pt x="381" y="399"/>
                  </a:lnTo>
                  <a:lnTo>
                    <a:pt x="383" y="414"/>
                  </a:lnTo>
                  <a:lnTo>
                    <a:pt x="388" y="460"/>
                  </a:lnTo>
                  <a:lnTo>
                    <a:pt x="388" y="460"/>
                  </a:lnTo>
                  <a:lnTo>
                    <a:pt x="390" y="480"/>
                  </a:lnTo>
                  <a:lnTo>
                    <a:pt x="388" y="505"/>
                  </a:lnTo>
                  <a:lnTo>
                    <a:pt x="387" y="532"/>
                  </a:lnTo>
                  <a:lnTo>
                    <a:pt x="383" y="562"/>
                  </a:lnTo>
                  <a:lnTo>
                    <a:pt x="376" y="623"/>
                  </a:lnTo>
                  <a:lnTo>
                    <a:pt x="366" y="677"/>
                  </a:lnTo>
                  <a:lnTo>
                    <a:pt x="366" y="677"/>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3" name="Google Shape;993;p32"/>
            <p:cNvSpPr/>
            <p:nvPr/>
          </p:nvSpPr>
          <p:spPr>
            <a:xfrm>
              <a:off x="11704659" y="2722571"/>
              <a:ext cx="234950" cy="422276"/>
            </a:xfrm>
            <a:custGeom>
              <a:avLst/>
              <a:gdLst/>
              <a:ahLst/>
              <a:cxnLst/>
              <a:rect l="l" t="t" r="r" b="b"/>
              <a:pathLst>
                <a:path w="148" h="266" extrusionOk="0">
                  <a:moveTo>
                    <a:pt x="74" y="0"/>
                  </a:moveTo>
                  <a:lnTo>
                    <a:pt x="74" y="0"/>
                  </a:lnTo>
                  <a:lnTo>
                    <a:pt x="77" y="2"/>
                  </a:lnTo>
                  <a:lnTo>
                    <a:pt x="81" y="3"/>
                  </a:lnTo>
                  <a:lnTo>
                    <a:pt x="86" y="4"/>
                  </a:lnTo>
                  <a:lnTo>
                    <a:pt x="86" y="4"/>
                  </a:lnTo>
                  <a:lnTo>
                    <a:pt x="91" y="4"/>
                  </a:lnTo>
                  <a:lnTo>
                    <a:pt x="95" y="5"/>
                  </a:lnTo>
                  <a:lnTo>
                    <a:pt x="98" y="9"/>
                  </a:lnTo>
                  <a:lnTo>
                    <a:pt x="101" y="12"/>
                  </a:lnTo>
                  <a:lnTo>
                    <a:pt x="101" y="12"/>
                  </a:lnTo>
                  <a:lnTo>
                    <a:pt x="102" y="17"/>
                  </a:lnTo>
                  <a:lnTo>
                    <a:pt x="103" y="24"/>
                  </a:lnTo>
                  <a:lnTo>
                    <a:pt x="106" y="30"/>
                  </a:lnTo>
                  <a:lnTo>
                    <a:pt x="108" y="33"/>
                  </a:lnTo>
                  <a:lnTo>
                    <a:pt x="112" y="35"/>
                  </a:lnTo>
                  <a:lnTo>
                    <a:pt x="112" y="35"/>
                  </a:lnTo>
                  <a:lnTo>
                    <a:pt x="123" y="41"/>
                  </a:lnTo>
                  <a:lnTo>
                    <a:pt x="127" y="45"/>
                  </a:lnTo>
                  <a:lnTo>
                    <a:pt x="128" y="49"/>
                  </a:lnTo>
                  <a:lnTo>
                    <a:pt x="128" y="49"/>
                  </a:lnTo>
                  <a:lnTo>
                    <a:pt x="128" y="55"/>
                  </a:lnTo>
                  <a:lnTo>
                    <a:pt x="128" y="61"/>
                  </a:lnTo>
                  <a:lnTo>
                    <a:pt x="128" y="66"/>
                  </a:lnTo>
                  <a:lnTo>
                    <a:pt x="129" y="70"/>
                  </a:lnTo>
                  <a:lnTo>
                    <a:pt x="132" y="74"/>
                  </a:lnTo>
                  <a:lnTo>
                    <a:pt x="136" y="77"/>
                  </a:lnTo>
                  <a:lnTo>
                    <a:pt x="136" y="77"/>
                  </a:lnTo>
                  <a:lnTo>
                    <a:pt x="142" y="84"/>
                  </a:lnTo>
                  <a:lnTo>
                    <a:pt x="144" y="89"/>
                  </a:lnTo>
                  <a:lnTo>
                    <a:pt x="146" y="91"/>
                  </a:lnTo>
                  <a:lnTo>
                    <a:pt x="146" y="92"/>
                  </a:lnTo>
                  <a:lnTo>
                    <a:pt x="146" y="92"/>
                  </a:lnTo>
                  <a:lnTo>
                    <a:pt x="146" y="96"/>
                  </a:lnTo>
                  <a:lnTo>
                    <a:pt x="144" y="100"/>
                  </a:lnTo>
                  <a:lnTo>
                    <a:pt x="141" y="105"/>
                  </a:lnTo>
                  <a:lnTo>
                    <a:pt x="141" y="105"/>
                  </a:lnTo>
                  <a:lnTo>
                    <a:pt x="139" y="108"/>
                  </a:lnTo>
                  <a:lnTo>
                    <a:pt x="139" y="112"/>
                  </a:lnTo>
                  <a:lnTo>
                    <a:pt x="141" y="120"/>
                  </a:lnTo>
                  <a:lnTo>
                    <a:pt x="144" y="125"/>
                  </a:lnTo>
                  <a:lnTo>
                    <a:pt x="146" y="127"/>
                  </a:lnTo>
                  <a:lnTo>
                    <a:pt x="146" y="127"/>
                  </a:lnTo>
                  <a:lnTo>
                    <a:pt x="147" y="128"/>
                  </a:lnTo>
                  <a:lnTo>
                    <a:pt x="148" y="132"/>
                  </a:lnTo>
                  <a:lnTo>
                    <a:pt x="148" y="138"/>
                  </a:lnTo>
                  <a:lnTo>
                    <a:pt x="147" y="141"/>
                  </a:lnTo>
                  <a:lnTo>
                    <a:pt x="146" y="143"/>
                  </a:lnTo>
                  <a:lnTo>
                    <a:pt x="146" y="143"/>
                  </a:lnTo>
                  <a:lnTo>
                    <a:pt x="141" y="149"/>
                  </a:lnTo>
                  <a:lnTo>
                    <a:pt x="137" y="154"/>
                  </a:lnTo>
                  <a:lnTo>
                    <a:pt x="134" y="161"/>
                  </a:lnTo>
                  <a:lnTo>
                    <a:pt x="134" y="164"/>
                  </a:lnTo>
                  <a:lnTo>
                    <a:pt x="136" y="168"/>
                  </a:lnTo>
                  <a:lnTo>
                    <a:pt x="136" y="168"/>
                  </a:lnTo>
                  <a:lnTo>
                    <a:pt x="137" y="176"/>
                  </a:lnTo>
                  <a:lnTo>
                    <a:pt x="136" y="182"/>
                  </a:lnTo>
                  <a:lnTo>
                    <a:pt x="134" y="184"/>
                  </a:lnTo>
                  <a:lnTo>
                    <a:pt x="134" y="187"/>
                  </a:lnTo>
                  <a:lnTo>
                    <a:pt x="134" y="187"/>
                  </a:lnTo>
                  <a:lnTo>
                    <a:pt x="132" y="189"/>
                  </a:lnTo>
                  <a:lnTo>
                    <a:pt x="128" y="190"/>
                  </a:lnTo>
                  <a:lnTo>
                    <a:pt x="124" y="193"/>
                  </a:lnTo>
                  <a:lnTo>
                    <a:pt x="124" y="193"/>
                  </a:lnTo>
                  <a:lnTo>
                    <a:pt x="119" y="194"/>
                  </a:lnTo>
                  <a:lnTo>
                    <a:pt x="117" y="199"/>
                  </a:lnTo>
                  <a:lnTo>
                    <a:pt x="115" y="203"/>
                  </a:lnTo>
                  <a:lnTo>
                    <a:pt x="115" y="205"/>
                  </a:lnTo>
                  <a:lnTo>
                    <a:pt x="115" y="205"/>
                  </a:lnTo>
                  <a:lnTo>
                    <a:pt x="115" y="214"/>
                  </a:lnTo>
                  <a:lnTo>
                    <a:pt x="113" y="219"/>
                  </a:lnTo>
                  <a:lnTo>
                    <a:pt x="111" y="223"/>
                  </a:lnTo>
                  <a:lnTo>
                    <a:pt x="111" y="223"/>
                  </a:lnTo>
                  <a:lnTo>
                    <a:pt x="107" y="225"/>
                  </a:lnTo>
                  <a:lnTo>
                    <a:pt x="102" y="226"/>
                  </a:lnTo>
                  <a:lnTo>
                    <a:pt x="96" y="226"/>
                  </a:lnTo>
                  <a:lnTo>
                    <a:pt x="96" y="226"/>
                  </a:lnTo>
                  <a:lnTo>
                    <a:pt x="90" y="228"/>
                  </a:lnTo>
                  <a:lnTo>
                    <a:pt x="87" y="229"/>
                  </a:lnTo>
                  <a:lnTo>
                    <a:pt x="85" y="231"/>
                  </a:lnTo>
                  <a:lnTo>
                    <a:pt x="85" y="231"/>
                  </a:lnTo>
                  <a:lnTo>
                    <a:pt x="80" y="241"/>
                  </a:lnTo>
                  <a:lnTo>
                    <a:pt x="76" y="248"/>
                  </a:lnTo>
                  <a:lnTo>
                    <a:pt x="74" y="250"/>
                  </a:lnTo>
                  <a:lnTo>
                    <a:pt x="71" y="251"/>
                  </a:lnTo>
                  <a:lnTo>
                    <a:pt x="71" y="251"/>
                  </a:lnTo>
                  <a:lnTo>
                    <a:pt x="65" y="253"/>
                  </a:lnTo>
                  <a:lnTo>
                    <a:pt x="59" y="251"/>
                  </a:lnTo>
                  <a:lnTo>
                    <a:pt x="54" y="249"/>
                  </a:lnTo>
                  <a:lnTo>
                    <a:pt x="54" y="249"/>
                  </a:lnTo>
                  <a:lnTo>
                    <a:pt x="52" y="248"/>
                  </a:lnTo>
                  <a:lnTo>
                    <a:pt x="49" y="248"/>
                  </a:lnTo>
                  <a:lnTo>
                    <a:pt x="46" y="249"/>
                  </a:lnTo>
                  <a:lnTo>
                    <a:pt x="44" y="250"/>
                  </a:lnTo>
                  <a:lnTo>
                    <a:pt x="41" y="253"/>
                  </a:lnTo>
                  <a:lnTo>
                    <a:pt x="39" y="256"/>
                  </a:lnTo>
                  <a:lnTo>
                    <a:pt x="39" y="256"/>
                  </a:lnTo>
                  <a:lnTo>
                    <a:pt x="38" y="261"/>
                  </a:lnTo>
                  <a:lnTo>
                    <a:pt x="35" y="264"/>
                  </a:lnTo>
                  <a:lnTo>
                    <a:pt x="33" y="265"/>
                  </a:lnTo>
                  <a:lnTo>
                    <a:pt x="30" y="266"/>
                  </a:lnTo>
                  <a:lnTo>
                    <a:pt x="26" y="266"/>
                  </a:lnTo>
                  <a:lnTo>
                    <a:pt x="24" y="266"/>
                  </a:lnTo>
                  <a:lnTo>
                    <a:pt x="18" y="262"/>
                  </a:lnTo>
                  <a:lnTo>
                    <a:pt x="18" y="262"/>
                  </a:lnTo>
                  <a:lnTo>
                    <a:pt x="13" y="244"/>
                  </a:lnTo>
                  <a:lnTo>
                    <a:pt x="9" y="223"/>
                  </a:lnTo>
                  <a:lnTo>
                    <a:pt x="5" y="197"/>
                  </a:lnTo>
                  <a:lnTo>
                    <a:pt x="1" y="167"/>
                  </a:lnTo>
                  <a:lnTo>
                    <a:pt x="0" y="135"/>
                  </a:lnTo>
                  <a:lnTo>
                    <a:pt x="0" y="117"/>
                  </a:lnTo>
                  <a:lnTo>
                    <a:pt x="1" y="101"/>
                  </a:lnTo>
                  <a:lnTo>
                    <a:pt x="4" y="85"/>
                  </a:lnTo>
                  <a:lnTo>
                    <a:pt x="8" y="70"/>
                  </a:lnTo>
                  <a:lnTo>
                    <a:pt x="8" y="70"/>
                  </a:lnTo>
                  <a:lnTo>
                    <a:pt x="11" y="58"/>
                  </a:lnTo>
                  <a:lnTo>
                    <a:pt x="18" y="48"/>
                  </a:lnTo>
                  <a:lnTo>
                    <a:pt x="26" y="39"/>
                  </a:lnTo>
                  <a:lnTo>
                    <a:pt x="35" y="30"/>
                  </a:lnTo>
                  <a:lnTo>
                    <a:pt x="55" y="15"/>
                  </a:lnTo>
                  <a:lnTo>
                    <a:pt x="65" y="8"/>
                  </a:lnTo>
                  <a:lnTo>
                    <a:pt x="74"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4" name="Google Shape;994;p32"/>
            <p:cNvSpPr/>
            <p:nvPr/>
          </p:nvSpPr>
          <p:spPr>
            <a:xfrm>
              <a:off x="11704659" y="2722571"/>
              <a:ext cx="234950" cy="422276"/>
            </a:xfrm>
            <a:custGeom>
              <a:avLst/>
              <a:gdLst/>
              <a:ahLst/>
              <a:cxnLst/>
              <a:rect l="l" t="t" r="r" b="b"/>
              <a:pathLst>
                <a:path w="148" h="266" extrusionOk="0">
                  <a:moveTo>
                    <a:pt x="74" y="0"/>
                  </a:moveTo>
                  <a:lnTo>
                    <a:pt x="74" y="0"/>
                  </a:lnTo>
                  <a:lnTo>
                    <a:pt x="77" y="2"/>
                  </a:lnTo>
                  <a:lnTo>
                    <a:pt x="81" y="3"/>
                  </a:lnTo>
                  <a:lnTo>
                    <a:pt x="86" y="4"/>
                  </a:lnTo>
                  <a:lnTo>
                    <a:pt x="86" y="4"/>
                  </a:lnTo>
                  <a:lnTo>
                    <a:pt x="91" y="4"/>
                  </a:lnTo>
                  <a:lnTo>
                    <a:pt x="95" y="5"/>
                  </a:lnTo>
                  <a:lnTo>
                    <a:pt x="98" y="9"/>
                  </a:lnTo>
                  <a:lnTo>
                    <a:pt x="101" y="12"/>
                  </a:lnTo>
                  <a:lnTo>
                    <a:pt x="101" y="12"/>
                  </a:lnTo>
                  <a:lnTo>
                    <a:pt x="102" y="17"/>
                  </a:lnTo>
                  <a:lnTo>
                    <a:pt x="103" y="24"/>
                  </a:lnTo>
                  <a:lnTo>
                    <a:pt x="106" y="30"/>
                  </a:lnTo>
                  <a:lnTo>
                    <a:pt x="108" y="33"/>
                  </a:lnTo>
                  <a:lnTo>
                    <a:pt x="112" y="35"/>
                  </a:lnTo>
                  <a:lnTo>
                    <a:pt x="112" y="35"/>
                  </a:lnTo>
                  <a:lnTo>
                    <a:pt x="123" y="41"/>
                  </a:lnTo>
                  <a:lnTo>
                    <a:pt x="127" y="45"/>
                  </a:lnTo>
                  <a:lnTo>
                    <a:pt x="128" y="49"/>
                  </a:lnTo>
                  <a:lnTo>
                    <a:pt x="128" y="49"/>
                  </a:lnTo>
                  <a:lnTo>
                    <a:pt x="128" y="55"/>
                  </a:lnTo>
                  <a:lnTo>
                    <a:pt x="128" y="61"/>
                  </a:lnTo>
                  <a:lnTo>
                    <a:pt x="128" y="66"/>
                  </a:lnTo>
                  <a:lnTo>
                    <a:pt x="129" y="70"/>
                  </a:lnTo>
                  <a:lnTo>
                    <a:pt x="132" y="74"/>
                  </a:lnTo>
                  <a:lnTo>
                    <a:pt x="136" y="77"/>
                  </a:lnTo>
                  <a:lnTo>
                    <a:pt x="136" y="77"/>
                  </a:lnTo>
                  <a:lnTo>
                    <a:pt x="142" y="84"/>
                  </a:lnTo>
                  <a:lnTo>
                    <a:pt x="144" y="89"/>
                  </a:lnTo>
                  <a:lnTo>
                    <a:pt x="146" y="91"/>
                  </a:lnTo>
                  <a:lnTo>
                    <a:pt x="146" y="92"/>
                  </a:lnTo>
                  <a:lnTo>
                    <a:pt x="146" y="92"/>
                  </a:lnTo>
                  <a:lnTo>
                    <a:pt x="146" y="96"/>
                  </a:lnTo>
                  <a:lnTo>
                    <a:pt x="144" y="100"/>
                  </a:lnTo>
                  <a:lnTo>
                    <a:pt x="141" y="105"/>
                  </a:lnTo>
                  <a:lnTo>
                    <a:pt x="141" y="105"/>
                  </a:lnTo>
                  <a:lnTo>
                    <a:pt x="139" y="108"/>
                  </a:lnTo>
                  <a:lnTo>
                    <a:pt x="139" y="112"/>
                  </a:lnTo>
                  <a:lnTo>
                    <a:pt x="141" y="120"/>
                  </a:lnTo>
                  <a:lnTo>
                    <a:pt x="144" y="125"/>
                  </a:lnTo>
                  <a:lnTo>
                    <a:pt x="146" y="127"/>
                  </a:lnTo>
                  <a:lnTo>
                    <a:pt x="146" y="127"/>
                  </a:lnTo>
                  <a:lnTo>
                    <a:pt x="147" y="128"/>
                  </a:lnTo>
                  <a:lnTo>
                    <a:pt x="148" y="132"/>
                  </a:lnTo>
                  <a:lnTo>
                    <a:pt x="148" y="138"/>
                  </a:lnTo>
                  <a:lnTo>
                    <a:pt x="147" y="141"/>
                  </a:lnTo>
                  <a:lnTo>
                    <a:pt x="146" y="143"/>
                  </a:lnTo>
                  <a:lnTo>
                    <a:pt x="146" y="143"/>
                  </a:lnTo>
                  <a:lnTo>
                    <a:pt x="141" y="149"/>
                  </a:lnTo>
                  <a:lnTo>
                    <a:pt x="137" y="154"/>
                  </a:lnTo>
                  <a:lnTo>
                    <a:pt x="134" y="161"/>
                  </a:lnTo>
                  <a:lnTo>
                    <a:pt x="134" y="164"/>
                  </a:lnTo>
                  <a:lnTo>
                    <a:pt x="136" y="168"/>
                  </a:lnTo>
                  <a:lnTo>
                    <a:pt x="136" y="168"/>
                  </a:lnTo>
                  <a:lnTo>
                    <a:pt x="137" y="176"/>
                  </a:lnTo>
                  <a:lnTo>
                    <a:pt x="136" y="182"/>
                  </a:lnTo>
                  <a:lnTo>
                    <a:pt x="134" y="184"/>
                  </a:lnTo>
                  <a:lnTo>
                    <a:pt x="134" y="187"/>
                  </a:lnTo>
                  <a:lnTo>
                    <a:pt x="134" y="187"/>
                  </a:lnTo>
                  <a:lnTo>
                    <a:pt x="132" y="189"/>
                  </a:lnTo>
                  <a:lnTo>
                    <a:pt x="128" y="190"/>
                  </a:lnTo>
                  <a:lnTo>
                    <a:pt x="124" y="193"/>
                  </a:lnTo>
                  <a:lnTo>
                    <a:pt x="124" y="193"/>
                  </a:lnTo>
                  <a:lnTo>
                    <a:pt x="119" y="194"/>
                  </a:lnTo>
                  <a:lnTo>
                    <a:pt x="117" y="199"/>
                  </a:lnTo>
                  <a:lnTo>
                    <a:pt x="115" y="203"/>
                  </a:lnTo>
                  <a:lnTo>
                    <a:pt x="115" y="205"/>
                  </a:lnTo>
                  <a:lnTo>
                    <a:pt x="115" y="205"/>
                  </a:lnTo>
                  <a:lnTo>
                    <a:pt x="115" y="214"/>
                  </a:lnTo>
                  <a:lnTo>
                    <a:pt x="113" y="219"/>
                  </a:lnTo>
                  <a:lnTo>
                    <a:pt x="111" y="223"/>
                  </a:lnTo>
                  <a:lnTo>
                    <a:pt x="111" y="223"/>
                  </a:lnTo>
                  <a:lnTo>
                    <a:pt x="107" y="225"/>
                  </a:lnTo>
                  <a:lnTo>
                    <a:pt x="102" y="226"/>
                  </a:lnTo>
                  <a:lnTo>
                    <a:pt x="96" y="226"/>
                  </a:lnTo>
                  <a:lnTo>
                    <a:pt x="96" y="226"/>
                  </a:lnTo>
                  <a:lnTo>
                    <a:pt x="90" y="228"/>
                  </a:lnTo>
                  <a:lnTo>
                    <a:pt x="87" y="229"/>
                  </a:lnTo>
                  <a:lnTo>
                    <a:pt x="85" y="231"/>
                  </a:lnTo>
                  <a:lnTo>
                    <a:pt x="85" y="231"/>
                  </a:lnTo>
                  <a:lnTo>
                    <a:pt x="80" y="241"/>
                  </a:lnTo>
                  <a:lnTo>
                    <a:pt x="76" y="248"/>
                  </a:lnTo>
                  <a:lnTo>
                    <a:pt x="74" y="250"/>
                  </a:lnTo>
                  <a:lnTo>
                    <a:pt x="71" y="251"/>
                  </a:lnTo>
                  <a:lnTo>
                    <a:pt x="71" y="251"/>
                  </a:lnTo>
                  <a:lnTo>
                    <a:pt x="65" y="253"/>
                  </a:lnTo>
                  <a:lnTo>
                    <a:pt x="59" y="251"/>
                  </a:lnTo>
                  <a:lnTo>
                    <a:pt x="54" y="249"/>
                  </a:lnTo>
                  <a:lnTo>
                    <a:pt x="54" y="249"/>
                  </a:lnTo>
                  <a:lnTo>
                    <a:pt x="52" y="248"/>
                  </a:lnTo>
                  <a:lnTo>
                    <a:pt x="49" y="248"/>
                  </a:lnTo>
                  <a:lnTo>
                    <a:pt x="46" y="249"/>
                  </a:lnTo>
                  <a:lnTo>
                    <a:pt x="44" y="250"/>
                  </a:lnTo>
                  <a:lnTo>
                    <a:pt x="41" y="253"/>
                  </a:lnTo>
                  <a:lnTo>
                    <a:pt x="39" y="256"/>
                  </a:lnTo>
                  <a:lnTo>
                    <a:pt x="39" y="256"/>
                  </a:lnTo>
                  <a:lnTo>
                    <a:pt x="38" y="261"/>
                  </a:lnTo>
                  <a:lnTo>
                    <a:pt x="35" y="264"/>
                  </a:lnTo>
                  <a:lnTo>
                    <a:pt x="33" y="265"/>
                  </a:lnTo>
                  <a:lnTo>
                    <a:pt x="30" y="266"/>
                  </a:lnTo>
                  <a:lnTo>
                    <a:pt x="26" y="266"/>
                  </a:lnTo>
                  <a:lnTo>
                    <a:pt x="24" y="266"/>
                  </a:lnTo>
                  <a:lnTo>
                    <a:pt x="18" y="262"/>
                  </a:lnTo>
                  <a:lnTo>
                    <a:pt x="18" y="262"/>
                  </a:lnTo>
                  <a:lnTo>
                    <a:pt x="13" y="244"/>
                  </a:lnTo>
                  <a:lnTo>
                    <a:pt x="9" y="223"/>
                  </a:lnTo>
                  <a:lnTo>
                    <a:pt x="5" y="197"/>
                  </a:lnTo>
                  <a:lnTo>
                    <a:pt x="1" y="167"/>
                  </a:lnTo>
                  <a:lnTo>
                    <a:pt x="0" y="135"/>
                  </a:lnTo>
                  <a:lnTo>
                    <a:pt x="0" y="117"/>
                  </a:lnTo>
                  <a:lnTo>
                    <a:pt x="1" y="101"/>
                  </a:lnTo>
                  <a:lnTo>
                    <a:pt x="4" y="85"/>
                  </a:lnTo>
                  <a:lnTo>
                    <a:pt x="8" y="70"/>
                  </a:lnTo>
                  <a:lnTo>
                    <a:pt x="8" y="70"/>
                  </a:lnTo>
                  <a:lnTo>
                    <a:pt x="11" y="58"/>
                  </a:lnTo>
                  <a:lnTo>
                    <a:pt x="18" y="48"/>
                  </a:lnTo>
                  <a:lnTo>
                    <a:pt x="26" y="39"/>
                  </a:lnTo>
                  <a:lnTo>
                    <a:pt x="35" y="30"/>
                  </a:lnTo>
                  <a:lnTo>
                    <a:pt x="55" y="15"/>
                  </a:lnTo>
                  <a:lnTo>
                    <a:pt x="65" y="8"/>
                  </a:lnTo>
                  <a:lnTo>
                    <a:pt x="7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5" name="Google Shape;995;p32"/>
            <p:cNvSpPr/>
            <p:nvPr/>
          </p:nvSpPr>
          <p:spPr>
            <a:xfrm>
              <a:off x="11607821" y="2836871"/>
              <a:ext cx="141288" cy="338139"/>
            </a:xfrm>
            <a:custGeom>
              <a:avLst/>
              <a:gdLst/>
              <a:ahLst/>
              <a:cxnLst/>
              <a:rect l="l" t="t" r="r" b="b"/>
              <a:pathLst>
                <a:path w="89" h="213" extrusionOk="0">
                  <a:moveTo>
                    <a:pt x="89" y="0"/>
                  </a:moveTo>
                  <a:lnTo>
                    <a:pt x="0" y="17"/>
                  </a:lnTo>
                  <a:lnTo>
                    <a:pt x="0" y="213"/>
                  </a:lnTo>
                  <a:lnTo>
                    <a:pt x="89" y="213"/>
                  </a:lnTo>
                  <a:lnTo>
                    <a:pt x="89"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6" name="Google Shape;996;p32"/>
            <p:cNvSpPr/>
            <p:nvPr/>
          </p:nvSpPr>
          <p:spPr>
            <a:xfrm>
              <a:off x="11607821" y="2836871"/>
              <a:ext cx="141288" cy="338139"/>
            </a:xfrm>
            <a:custGeom>
              <a:avLst/>
              <a:gdLst/>
              <a:ahLst/>
              <a:cxnLst/>
              <a:rect l="l" t="t" r="r" b="b"/>
              <a:pathLst>
                <a:path w="89" h="213" extrusionOk="0">
                  <a:moveTo>
                    <a:pt x="89" y="0"/>
                  </a:moveTo>
                  <a:lnTo>
                    <a:pt x="0" y="17"/>
                  </a:lnTo>
                  <a:lnTo>
                    <a:pt x="0" y="213"/>
                  </a:lnTo>
                  <a:lnTo>
                    <a:pt x="89" y="213"/>
                  </a:lnTo>
                  <a:lnTo>
                    <a:pt x="8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7" name="Google Shape;997;p32"/>
            <p:cNvSpPr/>
            <p:nvPr/>
          </p:nvSpPr>
          <p:spPr>
            <a:xfrm>
              <a:off x="11603058" y="3019434"/>
              <a:ext cx="4763" cy="19050"/>
            </a:xfrm>
            <a:custGeom>
              <a:avLst/>
              <a:gdLst/>
              <a:ahLst/>
              <a:cxnLst/>
              <a:rect l="l" t="t" r="r" b="b"/>
              <a:pathLst>
                <a:path w="3" h="12" extrusionOk="0">
                  <a:moveTo>
                    <a:pt x="3" y="0"/>
                  </a:moveTo>
                  <a:lnTo>
                    <a:pt x="3" y="0"/>
                  </a:lnTo>
                  <a:lnTo>
                    <a:pt x="1" y="5"/>
                  </a:lnTo>
                  <a:lnTo>
                    <a:pt x="0" y="10"/>
                  </a:lnTo>
                  <a:lnTo>
                    <a:pt x="0" y="10"/>
                  </a:lnTo>
                  <a:lnTo>
                    <a:pt x="3" y="12"/>
                  </a:lnTo>
                  <a:lnTo>
                    <a:pt x="3" y="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8" name="Google Shape;998;p32"/>
            <p:cNvSpPr/>
            <p:nvPr/>
          </p:nvSpPr>
          <p:spPr>
            <a:xfrm>
              <a:off x="11603058" y="3019434"/>
              <a:ext cx="4763" cy="19050"/>
            </a:xfrm>
            <a:custGeom>
              <a:avLst/>
              <a:gdLst/>
              <a:ahLst/>
              <a:cxnLst/>
              <a:rect l="l" t="t" r="r" b="b"/>
              <a:pathLst>
                <a:path w="3" h="12" extrusionOk="0">
                  <a:moveTo>
                    <a:pt x="3" y="0"/>
                  </a:moveTo>
                  <a:lnTo>
                    <a:pt x="3" y="0"/>
                  </a:lnTo>
                  <a:lnTo>
                    <a:pt x="1" y="5"/>
                  </a:lnTo>
                  <a:lnTo>
                    <a:pt x="0" y="10"/>
                  </a:lnTo>
                  <a:lnTo>
                    <a:pt x="0" y="10"/>
                  </a:lnTo>
                  <a:lnTo>
                    <a:pt x="3" y="12"/>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9" name="Google Shape;999;p32"/>
            <p:cNvSpPr/>
            <p:nvPr/>
          </p:nvSpPr>
          <p:spPr>
            <a:xfrm>
              <a:off x="11607821" y="2990859"/>
              <a:ext cx="141288" cy="87313"/>
            </a:xfrm>
            <a:custGeom>
              <a:avLst/>
              <a:gdLst/>
              <a:ahLst/>
              <a:cxnLst/>
              <a:rect l="l" t="t" r="r" b="b"/>
              <a:pathLst>
                <a:path w="89" h="55" extrusionOk="0">
                  <a:moveTo>
                    <a:pt x="8" y="0"/>
                  </a:moveTo>
                  <a:lnTo>
                    <a:pt x="8" y="0"/>
                  </a:lnTo>
                  <a:lnTo>
                    <a:pt x="7" y="4"/>
                  </a:lnTo>
                  <a:lnTo>
                    <a:pt x="5" y="9"/>
                  </a:lnTo>
                  <a:lnTo>
                    <a:pt x="0" y="18"/>
                  </a:lnTo>
                  <a:lnTo>
                    <a:pt x="0" y="30"/>
                  </a:lnTo>
                  <a:lnTo>
                    <a:pt x="0" y="30"/>
                  </a:lnTo>
                  <a:lnTo>
                    <a:pt x="10" y="39"/>
                  </a:lnTo>
                  <a:lnTo>
                    <a:pt x="25" y="46"/>
                  </a:lnTo>
                  <a:lnTo>
                    <a:pt x="25" y="46"/>
                  </a:lnTo>
                  <a:lnTo>
                    <a:pt x="36" y="51"/>
                  </a:lnTo>
                  <a:lnTo>
                    <a:pt x="48" y="54"/>
                  </a:lnTo>
                  <a:lnTo>
                    <a:pt x="60" y="55"/>
                  </a:lnTo>
                  <a:lnTo>
                    <a:pt x="71" y="55"/>
                  </a:lnTo>
                  <a:lnTo>
                    <a:pt x="71" y="55"/>
                  </a:lnTo>
                  <a:lnTo>
                    <a:pt x="89" y="55"/>
                  </a:lnTo>
                  <a:lnTo>
                    <a:pt x="89" y="10"/>
                  </a:lnTo>
                  <a:lnTo>
                    <a:pt x="8" y="0"/>
                  </a:lnTo>
                  <a:close/>
                </a:path>
              </a:pathLst>
            </a:custGeom>
            <a:solidFill>
              <a:srgbClr val="865E3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0" name="Google Shape;1000;p32"/>
            <p:cNvSpPr/>
            <p:nvPr/>
          </p:nvSpPr>
          <p:spPr>
            <a:xfrm>
              <a:off x="11607821" y="2990859"/>
              <a:ext cx="141288" cy="87313"/>
            </a:xfrm>
            <a:custGeom>
              <a:avLst/>
              <a:gdLst/>
              <a:ahLst/>
              <a:cxnLst/>
              <a:rect l="l" t="t" r="r" b="b"/>
              <a:pathLst>
                <a:path w="89" h="55" extrusionOk="0">
                  <a:moveTo>
                    <a:pt x="8" y="0"/>
                  </a:moveTo>
                  <a:lnTo>
                    <a:pt x="8" y="0"/>
                  </a:lnTo>
                  <a:lnTo>
                    <a:pt x="7" y="4"/>
                  </a:lnTo>
                  <a:lnTo>
                    <a:pt x="5" y="9"/>
                  </a:lnTo>
                  <a:lnTo>
                    <a:pt x="0" y="18"/>
                  </a:lnTo>
                  <a:lnTo>
                    <a:pt x="0" y="30"/>
                  </a:lnTo>
                  <a:lnTo>
                    <a:pt x="0" y="30"/>
                  </a:lnTo>
                  <a:lnTo>
                    <a:pt x="10" y="39"/>
                  </a:lnTo>
                  <a:lnTo>
                    <a:pt x="25" y="46"/>
                  </a:lnTo>
                  <a:lnTo>
                    <a:pt x="25" y="46"/>
                  </a:lnTo>
                  <a:lnTo>
                    <a:pt x="36" y="51"/>
                  </a:lnTo>
                  <a:lnTo>
                    <a:pt x="48" y="54"/>
                  </a:lnTo>
                  <a:lnTo>
                    <a:pt x="60" y="55"/>
                  </a:lnTo>
                  <a:lnTo>
                    <a:pt x="71" y="55"/>
                  </a:lnTo>
                  <a:lnTo>
                    <a:pt x="71" y="55"/>
                  </a:lnTo>
                  <a:lnTo>
                    <a:pt x="89" y="55"/>
                  </a:lnTo>
                  <a:lnTo>
                    <a:pt x="89" y="10"/>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1" name="Google Shape;1001;p32"/>
            <p:cNvSpPr/>
            <p:nvPr/>
          </p:nvSpPr>
          <p:spPr>
            <a:xfrm>
              <a:off x="11572896" y="3105160"/>
              <a:ext cx="225425" cy="141288"/>
            </a:xfrm>
            <a:custGeom>
              <a:avLst/>
              <a:gdLst/>
              <a:ahLst/>
              <a:cxnLst/>
              <a:rect l="l" t="t" r="r" b="b"/>
              <a:pathLst>
                <a:path w="142" h="89" extrusionOk="0">
                  <a:moveTo>
                    <a:pt x="0" y="52"/>
                  </a:moveTo>
                  <a:lnTo>
                    <a:pt x="0" y="52"/>
                  </a:lnTo>
                  <a:lnTo>
                    <a:pt x="3" y="61"/>
                  </a:lnTo>
                  <a:lnTo>
                    <a:pt x="7" y="69"/>
                  </a:lnTo>
                  <a:lnTo>
                    <a:pt x="15" y="75"/>
                  </a:lnTo>
                  <a:lnTo>
                    <a:pt x="24" y="81"/>
                  </a:lnTo>
                  <a:lnTo>
                    <a:pt x="35" y="85"/>
                  </a:lnTo>
                  <a:lnTo>
                    <a:pt x="47" y="87"/>
                  </a:lnTo>
                  <a:lnTo>
                    <a:pt x="61" y="89"/>
                  </a:lnTo>
                  <a:lnTo>
                    <a:pt x="76" y="87"/>
                  </a:lnTo>
                  <a:lnTo>
                    <a:pt x="76" y="87"/>
                  </a:lnTo>
                  <a:lnTo>
                    <a:pt x="89" y="85"/>
                  </a:lnTo>
                  <a:lnTo>
                    <a:pt x="103" y="81"/>
                  </a:lnTo>
                  <a:lnTo>
                    <a:pt x="114" y="76"/>
                  </a:lnTo>
                  <a:lnTo>
                    <a:pt x="124" y="70"/>
                  </a:lnTo>
                  <a:lnTo>
                    <a:pt x="133" y="62"/>
                  </a:lnTo>
                  <a:lnTo>
                    <a:pt x="138" y="54"/>
                  </a:lnTo>
                  <a:lnTo>
                    <a:pt x="142" y="45"/>
                  </a:lnTo>
                  <a:lnTo>
                    <a:pt x="142" y="36"/>
                  </a:lnTo>
                  <a:lnTo>
                    <a:pt x="142" y="36"/>
                  </a:lnTo>
                  <a:lnTo>
                    <a:pt x="139" y="28"/>
                  </a:lnTo>
                  <a:lnTo>
                    <a:pt x="134" y="20"/>
                  </a:lnTo>
                  <a:lnTo>
                    <a:pt x="127" y="13"/>
                  </a:lnTo>
                  <a:lnTo>
                    <a:pt x="118" y="8"/>
                  </a:lnTo>
                  <a:lnTo>
                    <a:pt x="107" y="4"/>
                  </a:lnTo>
                  <a:lnTo>
                    <a:pt x="94" y="0"/>
                  </a:lnTo>
                  <a:lnTo>
                    <a:pt x="81" y="0"/>
                  </a:lnTo>
                  <a:lnTo>
                    <a:pt x="66" y="0"/>
                  </a:lnTo>
                  <a:lnTo>
                    <a:pt x="66" y="0"/>
                  </a:lnTo>
                  <a:lnTo>
                    <a:pt x="52" y="3"/>
                  </a:lnTo>
                  <a:lnTo>
                    <a:pt x="39" y="7"/>
                  </a:lnTo>
                  <a:lnTo>
                    <a:pt x="27" y="13"/>
                  </a:lnTo>
                  <a:lnTo>
                    <a:pt x="17" y="19"/>
                  </a:lnTo>
                  <a:lnTo>
                    <a:pt x="9" y="26"/>
                  </a:lnTo>
                  <a:lnTo>
                    <a:pt x="4" y="34"/>
                  </a:lnTo>
                  <a:lnTo>
                    <a:pt x="0" y="43"/>
                  </a:lnTo>
                  <a:lnTo>
                    <a:pt x="0" y="52"/>
                  </a:lnTo>
                  <a:lnTo>
                    <a:pt x="0" y="5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2" name="Google Shape;1002;p32"/>
            <p:cNvSpPr/>
            <p:nvPr/>
          </p:nvSpPr>
          <p:spPr>
            <a:xfrm>
              <a:off x="11412558" y="2722571"/>
              <a:ext cx="239713" cy="422276"/>
            </a:xfrm>
            <a:custGeom>
              <a:avLst/>
              <a:gdLst/>
              <a:ahLst/>
              <a:cxnLst/>
              <a:rect l="l" t="t" r="r" b="b"/>
              <a:pathLst>
                <a:path w="151" h="266" extrusionOk="0">
                  <a:moveTo>
                    <a:pt x="77" y="0"/>
                  </a:moveTo>
                  <a:lnTo>
                    <a:pt x="77" y="0"/>
                  </a:lnTo>
                  <a:lnTo>
                    <a:pt x="75" y="2"/>
                  </a:lnTo>
                  <a:lnTo>
                    <a:pt x="71" y="3"/>
                  </a:lnTo>
                  <a:lnTo>
                    <a:pt x="65" y="4"/>
                  </a:lnTo>
                  <a:lnTo>
                    <a:pt x="65" y="4"/>
                  </a:lnTo>
                  <a:lnTo>
                    <a:pt x="60" y="4"/>
                  </a:lnTo>
                  <a:lnTo>
                    <a:pt x="56" y="5"/>
                  </a:lnTo>
                  <a:lnTo>
                    <a:pt x="53" y="9"/>
                  </a:lnTo>
                  <a:lnTo>
                    <a:pt x="51" y="12"/>
                  </a:lnTo>
                  <a:lnTo>
                    <a:pt x="51" y="12"/>
                  </a:lnTo>
                  <a:lnTo>
                    <a:pt x="49" y="17"/>
                  </a:lnTo>
                  <a:lnTo>
                    <a:pt x="48" y="24"/>
                  </a:lnTo>
                  <a:lnTo>
                    <a:pt x="45" y="30"/>
                  </a:lnTo>
                  <a:lnTo>
                    <a:pt x="43" y="33"/>
                  </a:lnTo>
                  <a:lnTo>
                    <a:pt x="40" y="35"/>
                  </a:lnTo>
                  <a:lnTo>
                    <a:pt x="40" y="35"/>
                  </a:lnTo>
                  <a:lnTo>
                    <a:pt x="28" y="41"/>
                  </a:lnTo>
                  <a:lnTo>
                    <a:pt x="24" y="45"/>
                  </a:lnTo>
                  <a:lnTo>
                    <a:pt x="23" y="49"/>
                  </a:lnTo>
                  <a:lnTo>
                    <a:pt x="23" y="49"/>
                  </a:lnTo>
                  <a:lnTo>
                    <a:pt x="23" y="55"/>
                  </a:lnTo>
                  <a:lnTo>
                    <a:pt x="23" y="61"/>
                  </a:lnTo>
                  <a:lnTo>
                    <a:pt x="23" y="66"/>
                  </a:lnTo>
                  <a:lnTo>
                    <a:pt x="22" y="70"/>
                  </a:lnTo>
                  <a:lnTo>
                    <a:pt x="19" y="74"/>
                  </a:lnTo>
                  <a:lnTo>
                    <a:pt x="15" y="77"/>
                  </a:lnTo>
                  <a:lnTo>
                    <a:pt x="15" y="77"/>
                  </a:lnTo>
                  <a:lnTo>
                    <a:pt x="12" y="80"/>
                  </a:lnTo>
                  <a:lnTo>
                    <a:pt x="9" y="81"/>
                  </a:lnTo>
                  <a:lnTo>
                    <a:pt x="5" y="81"/>
                  </a:lnTo>
                  <a:lnTo>
                    <a:pt x="4" y="81"/>
                  </a:lnTo>
                  <a:lnTo>
                    <a:pt x="2" y="80"/>
                  </a:lnTo>
                  <a:lnTo>
                    <a:pt x="0" y="79"/>
                  </a:lnTo>
                  <a:lnTo>
                    <a:pt x="0" y="79"/>
                  </a:lnTo>
                  <a:lnTo>
                    <a:pt x="0" y="80"/>
                  </a:lnTo>
                  <a:lnTo>
                    <a:pt x="2" y="86"/>
                  </a:lnTo>
                  <a:lnTo>
                    <a:pt x="4" y="94"/>
                  </a:lnTo>
                  <a:lnTo>
                    <a:pt x="10" y="102"/>
                  </a:lnTo>
                  <a:lnTo>
                    <a:pt x="10" y="102"/>
                  </a:lnTo>
                  <a:lnTo>
                    <a:pt x="12" y="106"/>
                  </a:lnTo>
                  <a:lnTo>
                    <a:pt x="12" y="110"/>
                  </a:lnTo>
                  <a:lnTo>
                    <a:pt x="10" y="117"/>
                  </a:lnTo>
                  <a:lnTo>
                    <a:pt x="8" y="125"/>
                  </a:lnTo>
                  <a:lnTo>
                    <a:pt x="5" y="127"/>
                  </a:lnTo>
                  <a:lnTo>
                    <a:pt x="5" y="127"/>
                  </a:lnTo>
                  <a:lnTo>
                    <a:pt x="5" y="128"/>
                  </a:lnTo>
                  <a:lnTo>
                    <a:pt x="4" y="132"/>
                  </a:lnTo>
                  <a:lnTo>
                    <a:pt x="3" y="138"/>
                  </a:lnTo>
                  <a:lnTo>
                    <a:pt x="4" y="141"/>
                  </a:lnTo>
                  <a:lnTo>
                    <a:pt x="7" y="143"/>
                  </a:lnTo>
                  <a:lnTo>
                    <a:pt x="7" y="143"/>
                  </a:lnTo>
                  <a:lnTo>
                    <a:pt x="10" y="149"/>
                  </a:lnTo>
                  <a:lnTo>
                    <a:pt x="15" y="154"/>
                  </a:lnTo>
                  <a:lnTo>
                    <a:pt x="17" y="161"/>
                  </a:lnTo>
                  <a:lnTo>
                    <a:pt x="17" y="164"/>
                  </a:lnTo>
                  <a:lnTo>
                    <a:pt x="15" y="168"/>
                  </a:lnTo>
                  <a:lnTo>
                    <a:pt x="15" y="168"/>
                  </a:lnTo>
                  <a:lnTo>
                    <a:pt x="14" y="176"/>
                  </a:lnTo>
                  <a:lnTo>
                    <a:pt x="15" y="182"/>
                  </a:lnTo>
                  <a:lnTo>
                    <a:pt x="17" y="184"/>
                  </a:lnTo>
                  <a:lnTo>
                    <a:pt x="18" y="187"/>
                  </a:lnTo>
                  <a:lnTo>
                    <a:pt x="18" y="187"/>
                  </a:lnTo>
                  <a:lnTo>
                    <a:pt x="20" y="189"/>
                  </a:lnTo>
                  <a:lnTo>
                    <a:pt x="23" y="190"/>
                  </a:lnTo>
                  <a:lnTo>
                    <a:pt x="27" y="193"/>
                  </a:lnTo>
                  <a:lnTo>
                    <a:pt x="27" y="193"/>
                  </a:lnTo>
                  <a:lnTo>
                    <a:pt x="31" y="194"/>
                  </a:lnTo>
                  <a:lnTo>
                    <a:pt x="34" y="198"/>
                  </a:lnTo>
                  <a:lnTo>
                    <a:pt x="36" y="203"/>
                  </a:lnTo>
                  <a:lnTo>
                    <a:pt x="36" y="205"/>
                  </a:lnTo>
                  <a:lnTo>
                    <a:pt x="36" y="205"/>
                  </a:lnTo>
                  <a:lnTo>
                    <a:pt x="36" y="214"/>
                  </a:lnTo>
                  <a:lnTo>
                    <a:pt x="38" y="219"/>
                  </a:lnTo>
                  <a:lnTo>
                    <a:pt x="41" y="223"/>
                  </a:lnTo>
                  <a:lnTo>
                    <a:pt x="41" y="223"/>
                  </a:lnTo>
                  <a:lnTo>
                    <a:pt x="45" y="225"/>
                  </a:lnTo>
                  <a:lnTo>
                    <a:pt x="49" y="226"/>
                  </a:lnTo>
                  <a:lnTo>
                    <a:pt x="55" y="226"/>
                  </a:lnTo>
                  <a:lnTo>
                    <a:pt x="55" y="226"/>
                  </a:lnTo>
                  <a:lnTo>
                    <a:pt x="61" y="228"/>
                  </a:lnTo>
                  <a:lnTo>
                    <a:pt x="64" y="229"/>
                  </a:lnTo>
                  <a:lnTo>
                    <a:pt x="66" y="231"/>
                  </a:lnTo>
                  <a:lnTo>
                    <a:pt x="66" y="231"/>
                  </a:lnTo>
                  <a:lnTo>
                    <a:pt x="71" y="241"/>
                  </a:lnTo>
                  <a:lnTo>
                    <a:pt x="75" y="248"/>
                  </a:lnTo>
                  <a:lnTo>
                    <a:pt x="77" y="250"/>
                  </a:lnTo>
                  <a:lnTo>
                    <a:pt x="80" y="251"/>
                  </a:lnTo>
                  <a:lnTo>
                    <a:pt x="80" y="251"/>
                  </a:lnTo>
                  <a:lnTo>
                    <a:pt x="87" y="253"/>
                  </a:lnTo>
                  <a:lnTo>
                    <a:pt x="92" y="251"/>
                  </a:lnTo>
                  <a:lnTo>
                    <a:pt x="97" y="249"/>
                  </a:lnTo>
                  <a:lnTo>
                    <a:pt x="97" y="249"/>
                  </a:lnTo>
                  <a:lnTo>
                    <a:pt x="99" y="248"/>
                  </a:lnTo>
                  <a:lnTo>
                    <a:pt x="104" y="248"/>
                  </a:lnTo>
                  <a:lnTo>
                    <a:pt x="106" y="249"/>
                  </a:lnTo>
                  <a:lnTo>
                    <a:pt x="108" y="250"/>
                  </a:lnTo>
                  <a:lnTo>
                    <a:pt x="110" y="253"/>
                  </a:lnTo>
                  <a:lnTo>
                    <a:pt x="112" y="256"/>
                  </a:lnTo>
                  <a:lnTo>
                    <a:pt x="112" y="256"/>
                  </a:lnTo>
                  <a:lnTo>
                    <a:pt x="113" y="261"/>
                  </a:lnTo>
                  <a:lnTo>
                    <a:pt x="116" y="264"/>
                  </a:lnTo>
                  <a:lnTo>
                    <a:pt x="118" y="265"/>
                  </a:lnTo>
                  <a:lnTo>
                    <a:pt x="121" y="266"/>
                  </a:lnTo>
                  <a:lnTo>
                    <a:pt x="126" y="266"/>
                  </a:lnTo>
                  <a:lnTo>
                    <a:pt x="127" y="266"/>
                  </a:lnTo>
                  <a:lnTo>
                    <a:pt x="127" y="266"/>
                  </a:lnTo>
                  <a:lnTo>
                    <a:pt x="127" y="266"/>
                  </a:lnTo>
                  <a:lnTo>
                    <a:pt x="132" y="261"/>
                  </a:lnTo>
                  <a:lnTo>
                    <a:pt x="136" y="256"/>
                  </a:lnTo>
                  <a:lnTo>
                    <a:pt x="136" y="256"/>
                  </a:lnTo>
                  <a:lnTo>
                    <a:pt x="142" y="225"/>
                  </a:lnTo>
                  <a:lnTo>
                    <a:pt x="146" y="204"/>
                  </a:lnTo>
                  <a:lnTo>
                    <a:pt x="149" y="179"/>
                  </a:lnTo>
                  <a:lnTo>
                    <a:pt x="151" y="152"/>
                  </a:lnTo>
                  <a:lnTo>
                    <a:pt x="151" y="125"/>
                  </a:lnTo>
                  <a:lnTo>
                    <a:pt x="149" y="97"/>
                  </a:lnTo>
                  <a:lnTo>
                    <a:pt x="147" y="84"/>
                  </a:lnTo>
                  <a:lnTo>
                    <a:pt x="145" y="70"/>
                  </a:lnTo>
                  <a:lnTo>
                    <a:pt x="145" y="70"/>
                  </a:lnTo>
                  <a:lnTo>
                    <a:pt x="140" y="58"/>
                  </a:lnTo>
                  <a:lnTo>
                    <a:pt x="133" y="48"/>
                  </a:lnTo>
                  <a:lnTo>
                    <a:pt x="125" y="39"/>
                  </a:lnTo>
                  <a:lnTo>
                    <a:pt x="116" y="30"/>
                  </a:lnTo>
                  <a:lnTo>
                    <a:pt x="96" y="15"/>
                  </a:lnTo>
                  <a:lnTo>
                    <a:pt x="86" y="8"/>
                  </a:lnTo>
                  <a:lnTo>
                    <a:pt x="77" y="0"/>
                  </a:lnTo>
                  <a:lnTo>
                    <a:pt x="77"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3" name="Google Shape;1003;p32"/>
            <p:cNvSpPr/>
            <p:nvPr/>
          </p:nvSpPr>
          <p:spPr>
            <a:xfrm>
              <a:off x="11555433" y="2720983"/>
              <a:ext cx="276225" cy="325438"/>
            </a:xfrm>
            <a:custGeom>
              <a:avLst/>
              <a:gdLst/>
              <a:ahLst/>
              <a:cxnLst/>
              <a:rect l="l" t="t" r="r" b="b"/>
              <a:pathLst>
                <a:path w="174" h="205" extrusionOk="0">
                  <a:moveTo>
                    <a:pt x="172" y="118"/>
                  </a:moveTo>
                  <a:lnTo>
                    <a:pt x="172" y="118"/>
                  </a:lnTo>
                  <a:lnTo>
                    <a:pt x="170" y="124"/>
                  </a:lnTo>
                  <a:lnTo>
                    <a:pt x="166" y="131"/>
                  </a:lnTo>
                  <a:lnTo>
                    <a:pt x="161" y="136"/>
                  </a:lnTo>
                  <a:lnTo>
                    <a:pt x="156" y="139"/>
                  </a:lnTo>
                  <a:lnTo>
                    <a:pt x="156" y="139"/>
                  </a:lnTo>
                  <a:lnTo>
                    <a:pt x="153" y="152"/>
                  </a:lnTo>
                  <a:lnTo>
                    <a:pt x="148" y="164"/>
                  </a:lnTo>
                  <a:lnTo>
                    <a:pt x="140" y="175"/>
                  </a:lnTo>
                  <a:lnTo>
                    <a:pt x="132" y="185"/>
                  </a:lnTo>
                  <a:lnTo>
                    <a:pt x="122" y="194"/>
                  </a:lnTo>
                  <a:lnTo>
                    <a:pt x="110" y="200"/>
                  </a:lnTo>
                  <a:lnTo>
                    <a:pt x="97" y="204"/>
                  </a:lnTo>
                  <a:lnTo>
                    <a:pt x="81" y="205"/>
                  </a:lnTo>
                  <a:lnTo>
                    <a:pt x="81" y="205"/>
                  </a:lnTo>
                  <a:lnTo>
                    <a:pt x="71" y="205"/>
                  </a:lnTo>
                  <a:lnTo>
                    <a:pt x="62" y="204"/>
                  </a:lnTo>
                  <a:lnTo>
                    <a:pt x="53" y="201"/>
                  </a:lnTo>
                  <a:lnTo>
                    <a:pt x="46" y="199"/>
                  </a:lnTo>
                  <a:lnTo>
                    <a:pt x="38" y="195"/>
                  </a:lnTo>
                  <a:lnTo>
                    <a:pt x="32" y="190"/>
                  </a:lnTo>
                  <a:lnTo>
                    <a:pt x="26" y="185"/>
                  </a:lnTo>
                  <a:lnTo>
                    <a:pt x="20" y="179"/>
                  </a:lnTo>
                  <a:lnTo>
                    <a:pt x="15" y="173"/>
                  </a:lnTo>
                  <a:lnTo>
                    <a:pt x="11" y="165"/>
                  </a:lnTo>
                  <a:lnTo>
                    <a:pt x="7" y="158"/>
                  </a:lnTo>
                  <a:lnTo>
                    <a:pt x="5" y="149"/>
                  </a:lnTo>
                  <a:lnTo>
                    <a:pt x="2" y="139"/>
                  </a:lnTo>
                  <a:lnTo>
                    <a:pt x="1" y="129"/>
                  </a:lnTo>
                  <a:lnTo>
                    <a:pt x="0" y="107"/>
                  </a:lnTo>
                  <a:lnTo>
                    <a:pt x="0" y="107"/>
                  </a:lnTo>
                  <a:lnTo>
                    <a:pt x="1" y="88"/>
                  </a:lnTo>
                  <a:lnTo>
                    <a:pt x="6" y="70"/>
                  </a:lnTo>
                  <a:lnTo>
                    <a:pt x="12" y="52"/>
                  </a:lnTo>
                  <a:lnTo>
                    <a:pt x="21" y="37"/>
                  </a:lnTo>
                  <a:lnTo>
                    <a:pt x="32" y="24"/>
                  </a:lnTo>
                  <a:lnTo>
                    <a:pt x="37" y="19"/>
                  </a:lnTo>
                  <a:lnTo>
                    <a:pt x="45" y="14"/>
                  </a:lnTo>
                  <a:lnTo>
                    <a:pt x="51" y="9"/>
                  </a:lnTo>
                  <a:lnTo>
                    <a:pt x="58" y="6"/>
                  </a:lnTo>
                  <a:lnTo>
                    <a:pt x="64" y="3"/>
                  </a:lnTo>
                  <a:lnTo>
                    <a:pt x="72" y="1"/>
                  </a:lnTo>
                  <a:lnTo>
                    <a:pt x="72" y="1"/>
                  </a:lnTo>
                  <a:lnTo>
                    <a:pt x="81" y="0"/>
                  </a:lnTo>
                  <a:lnTo>
                    <a:pt x="88" y="1"/>
                  </a:lnTo>
                  <a:lnTo>
                    <a:pt x="95" y="1"/>
                  </a:lnTo>
                  <a:lnTo>
                    <a:pt x="103" y="4"/>
                  </a:lnTo>
                  <a:lnTo>
                    <a:pt x="110" y="6"/>
                  </a:lnTo>
                  <a:lnTo>
                    <a:pt x="118" y="10"/>
                  </a:lnTo>
                  <a:lnTo>
                    <a:pt x="125" y="15"/>
                  </a:lnTo>
                  <a:lnTo>
                    <a:pt x="132" y="20"/>
                  </a:lnTo>
                  <a:lnTo>
                    <a:pt x="138" y="26"/>
                  </a:lnTo>
                  <a:lnTo>
                    <a:pt x="143" y="32"/>
                  </a:lnTo>
                  <a:lnTo>
                    <a:pt x="148" y="40"/>
                  </a:lnTo>
                  <a:lnTo>
                    <a:pt x="153" y="47"/>
                  </a:lnTo>
                  <a:lnTo>
                    <a:pt x="156" y="56"/>
                  </a:lnTo>
                  <a:lnTo>
                    <a:pt x="159" y="65"/>
                  </a:lnTo>
                  <a:lnTo>
                    <a:pt x="160" y="73"/>
                  </a:lnTo>
                  <a:lnTo>
                    <a:pt x="161" y="83"/>
                  </a:lnTo>
                  <a:lnTo>
                    <a:pt x="161" y="83"/>
                  </a:lnTo>
                  <a:lnTo>
                    <a:pt x="161" y="87"/>
                  </a:lnTo>
                  <a:lnTo>
                    <a:pt x="161" y="87"/>
                  </a:lnTo>
                  <a:lnTo>
                    <a:pt x="165" y="90"/>
                  </a:lnTo>
                  <a:lnTo>
                    <a:pt x="168" y="92"/>
                  </a:lnTo>
                  <a:lnTo>
                    <a:pt x="170" y="95"/>
                  </a:lnTo>
                  <a:lnTo>
                    <a:pt x="172" y="98"/>
                  </a:lnTo>
                  <a:lnTo>
                    <a:pt x="174" y="103"/>
                  </a:lnTo>
                  <a:lnTo>
                    <a:pt x="174" y="108"/>
                  </a:lnTo>
                  <a:lnTo>
                    <a:pt x="174" y="113"/>
                  </a:lnTo>
                  <a:lnTo>
                    <a:pt x="172" y="118"/>
                  </a:lnTo>
                  <a:lnTo>
                    <a:pt x="172" y="11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4" name="Google Shape;1004;p32"/>
            <p:cNvSpPr/>
            <p:nvPr/>
          </p:nvSpPr>
          <p:spPr>
            <a:xfrm>
              <a:off x="11410971" y="2641608"/>
              <a:ext cx="411163" cy="244476"/>
            </a:xfrm>
            <a:custGeom>
              <a:avLst/>
              <a:gdLst/>
              <a:ahLst/>
              <a:cxnLst/>
              <a:rect l="l" t="t" r="r" b="b"/>
              <a:pathLst>
                <a:path w="259" h="154" extrusionOk="0">
                  <a:moveTo>
                    <a:pt x="257" y="49"/>
                  </a:moveTo>
                  <a:lnTo>
                    <a:pt x="257" y="49"/>
                  </a:lnTo>
                  <a:lnTo>
                    <a:pt x="256" y="48"/>
                  </a:lnTo>
                  <a:lnTo>
                    <a:pt x="254" y="44"/>
                  </a:lnTo>
                  <a:lnTo>
                    <a:pt x="252" y="43"/>
                  </a:lnTo>
                  <a:lnTo>
                    <a:pt x="249" y="41"/>
                  </a:lnTo>
                  <a:lnTo>
                    <a:pt x="245" y="41"/>
                  </a:lnTo>
                  <a:lnTo>
                    <a:pt x="241" y="41"/>
                  </a:lnTo>
                  <a:lnTo>
                    <a:pt x="241" y="41"/>
                  </a:lnTo>
                  <a:lnTo>
                    <a:pt x="236" y="43"/>
                  </a:lnTo>
                  <a:lnTo>
                    <a:pt x="232" y="41"/>
                  </a:lnTo>
                  <a:lnTo>
                    <a:pt x="230" y="41"/>
                  </a:lnTo>
                  <a:lnTo>
                    <a:pt x="229" y="39"/>
                  </a:lnTo>
                  <a:lnTo>
                    <a:pt x="226" y="35"/>
                  </a:lnTo>
                  <a:lnTo>
                    <a:pt x="226" y="34"/>
                  </a:lnTo>
                  <a:lnTo>
                    <a:pt x="226" y="34"/>
                  </a:lnTo>
                  <a:lnTo>
                    <a:pt x="225" y="28"/>
                  </a:lnTo>
                  <a:lnTo>
                    <a:pt x="224" y="23"/>
                  </a:lnTo>
                  <a:lnTo>
                    <a:pt x="219" y="18"/>
                  </a:lnTo>
                  <a:lnTo>
                    <a:pt x="219" y="18"/>
                  </a:lnTo>
                  <a:lnTo>
                    <a:pt x="216" y="17"/>
                  </a:lnTo>
                  <a:lnTo>
                    <a:pt x="213" y="15"/>
                  </a:lnTo>
                  <a:lnTo>
                    <a:pt x="206" y="15"/>
                  </a:lnTo>
                  <a:lnTo>
                    <a:pt x="195" y="17"/>
                  </a:lnTo>
                  <a:lnTo>
                    <a:pt x="195" y="17"/>
                  </a:lnTo>
                  <a:lnTo>
                    <a:pt x="191" y="17"/>
                  </a:lnTo>
                  <a:lnTo>
                    <a:pt x="189" y="14"/>
                  </a:lnTo>
                  <a:lnTo>
                    <a:pt x="185" y="10"/>
                  </a:lnTo>
                  <a:lnTo>
                    <a:pt x="185" y="10"/>
                  </a:lnTo>
                  <a:lnTo>
                    <a:pt x="182" y="4"/>
                  </a:lnTo>
                  <a:lnTo>
                    <a:pt x="178" y="2"/>
                  </a:lnTo>
                  <a:lnTo>
                    <a:pt x="174" y="0"/>
                  </a:lnTo>
                  <a:lnTo>
                    <a:pt x="174" y="0"/>
                  </a:lnTo>
                  <a:lnTo>
                    <a:pt x="169" y="0"/>
                  </a:lnTo>
                  <a:lnTo>
                    <a:pt x="164" y="2"/>
                  </a:lnTo>
                  <a:lnTo>
                    <a:pt x="158" y="5"/>
                  </a:lnTo>
                  <a:lnTo>
                    <a:pt x="158" y="5"/>
                  </a:lnTo>
                  <a:lnTo>
                    <a:pt x="154" y="7"/>
                  </a:lnTo>
                  <a:lnTo>
                    <a:pt x="150" y="8"/>
                  </a:lnTo>
                  <a:lnTo>
                    <a:pt x="146" y="8"/>
                  </a:lnTo>
                  <a:lnTo>
                    <a:pt x="141" y="5"/>
                  </a:lnTo>
                  <a:lnTo>
                    <a:pt x="141" y="5"/>
                  </a:lnTo>
                  <a:lnTo>
                    <a:pt x="137" y="2"/>
                  </a:lnTo>
                  <a:lnTo>
                    <a:pt x="134" y="0"/>
                  </a:lnTo>
                  <a:lnTo>
                    <a:pt x="131" y="0"/>
                  </a:lnTo>
                  <a:lnTo>
                    <a:pt x="131" y="0"/>
                  </a:lnTo>
                  <a:lnTo>
                    <a:pt x="129" y="0"/>
                  </a:lnTo>
                  <a:lnTo>
                    <a:pt x="124" y="0"/>
                  </a:lnTo>
                  <a:lnTo>
                    <a:pt x="119" y="3"/>
                  </a:lnTo>
                  <a:lnTo>
                    <a:pt x="114" y="8"/>
                  </a:lnTo>
                  <a:lnTo>
                    <a:pt x="114" y="8"/>
                  </a:lnTo>
                  <a:lnTo>
                    <a:pt x="112" y="12"/>
                  </a:lnTo>
                  <a:lnTo>
                    <a:pt x="108" y="13"/>
                  </a:lnTo>
                  <a:lnTo>
                    <a:pt x="102" y="15"/>
                  </a:lnTo>
                  <a:lnTo>
                    <a:pt x="96" y="14"/>
                  </a:lnTo>
                  <a:lnTo>
                    <a:pt x="88" y="14"/>
                  </a:lnTo>
                  <a:lnTo>
                    <a:pt x="88" y="14"/>
                  </a:lnTo>
                  <a:lnTo>
                    <a:pt x="85" y="14"/>
                  </a:lnTo>
                  <a:lnTo>
                    <a:pt x="82" y="14"/>
                  </a:lnTo>
                  <a:lnTo>
                    <a:pt x="77" y="18"/>
                  </a:lnTo>
                  <a:lnTo>
                    <a:pt x="76" y="20"/>
                  </a:lnTo>
                  <a:lnTo>
                    <a:pt x="75" y="23"/>
                  </a:lnTo>
                  <a:lnTo>
                    <a:pt x="75" y="23"/>
                  </a:lnTo>
                  <a:lnTo>
                    <a:pt x="73" y="25"/>
                  </a:lnTo>
                  <a:lnTo>
                    <a:pt x="70" y="30"/>
                  </a:lnTo>
                  <a:lnTo>
                    <a:pt x="65" y="36"/>
                  </a:lnTo>
                  <a:lnTo>
                    <a:pt x="62" y="38"/>
                  </a:lnTo>
                  <a:lnTo>
                    <a:pt x="59" y="39"/>
                  </a:lnTo>
                  <a:lnTo>
                    <a:pt x="59" y="39"/>
                  </a:lnTo>
                  <a:lnTo>
                    <a:pt x="52" y="39"/>
                  </a:lnTo>
                  <a:lnTo>
                    <a:pt x="47" y="39"/>
                  </a:lnTo>
                  <a:lnTo>
                    <a:pt x="45" y="41"/>
                  </a:lnTo>
                  <a:lnTo>
                    <a:pt x="45" y="41"/>
                  </a:lnTo>
                  <a:lnTo>
                    <a:pt x="44" y="41"/>
                  </a:lnTo>
                  <a:lnTo>
                    <a:pt x="42" y="44"/>
                  </a:lnTo>
                  <a:lnTo>
                    <a:pt x="40" y="49"/>
                  </a:lnTo>
                  <a:lnTo>
                    <a:pt x="37" y="58"/>
                  </a:lnTo>
                  <a:lnTo>
                    <a:pt x="37" y="58"/>
                  </a:lnTo>
                  <a:lnTo>
                    <a:pt x="36" y="63"/>
                  </a:lnTo>
                  <a:lnTo>
                    <a:pt x="35" y="66"/>
                  </a:lnTo>
                  <a:lnTo>
                    <a:pt x="31" y="70"/>
                  </a:lnTo>
                  <a:lnTo>
                    <a:pt x="29" y="73"/>
                  </a:lnTo>
                  <a:lnTo>
                    <a:pt x="23" y="76"/>
                  </a:lnTo>
                  <a:lnTo>
                    <a:pt x="18" y="79"/>
                  </a:lnTo>
                  <a:lnTo>
                    <a:pt x="18" y="79"/>
                  </a:lnTo>
                  <a:lnTo>
                    <a:pt x="15" y="82"/>
                  </a:lnTo>
                  <a:lnTo>
                    <a:pt x="14" y="87"/>
                  </a:lnTo>
                  <a:lnTo>
                    <a:pt x="15" y="100"/>
                  </a:lnTo>
                  <a:lnTo>
                    <a:pt x="15" y="100"/>
                  </a:lnTo>
                  <a:lnTo>
                    <a:pt x="15" y="105"/>
                  </a:lnTo>
                  <a:lnTo>
                    <a:pt x="14" y="107"/>
                  </a:lnTo>
                  <a:lnTo>
                    <a:pt x="10" y="113"/>
                  </a:lnTo>
                  <a:lnTo>
                    <a:pt x="5" y="118"/>
                  </a:lnTo>
                  <a:lnTo>
                    <a:pt x="1" y="122"/>
                  </a:lnTo>
                  <a:lnTo>
                    <a:pt x="1" y="122"/>
                  </a:lnTo>
                  <a:lnTo>
                    <a:pt x="0" y="126"/>
                  </a:lnTo>
                  <a:lnTo>
                    <a:pt x="0" y="130"/>
                  </a:lnTo>
                  <a:lnTo>
                    <a:pt x="1" y="135"/>
                  </a:lnTo>
                  <a:lnTo>
                    <a:pt x="3" y="140"/>
                  </a:lnTo>
                  <a:lnTo>
                    <a:pt x="3" y="140"/>
                  </a:lnTo>
                  <a:lnTo>
                    <a:pt x="8" y="148"/>
                  </a:lnTo>
                  <a:lnTo>
                    <a:pt x="10" y="151"/>
                  </a:lnTo>
                  <a:lnTo>
                    <a:pt x="10" y="151"/>
                  </a:lnTo>
                  <a:lnTo>
                    <a:pt x="20" y="153"/>
                  </a:lnTo>
                  <a:lnTo>
                    <a:pt x="31" y="154"/>
                  </a:lnTo>
                  <a:lnTo>
                    <a:pt x="44" y="154"/>
                  </a:lnTo>
                  <a:lnTo>
                    <a:pt x="55" y="153"/>
                  </a:lnTo>
                  <a:lnTo>
                    <a:pt x="78" y="150"/>
                  </a:lnTo>
                  <a:lnTo>
                    <a:pt x="102" y="143"/>
                  </a:lnTo>
                  <a:lnTo>
                    <a:pt x="102" y="143"/>
                  </a:lnTo>
                  <a:lnTo>
                    <a:pt x="107" y="146"/>
                  </a:lnTo>
                  <a:lnTo>
                    <a:pt x="109" y="146"/>
                  </a:lnTo>
                  <a:lnTo>
                    <a:pt x="109" y="146"/>
                  </a:lnTo>
                  <a:lnTo>
                    <a:pt x="113" y="146"/>
                  </a:lnTo>
                  <a:lnTo>
                    <a:pt x="118" y="145"/>
                  </a:lnTo>
                  <a:lnTo>
                    <a:pt x="124" y="141"/>
                  </a:lnTo>
                  <a:lnTo>
                    <a:pt x="124" y="141"/>
                  </a:lnTo>
                  <a:lnTo>
                    <a:pt x="129" y="137"/>
                  </a:lnTo>
                  <a:lnTo>
                    <a:pt x="136" y="137"/>
                  </a:lnTo>
                  <a:lnTo>
                    <a:pt x="142" y="138"/>
                  </a:lnTo>
                  <a:lnTo>
                    <a:pt x="148" y="140"/>
                  </a:lnTo>
                  <a:lnTo>
                    <a:pt x="148" y="140"/>
                  </a:lnTo>
                  <a:lnTo>
                    <a:pt x="150" y="140"/>
                  </a:lnTo>
                  <a:lnTo>
                    <a:pt x="153" y="140"/>
                  </a:lnTo>
                  <a:lnTo>
                    <a:pt x="158" y="137"/>
                  </a:lnTo>
                  <a:lnTo>
                    <a:pt x="160" y="135"/>
                  </a:lnTo>
                  <a:lnTo>
                    <a:pt x="160" y="133"/>
                  </a:lnTo>
                  <a:lnTo>
                    <a:pt x="160" y="133"/>
                  </a:lnTo>
                  <a:lnTo>
                    <a:pt x="162" y="131"/>
                  </a:lnTo>
                  <a:lnTo>
                    <a:pt x="165" y="126"/>
                  </a:lnTo>
                  <a:lnTo>
                    <a:pt x="172" y="122"/>
                  </a:lnTo>
                  <a:lnTo>
                    <a:pt x="174" y="121"/>
                  </a:lnTo>
                  <a:lnTo>
                    <a:pt x="178" y="121"/>
                  </a:lnTo>
                  <a:lnTo>
                    <a:pt x="178" y="121"/>
                  </a:lnTo>
                  <a:lnTo>
                    <a:pt x="183" y="122"/>
                  </a:lnTo>
                  <a:lnTo>
                    <a:pt x="186" y="121"/>
                  </a:lnTo>
                  <a:lnTo>
                    <a:pt x="189" y="120"/>
                  </a:lnTo>
                  <a:lnTo>
                    <a:pt x="189" y="120"/>
                  </a:lnTo>
                  <a:lnTo>
                    <a:pt x="190" y="120"/>
                  </a:lnTo>
                  <a:lnTo>
                    <a:pt x="193" y="118"/>
                  </a:lnTo>
                  <a:lnTo>
                    <a:pt x="195" y="113"/>
                  </a:lnTo>
                  <a:lnTo>
                    <a:pt x="198" y="106"/>
                  </a:lnTo>
                  <a:lnTo>
                    <a:pt x="198" y="106"/>
                  </a:lnTo>
                  <a:lnTo>
                    <a:pt x="200" y="102"/>
                  </a:lnTo>
                  <a:lnTo>
                    <a:pt x="201" y="99"/>
                  </a:lnTo>
                  <a:lnTo>
                    <a:pt x="208" y="95"/>
                  </a:lnTo>
                  <a:lnTo>
                    <a:pt x="218" y="90"/>
                  </a:lnTo>
                  <a:lnTo>
                    <a:pt x="218" y="90"/>
                  </a:lnTo>
                  <a:lnTo>
                    <a:pt x="221" y="87"/>
                  </a:lnTo>
                  <a:lnTo>
                    <a:pt x="223" y="82"/>
                  </a:lnTo>
                  <a:lnTo>
                    <a:pt x="223" y="82"/>
                  </a:lnTo>
                  <a:lnTo>
                    <a:pt x="237" y="71"/>
                  </a:lnTo>
                  <a:lnTo>
                    <a:pt x="249" y="61"/>
                  </a:lnTo>
                  <a:lnTo>
                    <a:pt x="259" y="51"/>
                  </a:lnTo>
                  <a:lnTo>
                    <a:pt x="257" y="49"/>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5" name="Google Shape;1005;p32"/>
            <p:cNvSpPr/>
            <p:nvPr/>
          </p:nvSpPr>
          <p:spPr>
            <a:xfrm>
              <a:off x="11539558" y="2859096"/>
              <a:ext cx="63500" cy="84138"/>
            </a:xfrm>
            <a:custGeom>
              <a:avLst/>
              <a:gdLst/>
              <a:ahLst/>
              <a:cxnLst/>
              <a:rect l="l" t="t" r="r" b="b"/>
              <a:pathLst>
                <a:path w="40" h="53" extrusionOk="0">
                  <a:moveTo>
                    <a:pt x="38" y="20"/>
                  </a:moveTo>
                  <a:lnTo>
                    <a:pt x="38" y="20"/>
                  </a:lnTo>
                  <a:lnTo>
                    <a:pt x="40" y="26"/>
                  </a:lnTo>
                  <a:lnTo>
                    <a:pt x="40" y="31"/>
                  </a:lnTo>
                  <a:lnTo>
                    <a:pt x="38" y="41"/>
                  </a:lnTo>
                  <a:lnTo>
                    <a:pt x="37" y="45"/>
                  </a:lnTo>
                  <a:lnTo>
                    <a:pt x="35" y="49"/>
                  </a:lnTo>
                  <a:lnTo>
                    <a:pt x="31" y="51"/>
                  </a:lnTo>
                  <a:lnTo>
                    <a:pt x="27" y="53"/>
                  </a:lnTo>
                  <a:lnTo>
                    <a:pt x="27" y="53"/>
                  </a:lnTo>
                  <a:lnTo>
                    <a:pt x="24" y="53"/>
                  </a:lnTo>
                  <a:lnTo>
                    <a:pt x="20" y="52"/>
                  </a:lnTo>
                  <a:lnTo>
                    <a:pt x="16" y="51"/>
                  </a:lnTo>
                  <a:lnTo>
                    <a:pt x="12" y="49"/>
                  </a:lnTo>
                  <a:lnTo>
                    <a:pt x="6" y="41"/>
                  </a:lnTo>
                  <a:lnTo>
                    <a:pt x="4" y="36"/>
                  </a:lnTo>
                  <a:lnTo>
                    <a:pt x="1" y="31"/>
                  </a:lnTo>
                  <a:lnTo>
                    <a:pt x="1" y="31"/>
                  </a:lnTo>
                  <a:lnTo>
                    <a:pt x="1" y="26"/>
                  </a:lnTo>
                  <a:lnTo>
                    <a:pt x="0" y="20"/>
                  </a:lnTo>
                  <a:lnTo>
                    <a:pt x="1" y="16"/>
                  </a:lnTo>
                  <a:lnTo>
                    <a:pt x="2" y="11"/>
                  </a:lnTo>
                  <a:lnTo>
                    <a:pt x="4" y="8"/>
                  </a:lnTo>
                  <a:lnTo>
                    <a:pt x="6" y="4"/>
                  </a:lnTo>
                  <a:lnTo>
                    <a:pt x="10" y="1"/>
                  </a:lnTo>
                  <a:lnTo>
                    <a:pt x="14" y="0"/>
                  </a:lnTo>
                  <a:lnTo>
                    <a:pt x="14" y="0"/>
                  </a:lnTo>
                  <a:lnTo>
                    <a:pt x="17" y="0"/>
                  </a:lnTo>
                  <a:lnTo>
                    <a:pt x="21" y="0"/>
                  </a:lnTo>
                  <a:lnTo>
                    <a:pt x="25" y="1"/>
                  </a:lnTo>
                  <a:lnTo>
                    <a:pt x="28" y="4"/>
                  </a:lnTo>
                  <a:lnTo>
                    <a:pt x="31" y="8"/>
                  </a:lnTo>
                  <a:lnTo>
                    <a:pt x="35" y="11"/>
                  </a:lnTo>
                  <a:lnTo>
                    <a:pt x="37" y="15"/>
                  </a:lnTo>
                  <a:lnTo>
                    <a:pt x="38" y="20"/>
                  </a:lnTo>
                  <a:lnTo>
                    <a:pt x="38" y="2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006" name="Google Shape;1006;p32"/>
          <p:cNvSpPr txBox="1"/>
          <p:nvPr/>
        </p:nvSpPr>
        <p:spPr>
          <a:xfrm>
            <a:off x="4353350" y="1889650"/>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June</a:t>
            </a:r>
            <a:endParaRPr sz="1300" b="0" i="0" u="none" strike="noStrike" cap="none">
              <a:solidFill>
                <a:schemeClr val="dk1"/>
              </a:solidFill>
              <a:latin typeface="Montserrat"/>
              <a:ea typeface="Montserrat"/>
              <a:cs typeface="Montserrat"/>
              <a:sym typeface="Montserrat"/>
            </a:endParaRPr>
          </a:p>
        </p:txBody>
      </p:sp>
      <p:sp>
        <p:nvSpPr>
          <p:cNvPr id="1007" name="Google Shape;1007;p32"/>
          <p:cNvSpPr/>
          <p:nvPr/>
        </p:nvSpPr>
        <p:spPr>
          <a:xfrm>
            <a:off x="3753650" y="244235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2</a:t>
            </a:r>
            <a:endParaRPr sz="1600" b="1" i="0" u="none" strike="noStrike" cap="none">
              <a:solidFill>
                <a:schemeClr val="lt1"/>
              </a:solidFill>
              <a:latin typeface="Montserrat"/>
              <a:ea typeface="Montserrat"/>
              <a:cs typeface="Montserrat"/>
              <a:sym typeface="Montserrat"/>
            </a:endParaRPr>
          </a:p>
        </p:txBody>
      </p:sp>
      <p:grpSp>
        <p:nvGrpSpPr>
          <p:cNvPr id="1008" name="Google Shape;1008;p32"/>
          <p:cNvGrpSpPr/>
          <p:nvPr/>
        </p:nvGrpSpPr>
        <p:grpSpPr>
          <a:xfrm>
            <a:off x="581375" y="3658156"/>
            <a:ext cx="1819275" cy="1875235"/>
            <a:chOff x="10017891" y="1538331"/>
            <a:chExt cx="1819275" cy="1875235"/>
          </a:xfrm>
        </p:grpSpPr>
        <p:sp>
          <p:nvSpPr>
            <p:cNvPr id="1009" name="Google Shape;1009;p32"/>
            <p:cNvSpPr/>
            <p:nvPr/>
          </p:nvSpPr>
          <p:spPr>
            <a:xfrm>
              <a:off x="10659638" y="316591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32"/>
            <p:cNvSpPr/>
            <p:nvPr/>
          </p:nvSpPr>
          <p:spPr>
            <a:xfrm>
              <a:off x="10211963" y="301113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32"/>
            <p:cNvSpPr/>
            <p:nvPr/>
          </p:nvSpPr>
          <p:spPr>
            <a:xfrm>
              <a:off x="10623919" y="325640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32"/>
            <p:cNvSpPr/>
            <p:nvPr/>
          </p:nvSpPr>
          <p:spPr>
            <a:xfrm>
              <a:off x="10211963" y="291112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32"/>
            <p:cNvSpPr/>
            <p:nvPr/>
          </p:nvSpPr>
          <p:spPr>
            <a:xfrm>
              <a:off x="10392938" y="296351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32"/>
            <p:cNvSpPr/>
            <p:nvPr/>
          </p:nvSpPr>
          <p:spPr>
            <a:xfrm>
              <a:off x="10419132" y="297779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32"/>
            <p:cNvSpPr/>
            <p:nvPr/>
          </p:nvSpPr>
          <p:spPr>
            <a:xfrm>
              <a:off x="10381032" y="298494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32"/>
            <p:cNvSpPr/>
            <p:nvPr/>
          </p:nvSpPr>
          <p:spPr>
            <a:xfrm>
              <a:off x="10314357" y="297779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32"/>
            <p:cNvSpPr/>
            <p:nvPr/>
          </p:nvSpPr>
          <p:spPr>
            <a:xfrm>
              <a:off x="10447707" y="299446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32"/>
            <p:cNvSpPr/>
            <p:nvPr/>
          </p:nvSpPr>
          <p:spPr>
            <a:xfrm>
              <a:off x="10264351" y="300637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32"/>
            <p:cNvSpPr/>
            <p:nvPr/>
          </p:nvSpPr>
          <p:spPr>
            <a:xfrm>
              <a:off x="10369126" y="300875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32"/>
            <p:cNvSpPr/>
            <p:nvPr/>
          </p:nvSpPr>
          <p:spPr>
            <a:xfrm>
              <a:off x="10331026" y="301589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32"/>
            <p:cNvSpPr/>
            <p:nvPr/>
          </p:nvSpPr>
          <p:spPr>
            <a:xfrm>
              <a:off x="10290544" y="302304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32"/>
            <p:cNvSpPr/>
            <p:nvPr/>
          </p:nvSpPr>
          <p:spPr>
            <a:xfrm>
              <a:off x="10461994" y="303256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32"/>
            <p:cNvSpPr/>
            <p:nvPr/>
          </p:nvSpPr>
          <p:spPr>
            <a:xfrm>
              <a:off x="10345313" y="305399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32"/>
            <p:cNvSpPr/>
            <p:nvPr/>
          </p:nvSpPr>
          <p:spPr>
            <a:xfrm>
              <a:off x="10450088" y="305399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32"/>
            <p:cNvSpPr/>
            <p:nvPr/>
          </p:nvSpPr>
          <p:spPr>
            <a:xfrm>
              <a:off x="10409607" y="306114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32"/>
            <p:cNvSpPr/>
            <p:nvPr/>
          </p:nvSpPr>
          <p:spPr>
            <a:xfrm>
              <a:off x="10514382" y="306352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32"/>
            <p:cNvSpPr/>
            <p:nvPr/>
          </p:nvSpPr>
          <p:spPr>
            <a:xfrm>
              <a:off x="10438182" y="307781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32"/>
            <p:cNvSpPr/>
            <p:nvPr/>
          </p:nvSpPr>
          <p:spPr>
            <a:xfrm>
              <a:off x="10502476" y="308495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32"/>
            <p:cNvSpPr/>
            <p:nvPr/>
          </p:nvSpPr>
          <p:spPr>
            <a:xfrm>
              <a:off x="10569151" y="309447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32"/>
            <p:cNvSpPr/>
            <p:nvPr/>
          </p:nvSpPr>
          <p:spPr>
            <a:xfrm>
              <a:off x="10516763" y="312305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32"/>
            <p:cNvSpPr/>
            <p:nvPr/>
          </p:nvSpPr>
          <p:spPr>
            <a:xfrm>
              <a:off x="10397701" y="308495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32"/>
            <p:cNvSpPr/>
            <p:nvPr/>
          </p:nvSpPr>
          <p:spPr>
            <a:xfrm>
              <a:off x="10647732" y="313972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32"/>
            <p:cNvSpPr/>
            <p:nvPr/>
          </p:nvSpPr>
          <p:spPr>
            <a:xfrm>
              <a:off x="10585819" y="319211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32"/>
            <p:cNvSpPr/>
            <p:nvPr/>
          </p:nvSpPr>
          <p:spPr>
            <a:xfrm>
              <a:off x="10366744" y="294684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32"/>
            <p:cNvSpPr/>
            <p:nvPr/>
          </p:nvSpPr>
          <p:spPr>
            <a:xfrm>
              <a:off x="10340551" y="296351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32"/>
            <p:cNvSpPr/>
            <p:nvPr/>
          </p:nvSpPr>
          <p:spPr>
            <a:xfrm>
              <a:off x="10290544" y="299208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32"/>
            <p:cNvSpPr/>
            <p:nvPr/>
          </p:nvSpPr>
          <p:spPr>
            <a:xfrm>
              <a:off x="10407226" y="300161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32"/>
            <p:cNvSpPr/>
            <p:nvPr/>
          </p:nvSpPr>
          <p:spPr>
            <a:xfrm>
              <a:off x="10473901" y="300875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32"/>
            <p:cNvSpPr/>
            <p:nvPr/>
          </p:nvSpPr>
          <p:spPr>
            <a:xfrm>
              <a:off x="10433419" y="301589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32"/>
            <p:cNvSpPr/>
            <p:nvPr/>
          </p:nvSpPr>
          <p:spPr>
            <a:xfrm>
              <a:off x="10395319" y="302304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32"/>
            <p:cNvSpPr/>
            <p:nvPr/>
          </p:nvSpPr>
          <p:spPr>
            <a:xfrm>
              <a:off x="10500094" y="302542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32"/>
            <p:cNvSpPr/>
            <p:nvPr/>
          </p:nvSpPr>
          <p:spPr>
            <a:xfrm>
              <a:off x="10357219" y="303018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32"/>
            <p:cNvSpPr/>
            <p:nvPr/>
          </p:nvSpPr>
          <p:spPr>
            <a:xfrm>
              <a:off x="10319119" y="303732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32"/>
            <p:cNvSpPr/>
            <p:nvPr/>
          </p:nvSpPr>
          <p:spPr>
            <a:xfrm>
              <a:off x="10421513" y="303971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32"/>
            <p:cNvSpPr/>
            <p:nvPr/>
          </p:nvSpPr>
          <p:spPr>
            <a:xfrm>
              <a:off x="10526288" y="303971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32"/>
            <p:cNvSpPr/>
            <p:nvPr/>
          </p:nvSpPr>
          <p:spPr>
            <a:xfrm>
              <a:off x="10383413" y="304685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32"/>
            <p:cNvSpPr/>
            <p:nvPr/>
          </p:nvSpPr>
          <p:spPr>
            <a:xfrm>
              <a:off x="10488188" y="304685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32"/>
            <p:cNvSpPr/>
            <p:nvPr/>
          </p:nvSpPr>
          <p:spPr>
            <a:xfrm>
              <a:off x="10552482" y="305637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32"/>
            <p:cNvSpPr/>
            <p:nvPr/>
          </p:nvSpPr>
          <p:spPr>
            <a:xfrm>
              <a:off x="10371507" y="306828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32"/>
            <p:cNvSpPr/>
            <p:nvPr/>
          </p:nvSpPr>
          <p:spPr>
            <a:xfrm>
              <a:off x="10476282" y="307066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32"/>
            <p:cNvSpPr/>
            <p:nvPr/>
          </p:nvSpPr>
          <p:spPr>
            <a:xfrm>
              <a:off x="10581057" y="307066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32"/>
            <p:cNvSpPr/>
            <p:nvPr/>
          </p:nvSpPr>
          <p:spPr>
            <a:xfrm>
              <a:off x="10540576" y="307781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32"/>
            <p:cNvSpPr/>
            <p:nvPr/>
          </p:nvSpPr>
          <p:spPr>
            <a:xfrm>
              <a:off x="10607251" y="308733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32"/>
            <p:cNvSpPr/>
            <p:nvPr/>
          </p:nvSpPr>
          <p:spPr>
            <a:xfrm>
              <a:off x="10464376" y="309209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32"/>
            <p:cNvSpPr/>
            <p:nvPr/>
          </p:nvSpPr>
          <p:spPr>
            <a:xfrm>
              <a:off x="10528669" y="310162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2"/>
            <p:cNvSpPr/>
            <p:nvPr/>
          </p:nvSpPr>
          <p:spPr>
            <a:xfrm>
              <a:off x="10633444" y="310162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2"/>
            <p:cNvSpPr/>
            <p:nvPr/>
          </p:nvSpPr>
          <p:spPr>
            <a:xfrm>
              <a:off x="10490569" y="310876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2"/>
            <p:cNvSpPr/>
            <p:nvPr/>
          </p:nvSpPr>
          <p:spPr>
            <a:xfrm>
              <a:off x="10595344" y="310876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2"/>
            <p:cNvSpPr/>
            <p:nvPr/>
          </p:nvSpPr>
          <p:spPr>
            <a:xfrm>
              <a:off x="10557244" y="311591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2"/>
            <p:cNvSpPr/>
            <p:nvPr/>
          </p:nvSpPr>
          <p:spPr>
            <a:xfrm>
              <a:off x="10659638" y="311829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2"/>
            <p:cNvSpPr/>
            <p:nvPr/>
          </p:nvSpPr>
          <p:spPr>
            <a:xfrm>
              <a:off x="10621538" y="312543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2"/>
            <p:cNvSpPr/>
            <p:nvPr/>
          </p:nvSpPr>
          <p:spPr>
            <a:xfrm>
              <a:off x="10583438" y="313257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2"/>
            <p:cNvSpPr/>
            <p:nvPr/>
          </p:nvSpPr>
          <p:spPr>
            <a:xfrm>
              <a:off x="10545338" y="313972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2"/>
            <p:cNvSpPr/>
            <p:nvPr/>
          </p:nvSpPr>
          <p:spPr>
            <a:xfrm>
              <a:off x="10504857" y="314686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2"/>
            <p:cNvSpPr/>
            <p:nvPr/>
          </p:nvSpPr>
          <p:spPr>
            <a:xfrm>
              <a:off x="10609632" y="314686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32"/>
            <p:cNvSpPr/>
            <p:nvPr/>
          </p:nvSpPr>
          <p:spPr>
            <a:xfrm>
              <a:off x="10688213" y="313257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32"/>
            <p:cNvSpPr/>
            <p:nvPr/>
          </p:nvSpPr>
          <p:spPr>
            <a:xfrm>
              <a:off x="10571532" y="315401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32"/>
            <p:cNvSpPr/>
            <p:nvPr/>
          </p:nvSpPr>
          <p:spPr>
            <a:xfrm>
              <a:off x="10531051" y="316115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32"/>
            <p:cNvSpPr/>
            <p:nvPr/>
          </p:nvSpPr>
          <p:spPr>
            <a:xfrm>
              <a:off x="10635826" y="316353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2"/>
            <p:cNvSpPr/>
            <p:nvPr/>
          </p:nvSpPr>
          <p:spPr>
            <a:xfrm>
              <a:off x="10559626" y="317782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2"/>
            <p:cNvSpPr/>
            <p:nvPr/>
          </p:nvSpPr>
          <p:spPr>
            <a:xfrm>
              <a:off x="10664401" y="315639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2"/>
            <p:cNvSpPr/>
            <p:nvPr/>
          </p:nvSpPr>
          <p:spPr>
            <a:xfrm>
              <a:off x="10597726" y="317067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2"/>
            <p:cNvSpPr/>
            <p:nvPr/>
          </p:nvSpPr>
          <p:spPr>
            <a:xfrm>
              <a:off x="10612013" y="320877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2"/>
            <p:cNvSpPr/>
            <p:nvPr/>
          </p:nvSpPr>
          <p:spPr>
            <a:xfrm>
              <a:off x="10616776" y="285873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2"/>
            <p:cNvSpPr/>
            <p:nvPr/>
          </p:nvSpPr>
          <p:spPr>
            <a:xfrm>
              <a:off x="10928719" y="291588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2"/>
            <p:cNvSpPr/>
            <p:nvPr/>
          </p:nvSpPr>
          <p:spPr>
            <a:xfrm>
              <a:off x="10895382" y="301113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2"/>
            <p:cNvSpPr/>
            <p:nvPr/>
          </p:nvSpPr>
          <p:spPr>
            <a:xfrm>
              <a:off x="10616776" y="274443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2"/>
            <p:cNvSpPr/>
            <p:nvPr/>
          </p:nvSpPr>
          <p:spPr>
            <a:xfrm>
              <a:off x="10695357" y="326116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2"/>
            <p:cNvSpPr/>
            <p:nvPr/>
          </p:nvSpPr>
          <p:spPr>
            <a:xfrm>
              <a:off x="10778701" y="330879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2"/>
            <p:cNvSpPr/>
            <p:nvPr/>
          </p:nvSpPr>
          <p:spPr>
            <a:xfrm>
              <a:off x="10216726" y="231342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32"/>
            <p:cNvSpPr/>
            <p:nvPr/>
          </p:nvSpPr>
          <p:spPr>
            <a:xfrm>
              <a:off x="10138144" y="236105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32"/>
            <p:cNvSpPr/>
            <p:nvPr/>
          </p:nvSpPr>
          <p:spPr>
            <a:xfrm>
              <a:off x="10017891" y="229676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32"/>
            <p:cNvSpPr/>
            <p:nvPr/>
          </p:nvSpPr>
          <p:spPr>
            <a:xfrm>
              <a:off x="10371507" y="179193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2"/>
            <p:cNvSpPr/>
            <p:nvPr/>
          </p:nvSpPr>
          <p:spPr>
            <a:xfrm>
              <a:off x="11326388" y="241344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2"/>
            <p:cNvSpPr/>
            <p:nvPr/>
          </p:nvSpPr>
          <p:spPr>
            <a:xfrm>
              <a:off x="11314482" y="231819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2"/>
            <p:cNvSpPr/>
            <p:nvPr/>
          </p:nvSpPr>
          <p:spPr>
            <a:xfrm>
              <a:off x="10357219" y="182289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32"/>
            <p:cNvSpPr/>
            <p:nvPr/>
          </p:nvSpPr>
          <p:spPr>
            <a:xfrm>
              <a:off x="10357219" y="182289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32"/>
            <p:cNvSpPr/>
            <p:nvPr/>
          </p:nvSpPr>
          <p:spPr>
            <a:xfrm>
              <a:off x="10402463" y="188718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D3A5C3"/>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32"/>
            <p:cNvSpPr/>
            <p:nvPr/>
          </p:nvSpPr>
          <p:spPr>
            <a:xfrm>
              <a:off x="10402463" y="188718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32"/>
            <p:cNvSpPr/>
            <p:nvPr/>
          </p:nvSpPr>
          <p:spPr>
            <a:xfrm>
              <a:off x="11506172" y="2806347"/>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1" name="Google Shape;1091;p32"/>
            <p:cNvGrpSpPr/>
            <p:nvPr/>
          </p:nvGrpSpPr>
          <p:grpSpPr>
            <a:xfrm>
              <a:off x="11494266" y="2782535"/>
              <a:ext cx="302419" cy="257175"/>
              <a:chOff x="13094466" y="3925535"/>
              <a:chExt cx="302419" cy="257175"/>
            </a:xfrm>
          </p:grpSpPr>
          <p:sp>
            <p:nvSpPr>
              <p:cNvPr id="1092" name="Google Shape;1092;p32"/>
              <p:cNvSpPr/>
              <p:nvPr/>
            </p:nvSpPr>
            <p:spPr>
              <a:xfrm>
                <a:off x="13161141" y="3925535"/>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32"/>
              <p:cNvSpPr/>
              <p:nvPr/>
            </p:nvSpPr>
            <p:spPr>
              <a:xfrm>
                <a:off x="13268297" y="4008879"/>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32"/>
              <p:cNvSpPr/>
              <p:nvPr/>
            </p:nvSpPr>
            <p:spPr>
              <a:xfrm>
                <a:off x="13094466" y="3961254"/>
                <a:ext cx="242887"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5" name="Google Shape;1095;p32"/>
            <p:cNvSpPr/>
            <p:nvPr/>
          </p:nvSpPr>
          <p:spPr>
            <a:xfrm>
              <a:off x="10519144" y="203720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32"/>
            <p:cNvSpPr/>
            <p:nvPr/>
          </p:nvSpPr>
          <p:spPr>
            <a:xfrm>
              <a:off x="10519144" y="203720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32"/>
            <p:cNvSpPr/>
            <p:nvPr/>
          </p:nvSpPr>
          <p:spPr>
            <a:xfrm>
              <a:off x="10550101" y="245154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2"/>
            <p:cNvSpPr/>
            <p:nvPr/>
          </p:nvSpPr>
          <p:spPr>
            <a:xfrm>
              <a:off x="10550101" y="245154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2"/>
            <p:cNvSpPr/>
            <p:nvPr/>
          </p:nvSpPr>
          <p:spPr>
            <a:xfrm>
              <a:off x="10550101" y="24062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32"/>
            <p:cNvSpPr/>
            <p:nvPr/>
          </p:nvSpPr>
          <p:spPr>
            <a:xfrm>
              <a:off x="10550101" y="24062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32"/>
            <p:cNvSpPr/>
            <p:nvPr/>
          </p:nvSpPr>
          <p:spPr>
            <a:xfrm>
              <a:off x="10550101" y="235867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32"/>
            <p:cNvSpPr/>
            <p:nvPr/>
          </p:nvSpPr>
          <p:spPr>
            <a:xfrm>
              <a:off x="10550101" y="235867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32"/>
            <p:cNvSpPr/>
            <p:nvPr/>
          </p:nvSpPr>
          <p:spPr>
            <a:xfrm>
              <a:off x="10550101" y="23110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32"/>
            <p:cNvSpPr/>
            <p:nvPr/>
          </p:nvSpPr>
          <p:spPr>
            <a:xfrm>
              <a:off x="10550101" y="23110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32"/>
            <p:cNvSpPr/>
            <p:nvPr/>
          </p:nvSpPr>
          <p:spPr>
            <a:xfrm>
              <a:off x="10550101" y="22658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32"/>
            <p:cNvSpPr/>
            <p:nvPr/>
          </p:nvSpPr>
          <p:spPr>
            <a:xfrm>
              <a:off x="10550101" y="22658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32"/>
            <p:cNvSpPr/>
            <p:nvPr/>
          </p:nvSpPr>
          <p:spPr>
            <a:xfrm>
              <a:off x="10562007" y="213007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32"/>
            <p:cNvSpPr/>
            <p:nvPr/>
          </p:nvSpPr>
          <p:spPr>
            <a:xfrm>
              <a:off x="10562007" y="213007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32"/>
            <p:cNvSpPr/>
            <p:nvPr/>
          </p:nvSpPr>
          <p:spPr>
            <a:xfrm>
              <a:off x="10752507" y="217293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32"/>
            <p:cNvSpPr/>
            <p:nvPr/>
          </p:nvSpPr>
          <p:spPr>
            <a:xfrm>
              <a:off x="10752507" y="217293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2"/>
            <p:cNvSpPr/>
            <p:nvPr/>
          </p:nvSpPr>
          <p:spPr>
            <a:xfrm>
              <a:off x="10783463" y="258727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32"/>
            <p:cNvSpPr/>
            <p:nvPr/>
          </p:nvSpPr>
          <p:spPr>
            <a:xfrm>
              <a:off x="10783463" y="258727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2"/>
            <p:cNvSpPr/>
            <p:nvPr/>
          </p:nvSpPr>
          <p:spPr>
            <a:xfrm>
              <a:off x="10783463" y="254202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2"/>
            <p:cNvSpPr/>
            <p:nvPr/>
          </p:nvSpPr>
          <p:spPr>
            <a:xfrm>
              <a:off x="10783463" y="254202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2"/>
            <p:cNvSpPr/>
            <p:nvPr/>
          </p:nvSpPr>
          <p:spPr>
            <a:xfrm>
              <a:off x="10783463" y="2494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32"/>
            <p:cNvSpPr/>
            <p:nvPr/>
          </p:nvSpPr>
          <p:spPr>
            <a:xfrm>
              <a:off x="10783463" y="2494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32"/>
            <p:cNvSpPr/>
            <p:nvPr/>
          </p:nvSpPr>
          <p:spPr>
            <a:xfrm>
              <a:off x="10783463" y="244677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32"/>
            <p:cNvSpPr/>
            <p:nvPr/>
          </p:nvSpPr>
          <p:spPr>
            <a:xfrm>
              <a:off x="10783463" y="244677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32"/>
            <p:cNvSpPr/>
            <p:nvPr/>
          </p:nvSpPr>
          <p:spPr>
            <a:xfrm>
              <a:off x="10783463" y="240153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32"/>
            <p:cNvSpPr/>
            <p:nvPr/>
          </p:nvSpPr>
          <p:spPr>
            <a:xfrm>
              <a:off x="10783463" y="240153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32"/>
            <p:cNvSpPr/>
            <p:nvPr/>
          </p:nvSpPr>
          <p:spPr>
            <a:xfrm>
              <a:off x="10795369" y="226580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32"/>
            <p:cNvSpPr/>
            <p:nvPr/>
          </p:nvSpPr>
          <p:spPr>
            <a:xfrm>
              <a:off x="10795369" y="226580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32"/>
            <p:cNvSpPr/>
            <p:nvPr/>
          </p:nvSpPr>
          <p:spPr>
            <a:xfrm>
              <a:off x="10985869" y="230866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32"/>
            <p:cNvSpPr/>
            <p:nvPr/>
          </p:nvSpPr>
          <p:spPr>
            <a:xfrm>
              <a:off x="10985869" y="230866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32"/>
            <p:cNvSpPr/>
            <p:nvPr/>
          </p:nvSpPr>
          <p:spPr>
            <a:xfrm>
              <a:off x="11019207" y="272300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32"/>
            <p:cNvSpPr/>
            <p:nvPr/>
          </p:nvSpPr>
          <p:spPr>
            <a:xfrm>
              <a:off x="11019207" y="272300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32"/>
            <p:cNvSpPr/>
            <p:nvPr/>
          </p:nvSpPr>
          <p:spPr>
            <a:xfrm>
              <a:off x="11019207" y="267537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32"/>
            <p:cNvSpPr/>
            <p:nvPr/>
          </p:nvSpPr>
          <p:spPr>
            <a:xfrm>
              <a:off x="11019207" y="267537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2"/>
            <p:cNvSpPr/>
            <p:nvPr/>
          </p:nvSpPr>
          <p:spPr>
            <a:xfrm>
              <a:off x="11019207" y="26277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32"/>
            <p:cNvSpPr/>
            <p:nvPr/>
          </p:nvSpPr>
          <p:spPr>
            <a:xfrm>
              <a:off x="11019207" y="26277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32"/>
            <p:cNvSpPr/>
            <p:nvPr/>
          </p:nvSpPr>
          <p:spPr>
            <a:xfrm>
              <a:off x="11019207" y="258251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32"/>
            <p:cNvSpPr/>
            <p:nvPr/>
          </p:nvSpPr>
          <p:spPr>
            <a:xfrm>
              <a:off x="11019207" y="258251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32"/>
            <p:cNvSpPr/>
            <p:nvPr/>
          </p:nvSpPr>
          <p:spPr>
            <a:xfrm>
              <a:off x="11019207" y="253488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32"/>
            <p:cNvSpPr/>
            <p:nvPr/>
          </p:nvSpPr>
          <p:spPr>
            <a:xfrm>
              <a:off x="11019207" y="253488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2"/>
            <p:cNvSpPr/>
            <p:nvPr/>
          </p:nvSpPr>
          <p:spPr>
            <a:xfrm>
              <a:off x="11028732" y="239915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32"/>
            <p:cNvSpPr/>
            <p:nvPr/>
          </p:nvSpPr>
          <p:spPr>
            <a:xfrm>
              <a:off x="11028732" y="239915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7" name="Google Shape;1137;p32"/>
            <p:cNvGrpSpPr/>
            <p:nvPr/>
          </p:nvGrpSpPr>
          <p:grpSpPr>
            <a:xfrm>
              <a:off x="10679878" y="1538331"/>
              <a:ext cx="539354" cy="460773"/>
              <a:chOff x="12280078" y="2681331"/>
              <a:chExt cx="539354" cy="460773"/>
            </a:xfrm>
          </p:grpSpPr>
          <p:sp>
            <p:nvSpPr>
              <p:cNvPr id="1138" name="Google Shape;1138;p32"/>
              <p:cNvSpPr/>
              <p:nvPr/>
            </p:nvSpPr>
            <p:spPr>
              <a:xfrm>
                <a:off x="12301510" y="2726575"/>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32"/>
              <p:cNvSpPr/>
              <p:nvPr/>
            </p:nvSpPr>
            <p:spPr>
              <a:xfrm>
                <a:off x="12396760" y="2681331"/>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32"/>
              <p:cNvSpPr/>
              <p:nvPr/>
            </p:nvSpPr>
            <p:spPr>
              <a:xfrm>
                <a:off x="12592022" y="2831350"/>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32"/>
              <p:cNvSpPr/>
              <p:nvPr/>
            </p:nvSpPr>
            <p:spPr>
              <a:xfrm>
                <a:off x="12280078" y="2743244"/>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2" name="Google Shape;1142;p32"/>
            <p:cNvSpPr/>
            <p:nvPr/>
          </p:nvSpPr>
          <p:spPr>
            <a:xfrm>
              <a:off x="11318053" y="1913379"/>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3" name="Google Shape;1143;p32"/>
            <p:cNvGrpSpPr/>
            <p:nvPr/>
          </p:nvGrpSpPr>
          <p:grpSpPr>
            <a:xfrm>
              <a:off x="11296622" y="1868135"/>
              <a:ext cx="540544" cy="459582"/>
              <a:chOff x="12896822" y="3011135"/>
              <a:chExt cx="540544" cy="459582"/>
            </a:xfrm>
          </p:grpSpPr>
          <p:sp>
            <p:nvSpPr>
              <p:cNvPr id="1144" name="Google Shape;1144;p32"/>
              <p:cNvSpPr/>
              <p:nvPr/>
            </p:nvSpPr>
            <p:spPr>
              <a:xfrm>
                <a:off x="13013503" y="3011135"/>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32"/>
              <p:cNvSpPr/>
              <p:nvPr/>
            </p:nvSpPr>
            <p:spPr>
              <a:xfrm>
                <a:off x="13208766" y="3161154"/>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32"/>
              <p:cNvSpPr/>
              <p:nvPr/>
            </p:nvSpPr>
            <p:spPr>
              <a:xfrm>
                <a:off x="12896822" y="3075429"/>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cxnSp>
        <p:nvCxnSpPr>
          <p:cNvPr id="1147" name="Google Shape;1147;p32"/>
          <p:cNvCxnSpPr>
            <a:stCxn id="928" idx="4"/>
            <a:endCxn id="924" idx="6"/>
          </p:cNvCxnSpPr>
          <p:nvPr/>
        </p:nvCxnSpPr>
        <p:spPr>
          <a:xfrm rot="5400000">
            <a:off x="2918865" y="2571544"/>
            <a:ext cx="1365000" cy="2821200"/>
          </a:xfrm>
          <a:prstGeom prst="bentConnector2">
            <a:avLst/>
          </a:prstGeom>
          <a:noFill/>
          <a:ln w="19050" cap="flat" cmpd="sng">
            <a:solidFill>
              <a:schemeClr val="dk1"/>
            </a:solidFill>
            <a:prstDash val="solid"/>
            <a:round/>
            <a:headEnd type="none" w="sm" len="sm"/>
            <a:tailEnd type="triangle" w="med" len="med"/>
          </a:ln>
        </p:spPr>
      </p:cxnSp>
      <p:sp>
        <p:nvSpPr>
          <p:cNvPr id="924" name="Google Shape;924;p32"/>
          <p:cNvSpPr/>
          <p:nvPr/>
        </p:nvSpPr>
        <p:spPr>
          <a:xfrm>
            <a:off x="2036225" y="4578925"/>
            <a:ext cx="154500" cy="171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48" name="Google Shape;1148;p32"/>
          <p:cNvSpPr/>
          <p:nvPr/>
        </p:nvSpPr>
        <p:spPr>
          <a:xfrm>
            <a:off x="3642950" y="4150525"/>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3</a:t>
            </a:r>
            <a:endParaRPr sz="1600" b="1" i="0" u="none" strike="noStrike" cap="none">
              <a:solidFill>
                <a:schemeClr val="lt1"/>
              </a:solidFill>
              <a:latin typeface="Montserrat"/>
              <a:ea typeface="Montserrat"/>
              <a:cs typeface="Montserrat"/>
              <a:sym typeface="Montserrat"/>
            </a:endParaRPr>
          </a:p>
        </p:txBody>
      </p:sp>
      <p:grpSp>
        <p:nvGrpSpPr>
          <p:cNvPr id="1149" name="Google Shape;1149;p32"/>
          <p:cNvGrpSpPr/>
          <p:nvPr/>
        </p:nvGrpSpPr>
        <p:grpSpPr>
          <a:xfrm flipH="1">
            <a:off x="4548021" y="5467653"/>
            <a:ext cx="386708" cy="1185102"/>
            <a:chOff x="8635900" y="1173250"/>
            <a:chExt cx="673825" cy="2300275"/>
          </a:xfrm>
        </p:grpSpPr>
        <p:sp>
          <p:nvSpPr>
            <p:cNvPr id="1150" name="Google Shape;1150;p32"/>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1" name="Google Shape;1151;p32"/>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2" name="Google Shape;1152;p32"/>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3" name="Google Shape;1153;p32"/>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4" name="Google Shape;1154;p32"/>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5" name="Google Shape;1155;p32"/>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6" name="Google Shape;1156;p32"/>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7" name="Google Shape;1157;p32"/>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8" name="Google Shape;1158;p32"/>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59" name="Google Shape;1159;p32"/>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0" name="Google Shape;1160;p32"/>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1" name="Google Shape;1161;p32"/>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2" name="Google Shape;1162;p32"/>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3" name="Google Shape;1163;p32"/>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4" name="Google Shape;1164;p32"/>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5" name="Google Shape;1165;p32"/>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6" name="Google Shape;1166;p32"/>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7" name="Google Shape;1167;p32"/>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8" name="Google Shape;1168;p32"/>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69" name="Google Shape;1169;p32"/>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0" name="Google Shape;1170;p32"/>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1" name="Google Shape;1171;p32"/>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2" name="Google Shape;1172;p32"/>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3" name="Google Shape;1173;p32"/>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4" name="Google Shape;1174;p32"/>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5" name="Google Shape;1175;p32"/>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6" name="Google Shape;1176;p32"/>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7" name="Google Shape;1177;p32"/>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8" name="Google Shape;1178;p32"/>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79" name="Google Shape;1179;p32"/>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0" name="Google Shape;1180;p32"/>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1" name="Google Shape;1181;p32"/>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2" name="Google Shape;1182;p32"/>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3" name="Google Shape;1183;p32"/>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925" name="Google Shape;925;p32"/>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4" name="Google Shape;1184;p32"/>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5" name="Google Shape;1185;p32"/>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6" name="Google Shape;1186;p32"/>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7" name="Google Shape;1187;p32"/>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188" name="Google Shape;1188;p32"/>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grpSp>
      <p:grpSp>
        <p:nvGrpSpPr>
          <p:cNvPr id="1189" name="Google Shape;1189;p32"/>
          <p:cNvGrpSpPr/>
          <p:nvPr/>
        </p:nvGrpSpPr>
        <p:grpSpPr>
          <a:xfrm>
            <a:off x="1864725" y="5671400"/>
            <a:ext cx="566400" cy="666300"/>
            <a:chOff x="634975" y="5825850"/>
            <a:chExt cx="566400" cy="666300"/>
          </a:xfrm>
        </p:grpSpPr>
        <p:sp>
          <p:nvSpPr>
            <p:cNvPr id="1190" name="Google Shape;1190;p32"/>
            <p:cNvSpPr/>
            <p:nvPr/>
          </p:nvSpPr>
          <p:spPr>
            <a:xfrm>
              <a:off x="634975" y="5825850"/>
              <a:ext cx="566400" cy="6663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91" name="Google Shape;1191;p32"/>
            <p:cNvSpPr/>
            <p:nvPr/>
          </p:nvSpPr>
          <p:spPr>
            <a:xfrm>
              <a:off x="705649" y="5924700"/>
              <a:ext cx="386700" cy="457200"/>
            </a:xfrm>
            <a:custGeom>
              <a:avLst/>
              <a:gdLst/>
              <a:ahLst/>
              <a:cxnLst/>
              <a:rect l="l" t="t" r="r" b="b"/>
              <a:pathLst>
                <a:path w="576" h="575" extrusionOk="0">
                  <a:moveTo>
                    <a:pt x="576" y="43"/>
                  </a:moveTo>
                  <a:cubicBezTo>
                    <a:pt x="576" y="575"/>
                    <a:pt x="576" y="575"/>
                    <a:pt x="576" y="575"/>
                  </a:cubicBezTo>
                  <a:cubicBezTo>
                    <a:pt x="391" y="575"/>
                    <a:pt x="391" y="575"/>
                    <a:pt x="391" y="575"/>
                  </a:cubicBezTo>
                  <a:cubicBezTo>
                    <a:pt x="347" y="575"/>
                    <a:pt x="347" y="575"/>
                    <a:pt x="347" y="575"/>
                  </a:cubicBezTo>
                  <a:cubicBezTo>
                    <a:pt x="335" y="575"/>
                    <a:pt x="335" y="575"/>
                    <a:pt x="335" y="575"/>
                  </a:cubicBezTo>
                  <a:cubicBezTo>
                    <a:pt x="335" y="489"/>
                    <a:pt x="335" y="489"/>
                    <a:pt x="335" y="489"/>
                  </a:cubicBezTo>
                  <a:cubicBezTo>
                    <a:pt x="425" y="399"/>
                    <a:pt x="425" y="399"/>
                    <a:pt x="425" y="399"/>
                  </a:cubicBezTo>
                  <a:cubicBezTo>
                    <a:pt x="428" y="396"/>
                    <a:pt x="430" y="392"/>
                    <a:pt x="430" y="388"/>
                  </a:cubicBezTo>
                  <a:cubicBezTo>
                    <a:pt x="430" y="188"/>
                    <a:pt x="430" y="188"/>
                    <a:pt x="430" y="188"/>
                  </a:cubicBezTo>
                  <a:cubicBezTo>
                    <a:pt x="430" y="183"/>
                    <a:pt x="428" y="180"/>
                    <a:pt x="425" y="177"/>
                  </a:cubicBezTo>
                  <a:cubicBezTo>
                    <a:pt x="422" y="174"/>
                    <a:pt x="418" y="172"/>
                    <a:pt x="414" y="173"/>
                  </a:cubicBezTo>
                  <a:cubicBezTo>
                    <a:pt x="406" y="173"/>
                    <a:pt x="400" y="180"/>
                    <a:pt x="400" y="189"/>
                  </a:cubicBezTo>
                  <a:cubicBezTo>
                    <a:pt x="400" y="344"/>
                    <a:pt x="400" y="344"/>
                    <a:pt x="400" y="344"/>
                  </a:cubicBezTo>
                  <a:cubicBezTo>
                    <a:pt x="400" y="359"/>
                    <a:pt x="388" y="377"/>
                    <a:pt x="380" y="384"/>
                  </a:cubicBezTo>
                  <a:cubicBezTo>
                    <a:pt x="380" y="384"/>
                    <a:pt x="380" y="384"/>
                    <a:pt x="380" y="384"/>
                  </a:cubicBezTo>
                  <a:cubicBezTo>
                    <a:pt x="295" y="470"/>
                    <a:pt x="295" y="470"/>
                    <a:pt x="295" y="470"/>
                  </a:cubicBezTo>
                  <a:cubicBezTo>
                    <a:pt x="277" y="452"/>
                    <a:pt x="277" y="452"/>
                    <a:pt x="277" y="452"/>
                  </a:cubicBezTo>
                  <a:cubicBezTo>
                    <a:pt x="363" y="367"/>
                    <a:pt x="363" y="367"/>
                    <a:pt x="363" y="367"/>
                  </a:cubicBezTo>
                  <a:cubicBezTo>
                    <a:pt x="369" y="361"/>
                    <a:pt x="369" y="352"/>
                    <a:pt x="363" y="346"/>
                  </a:cubicBezTo>
                  <a:cubicBezTo>
                    <a:pt x="357" y="340"/>
                    <a:pt x="348" y="340"/>
                    <a:pt x="342" y="346"/>
                  </a:cubicBezTo>
                  <a:cubicBezTo>
                    <a:pt x="248" y="439"/>
                    <a:pt x="248" y="439"/>
                    <a:pt x="248" y="439"/>
                  </a:cubicBezTo>
                  <a:cubicBezTo>
                    <a:pt x="246" y="442"/>
                    <a:pt x="244" y="446"/>
                    <a:pt x="244" y="450"/>
                  </a:cubicBezTo>
                  <a:cubicBezTo>
                    <a:pt x="244" y="575"/>
                    <a:pt x="244" y="575"/>
                    <a:pt x="244" y="575"/>
                  </a:cubicBezTo>
                  <a:cubicBezTo>
                    <a:pt x="232" y="575"/>
                    <a:pt x="232" y="575"/>
                    <a:pt x="232" y="575"/>
                  </a:cubicBezTo>
                  <a:cubicBezTo>
                    <a:pt x="190" y="575"/>
                    <a:pt x="190" y="575"/>
                    <a:pt x="190" y="575"/>
                  </a:cubicBezTo>
                  <a:cubicBezTo>
                    <a:pt x="0" y="575"/>
                    <a:pt x="0" y="575"/>
                    <a:pt x="0" y="575"/>
                  </a:cubicBezTo>
                  <a:cubicBezTo>
                    <a:pt x="0" y="43"/>
                    <a:pt x="0" y="43"/>
                    <a:pt x="0" y="43"/>
                  </a:cubicBezTo>
                  <a:cubicBezTo>
                    <a:pt x="152" y="43"/>
                    <a:pt x="152" y="43"/>
                    <a:pt x="152" y="43"/>
                  </a:cubicBezTo>
                  <a:cubicBezTo>
                    <a:pt x="152" y="68"/>
                    <a:pt x="152" y="68"/>
                    <a:pt x="152" y="68"/>
                  </a:cubicBezTo>
                  <a:cubicBezTo>
                    <a:pt x="24" y="68"/>
                    <a:pt x="24" y="68"/>
                    <a:pt x="24" y="68"/>
                  </a:cubicBezTo>
                  <a:cubicBezTo>
                    <a:pt x="24" y="551"/>
                    <a:pt x="24" y="551"/>
                    <a:pt x="24" y="551"/>
                  </a:cubicBezTo>
                  <a:cubicBezTo>
                    <a:pt x="190" y="551"/>
                    <a:pt x="190" y="551"/>
                    <a:pt x="190" y="551"/>
                  </a:cubicBezTo>
                  <a:cubicBezTo>
                    <a:pt x="219" y="551"/>
                    <a:pt x="219" y="551"/>
                    <a:pt x="219" y="551"/>
                  </a:cubicBezTo>
                  <a:cubicBezTo>
                    <a:pt x="219" y="450"/>
                    <a:pt x="219" y="450"/>
                    <a:pt x="219" y="450"/>
                  </a:cubicBezTo>
                  <a:cubicBezTo>
                    <a:pt x="219" y="439"/>
                    <a:pt x="223" y="429"/>
                    <a:pt x="231" y="422"/>
                  </a:cubicBezTo>
                  <a:cubicBezTo>
                    <a:pt x="324" y="328"/>
                    <a:pt x="324" y="328"/>
                    <a:pt x="324" y="328"/>
                  </a:cubicBezTo>
                  <a:cubicBezTo>
                    <a:pt x="338" y="315"/>
                    <a:pt x="360" y="313"/>
                    <a:pt x="375" y="324"/>
                  </a:cubicBezTo>
                  <a:cubicBezTo>
                    <a:pt x="375" y="189"/>
                    <a:pt x="375" y="189"/>
                    <a:pt x="375" y="189"/>
                  </a:cubicBezTo>
                  <a:cubicBezTo>
                    <a:pt x="375" y="167"/>
                    <a:pt x="392" y="149"/>
                    <a:pt x="413" y="148"/>
                  </a:cubicBezTo>
                  <a:cubicBezTo>
                    <a:pt x="424" y="147"/>
                    <a:pt x="434" y="151"/>
                    <a:pt x="442" y="159"/>
                  </a:cubicBezTo>
                  <a:cubicBezTo>
                    <a:pt x="450" y="166"/>
                    <a:pt x="454" y="177"/>
                    <a:pt x="454" y="188"/>
                  </a:cubicBezTo>
                  <a:cubicBezTo>
                    <a:pt x="454" y="388"/>
                    <a:pt x="454" y="388"/>
                    <a:pt x="454" y="388"/>
                  </a:cubicBezTo>
                  <a:cubicBezTo>
                    <a:pt x="454" y="399"/>
                    <a:pt x="450" y="409"/>
                    <a:pt x="443" y="416"/>
                  </a:cubicBezTo>
                  <a:cubicBezTo>
                    <a:pt x="359" y="500"/>
                    <a:pt x="359" y="500"/>
                    <a:pt x="359" y="500"/>
                  </a:cubicBezTo>
                  <a:cubicBezTo>
                    <a:pt x="359" y="551"/>
                    <a:pt x="359" y="551"/>
                    <a:pt x="359" y="551"/>
                  </a:cubicBezTo>
                  <a:cubicBezTo>
                    <a:pt x="391" y="551"/>
                    <a:pt x="391" y="551"/>
                    <a:pt x="391" y="551"/>
                  </a:cubicBezTo>
                  <a:cubicBezTo>
                    <a:pt x="551" y="551"/>
                    <a:pt x="551" y="551"/>
                    <a:pt x="551" y="551"/>
                  </a:cubicBezTo>
                  <a:cubicBezTo>
                    <a:pt x="551" y="68"/>
                    <a:pt x="551" y="68"/>
                    <a:pt x="551" y="68"/>
                  </a:cubicBezTo>
                  <a:cubicBezTo>
                    <a:pt x="424" y="68"/>
                    <a:pt x="424" y="68"/>
                    <a:pt x="424" y="68"/>
                  </a:cubicBezTo>
                  <a:cubicBezTo>
                    <a:pt x="424" y="43"/>
                    <a:pt x="424" y="43"/>
                    <a:pt x="424" y="43"/>
                  </a:cubicBezTo>
                  <a:lnTo>
                    <a:pt x="576" y="43"/>
                  </a:lnTo>
                  <a:close/>
                  <a:moveTo>
                    <a:pt x="355" y="121"/>
                  </a:moveTo>
                  <a:cubicBezTo>
                    <a:pt x="355" y="56"/>
                    <a:pt x="355" y="56"/>
                    <a:pt x="355" y="56"/>
                  </a:cubicBezTo>
                  <a:cubicBezTo>
                    <a:pt x="330" y="56"/>
                    <a:pt x="330" y="56"/>
                    <a:pt x="330" y="56"/>
                  </a:cubicBezTo>
                  <a:cubicBezTo>
                    <a:pt x="330" y="121"/>
                    <a:pt x="330" y="121"/>
                    <a:pt x="330" y="121"/>
                  </a:cubicBezTo>
                  <a:lnTo>
                    <a:pt x="355" y="121"/>
                  </a:lnTo>
                  <a:close/>
                  <a:moveTo>
                    <a:pt x="173" y="360"/>
                  </a:moveTo>
                  <a:cubicBezTo>
                    <a:pt x="173" y="35"/>
                    <a:pt x="173" y="35"/>
                    <a:pt x="173" y="35"/>
                  </a:cubicBezTo>
                  <a:cubicBezTo>
                    <a:pt x="173" y="15"/>
                    <a:pt x="188" y="0"/>
                    <a:pt x="207" y="0"/>
                  </a:cubicBezTo>
                  <a:cubicBezTo>
                    <a:pt x="368" y="0"/>
                    <a:pt x="368" y="0"/>
                    <a:pt x="368" y="0"/>
                  </a:cubicBezTo>
                  <a:cubicBezTo>
                    <a:pt x="388" y="0"/>
                    <a:pt x="403" y="15"/>
                    <a:pt x="403" y="35"/>
                  </a:cubicBezTo>
                  <a:cubicBezTo>
                    <a:pt x="403" y="129"/>
                    <a:pt x="403" y="129"/>
                    <a:pt x="403" y="129"/>
                  </a:cubicBezTo>
                  <a:cubicBezTo>
                    <a:pt x="394" y="131"/>
                    <a:pt x="386" y="135"/>
                    <a:pt x="379" y="140"/>
                  </a:cubicBezTo>
                  <a:cubicBezTo>
                    <a:pt x="379" y="35"/>
                    <a:pt x="379" y="35"/>
                    <a:pt x="379" y="35"/>
                  </a:cubicBezTo>
                  <a:cubicBezTo>
                    <a:pt x="379" y="29"/>
                    <a:pt x="374" y="24"/>
                    <a:pt x="368" y="24"/>
                  </a:cubicBezTo>
                  <a:cubicBezTo>
                    <a:pt x="262" y="24"/>
                    <a:pt x="262" y="24"/>
                    <a:pt x="262" y="24"/>
                  </a:cubicBezTo>
                  <a:cubicBezTo>
                    <a:pt x="262" y="362"/>
                    <a:pt x="262" y="362"/>
                    <a:pt x="262" y="362"/>
                  </a:cubicBezTo>
                  <a:cubicBezTo>
                    <a:pt x="229" y="395"/>
                    <a:pt x="229" y="395"/>
                    <a:pt x="229" y="395"/>
                  </a:cubicBezTo>
                  <a:cubicBezTo>
                    <a:pt x="207" y="395"/>
                    <a:pt x="207" y="395"/>
                    <a:pt x="207" y="395"/>
                  </a:cubicBezTo>
                  <a:cubicBezTo>
                    <a:pt x="188" y="395"/>
                    <a:pt x="173" y="380"/>
                    <a:pt x="173" y="360"/>
                  </a:cubicBezTo>
                  <a:close/>
                  <a:moveTo>
                    <a:pt x="197" y="360"/>
                  </a:moveTo>
                  <a:cubicBezTo>
                    <a:pt x="197" y="366"/>
                    <a:pt x="202" y="371"/>
                    <a:pt x="207" y="371"/>
                  </a:cubicBezTo>
                  <a:cubicBezTo>
                    <a:pt x="238" y="371"/>
                    <a:pt x="238" y="371"/>
                    <a:pt x="238" y="371"/>
                  </a:cubicBezTo>
                  <a:cubicBezTo>
                    <a:pt x="238" y="24"/>
                    <a:pt x="238" y="24"/>
                    <a:pt x="238" y="24"/>
                  </a:cubicBezTo>
                  <a:cubicBezTo>
                    <a:pt x="207" y="24"/>
                    <a:pt x="207" y="24"/>
                    <a:pt x="207" y="24"/>
                  </a:cubicBezTo>
                  <a:cubicBezTo>
                    <a:pt x="202" y="24"/>
                    <a:pt x="197" y="29"/>
                    <a:pt x="197" y="35"/>
                  </a:cubicBezTo>
                  <a:lnTo>
                    <a:pt x="197" y="3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04A02"/>
                </a:solidFill>
                <a:latin typeface="Arial"/>
                <a:ea typeface="Arial"/>
                <a:cs typeface="Arial"/>
                <a:sym typeface="Arial"/>
              </a:endParaRPr>
            </a:p>
          </p:txBody>
        </p:sp>
      </p:grpSp>
      <p:sp>
        <p:nvSpPr>
          <p:cNvPr id="1192" name="Google Shape;1192;p32"/>
          <p:cNvSpPr/>
          <p:nvPr/>
        </p:nvSpPr>
        <p:spPr>
          <a:xfrm>
            <a:off x="3381000" y="607305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4</a:t>
            </a:r>
            <a:endParaRPr sz="1600" b="1" i="0" u="none" strike="noStrike" cap="none">
              <a:solidFill>
                <a:schemeClr val="lt1"/>
              </a:solidFill>
              <a:latin typeface="Montserrat"/>
              <a:ea typeface="Montserrat"/>
              <a:cs typeface="Montserrat"/>
              <a:sym typeface="Montserrat"/>
            </a:endParaRPr>
          </a:p>
        </p:txBody>
      </p:sp>
      <p:sp>
        <p:nvSpPr>
          <p:cNvPr id="1193" name="Google Shape;1193;p32"/>
          <p:cNvSpPr txBox="1"/>
          <p:nvPr/>
        </p:nvSpPr>
        <p:spPr>
          <a:xfrm>
            <a:off x="4042675" y="5045850"/>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John</a:t>
            </a:r>
            <a:endParaRPr sz="13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8"/>
        <p:cNvGrpSpPr/>
        <p:nvPr/>
      </p:nvGrpSpPr>
      <p:grpSpPr>
        <a:xfrm>
          <a:off x="0" y="0"/>
          <a:ext cx="0" cy="0"/>
          <a:chOff x="0" y="0"/>
          <a:chExt cx="0" cy="0"/>
        </a:xfrm>
      </p:grpSpPr>
      <p:sp>
        <p:nvSpPr>
          <p:cNvPr id="1199" name="Google Shape;1199;p33"/>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5 | Maturity self-rating </a:t>
            </a:r>
            <a:endParaRPr sz="2200" b="1" i="0" u="none" strike="noStrike" cap="none">
              <a:solidFill>
                <a:schemeClr val="lt1"/>
              </a:solidFill>
              <a:latin typeface="Montserrat"/>
              <a:ea typeface="Montserrat"/>
              <a:cs typeface="Montserrat"/>
              <a:sym typeface="Montserrat"/>
            </a:endParaRPr>
          </a:p>
        </p:txBody>
      </p:sp>
      <p:sp>
        <p:nvSpPr>
          <p:cNvPr id="1200" name="Google Shape;1200;p33"/>
          <p:cNvSpPr txBox="1"/>
          <p:nvPr/>
        </p:nvSpPr>
        <p:spPr>
          <a:xfrm>
            <a:off x="4038600" y="1638300"/>
            <a:ext cx="7791600" cy="21600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lt1"/>
              </a:buClr>
              <a:buSzPts val="2000"/>
              <a:buFont typeface="Montserrat"/>
              <a:buAutoNum type="arabicPeriod"/>
            </a:pPr>
            <a:r>
              <a:rPr lang="en-GB" sz="2000" b="0" i="0" u="none" strike="noStrike" cap="none">
                <a:solidFill>
                  <a:schemeClr val="lt1"/>
                </a:solidFill>
                <a:latin typeface="Montserrat"/>
                <a:ea typeface="Montserrat"/>
                <a:cs typeface="Montserrat"/>
                <a:sym typeface="Montserrat"/>
              </a:rPr>
              <a:t>In this scenario, how did all the characters fail to collect/process John’s information safely and within regulations?</a:t>
            </a:r>
            <a:endParaRPr sz="2000" b="0" i="0" u="none" strike="noStrike" cap="none">
              <a:solidFill>
                <a:schemeClr val="lt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lt1"/>
              </a:buClr>
              <a:buSzPts val="2000"/>
              <a:buFont typeface="Montserrat"/>
              <a:buAutoNum type="arabicPeriod"/>
            </a:pPr>
            <a:r>
              <a:rPr lang="en-GB" sz="2000" b="0" i="0" u="none" strike="noStrike" cap="none">
                <a:solidFill>
                  <a:schemeClr val="lt1"/>
                </a:solidFill>
                <a:latin typeface="Montserrat"/>
                <a:ea typeface="Montserrat"/>
                <a:cs typeface="Montserrat"/>
                <a:sym typeface="Montserrat"/>
              </a:rPr>
              <a:t>In the scenario what measures would you put in place to protect John’s data from being processed by unauthorised personnel?</a:t>
            </a:r>
            <a:endParaRPr sz="2000" b="0" i="0" u="none" strike="noStrike" cap="none">
              <a:solidFill>
                <a:schemeClr val="lt1"/>
              </a:solidFill>
              <a:latin typeface="Montserrat"/>
              <a:ea typeface="Montserrat"/>
              <a:cs typeface="Montserrat"/>
              <a:sym typeface="Montserrat"/>
            </a:endParaRPr>
          </a:p>
        </p:txBody>
      </p:sp>
      <p:sp>
        <p:nvSpPr>
          <p:cNvPr id="1201" name="Google Shape;1201;p33"/>
          <p:cNvSpPr txBox="1"/>
          <p:nvPr/>
        </p:nvSpPr>
        <p:spPr>
          <a:xfrm>
            <a:off x="3962550" y="3949125"/>
            <a:ext cx="7943700" cy="1062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rate your maturity level when considering your adherence to </a:t>
            </a:r>
            <a:r>
              <a:rPr lang="en-GB" sz="1900" b="1" i="0" u="none" strike="noStrike" cap="none">
                <a:solidFill>
                  <a:schemeClr val="lt1"/>
                </a:solidFill>
                <a:latin typeface="Montserrat"/>
                <a:ea typeface="Montserrat"/>
                <a:cs typeface="Montserrat"/>
                <a:sym typeface="Montserrat"/>
              </a:rPr>
              <a:t>standards when collecting and processing personal health data ?</a:t>
            </a:r>
            <a:endParaRPr sz="1900" b="0" i="0" u="none" strike="noStrike" cap="none">
              <a:solidFill>
                <a:schemeClr val="lt1"/>
              </a:solidFill>
              <a:latin typeface="Montserrat"/>
              <a:ea typeface="Montserrat"/>
              <a:cs typeface="Montserrat"/>
              <a:sym typeface="Montserrat"/>
            </a:endParaRPr>
          </a:p>
        </p:txBody>
      </p:sp>
      <p:sp>
        <p:nvSpPr>
          <p:cNvPr id="1202" name="Google Shape;1202;p33"/>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grpSp>
        <p:nvGrpSpPr>
          <p:cNvPr id="1203" name="Google Shape;1203;p33"/>
          <p:cNvGrpSpPr/>
          <p:nvPr/>
        </p:nvGrpSpPr>
        <p:grpSpPr>
          <a:xfrm>
            <a:off x="942074" y="2932390"/>
            <a:ext cx="1142678" cy="2748154"/>
            <a:chOff x="10009188" y="3405188"/>
            <a:chExt cx="1203326" cy="2894012"/>
          </a:xfrm>
        </p:grpSpPr>
        <p:sp>
          <p:nvSpPr>
            <p:cNvPr id="1204" name="Google Shape;1204;p33"/>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33"/>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3"/>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33"/>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33"/>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33"/>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33"/>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33"/>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33"/>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33"/>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33"/>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33"/>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33"/>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33"/>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33"/>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33"/>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33"/>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33"/>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33"/>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33"/>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33"/>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33"/>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33"/>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33"/>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33"/>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33"/>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33"/>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33"/>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33"/>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33"/>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33"/>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33"/>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33"/>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33"/>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33"/>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33"/>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33"/>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34"/>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247" name="Google Shape;1247;p3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248" name="Google Shape;1248;p34"/>
          <p:cNvSpPr txBox="1"/>
          <p:nvPr/>
        </p:nvSpPr>
        <p:spPr>
          <a:xfrm>
            <a:off x="341550" y="3815450"/>
            <a:ext cx="11508900" cy="2543700"/>
          </a:xfrm>
          <a:prstGeom prst="rect">
            <a:avLst/>
          </a:prstGeom>
          <a:solidFill>
            <a:srgbClr val="F3F3F3"/>
          </a:solidFill>
          <a:ln>
            <a:noFill/>
          </a:ln>
        </p:spPr>
        <p:txBody>
          <a:bodyPr spcFirstLastPara="1" wrap="square" lIns="91425" tIns="91425" rIns="91425" bIns="91425" anchor="t" anchorCtr="0">
            <a:spAutoFit/>
          </a:bodyPr>
          <a:lstStyle/>
          <a:p>
            <a:pPr marL="457200" marR="0" lvl="0" indent="-349250" algn="l" rtl="0">
              <a:lnSpc>
                <a:spcPct val="115000"/>
              </a:lnSpc>
              <a:spcBef>
                <a:spcPts val="900"/>
              </a:spcBef>
              <a:spcAft>
                <a:spcPts val="0"/>
              </a:spcAft>
              <a:buClr>
                <a:schemeClr val="dk1"/>
              </a:buClr>
              <a:buSzPts val="1900"/>
              <a:buFont typeface="Montserrat"/>
              <a:buChar char="●"/>
            </a:pPr>
            <a:r>
              <a:rPr lang="en-GB" sz="1900" b="0" i="0" u="none" strike="noStrike" cap="none">
                <a:solidFill>
                  <a:schemeClr val="dk1"/>
                </a:solidFill>
                <a:latin typeface="Montserrat"/>
                <a:ea typeface="Montserrat"/>
                <a:cs typeface="Montserrat"/>
                <a:sym typeface="Montserrat"/>
              </a:rPr>
              <a:t>The processing of personal data is a </a:t>
            </a:r>
            <a:r>
              <a:rPr lang="en-GB" sz="1900" b="1" i="0" u="none" strike="noStrike" cap="none">
                <a:solidFill>
                  <a:schemeClr val="dk1"/>
                </a:solidFill>
                <a:latin typeface="Montserrat"/>
                <a:ea typeface="Montserrat"/>
                <a:cs typeface="Montserrat"/>
                <a:sym typeface="Montserrat"/>
              </a:rPr>
              <a:t>regular activity</a:t>
            </a:r>
            <a:r>
              <a:rPr lang="en-GB" sz="1900" b="0" i="0" u="none" strike="noStrike" cap="none">
                <a:solidFill>
                  <a:schemeClr val="dk1"/>
                </a:solidFill>
                <a:latin typeface="Montserrat"/>
                <a:ea typeface="Montserrat"/>
                <a:cs typeface="Montserrat"/>
                <a:sym typeface="Montserrat"/>
              </a:rPr>
              <a:t>,</a:t>
            </a:r>
            <a:endParaRPr sz="1900" b="0" i="0" u="none" strike="noStrike" cap="none">
              <a:solidFill>
                <a:schemeClr val="dk1"/>
              </a:solidFill>
              <a:latin typeface="Montserrat"/>
              <a:ea typeface="Montserrat"/>
              <a:cs typeface="Montserrat"/>
              <a:sym typeface="Montserrat"/>
            </a:endParaRPr>
          </a:p>
          <a:p>
            <a:pPr marL="457200" marR="0" lvl="0" indent="-349250" algn="l" rtl="0">
              <a:lnSpc>
                <a:spcPct val="115000"/>
              </a:lnSpc>
              <a:spcBef>
                <a:spcPts val="1000"/>
              </a:spcBef>
              <a:spcAft>
                <a:spcPts val="0"/>
              </a:spcAft>
              <a:buClr>
                <a:schemeClr val="dk1"/>
              </a:buClr>
              <a:buSzPts val="1900"/>
              <a:buFont typeface="Montserrat"/>
              <a:buChar char="●"/>
            </a:pPr>
            <a:r>
              <a:rPr lang="en-GB" sz="1900" b="0" i="0" u="none" strike="noStrike" cap="none">
                <a:solidFill>
                  <a:schemeClr val="dk1"/>
                </a:solidFill>
                <a:latin typeface="Montserrat"/>
                <a:ea typeface="Montserrat"/>
                <a:cs typeface="Montserrat"/>
                <a:sym typeface="Montserrat"/>
              </a:rPr>
              <a:t>The processing poses a</a:t>
            </a:r>
            <a:r>
              <a:rPr lang="en-GB" sz="1900" b="1" i="0" u="none" strike="noStrike" cap="none">
                <a:solidFill>
                  <a:schemeClr val="dk1"/>
                </a:solidFill>
                <a:latin typeface="Montserrat"/>
                <a:ea typeface="Montserrat"/>
                <a:cs typeface="Montserrat"/>
                <a:sym typeface="Montserrat"/>
              </a:rPr>
              <a:t> threat</a:t>
            </a:r>
            <a:r>
              <a:rPr lang="en-GB" sz="1900" b="0" i="0" u="none" strike="noStrike" cap="none">
                <a:solidFill>
                  <a:schemeClr val="dk1"/>
                </a:solidFill>
                <a:latin typeface="Montserrat"/>
                <a:ea typeface="Montserrat"/>
                <a:cs typeface="Montserrat"/>
                <a:sym typeface="Montserrat"/>
              </a:rPr>
              <a:t> to individuals’ rights and freedoms,</a:t>
            </a:r>
            <a:endParaRPr sz="1900" b="0" i="0" u="none" strike="noStrike" cap="none">
              <a:solidFill>
                <a:schemeClr val="dk1"/>
              </a:solidFill>
              <a:latin typeface="Montserrat"/>
              <a:ea typeface="Montserrat"/>
              <a:cs typeface="Montserrat"/>
              <a:sym typeface="Montserrat"/>
            </a:endParaRPr>
          </a:p>
          <a:p>
            <a:pPr marL="457200" marR="0" lvl="0" indent="-349250" algn="l" rtl="0">
              <a:lnSpc>
                <a:spcPct val="115000"/>
              </a:lnSpc>
              <a:spcBef>
                <a:spcPts val="1000"/>
              </a:spcBef>
              <a:spcAft>
                <a:spcPts val="0"/>
              </a:spcAft>
              <a:buClr>
                <a:schemeClr val="dk1"/>
              </a:buClr>
              <a:buSzPts val="1900"/>
              <a:buFont typeface="Montserrat"/>
              <a:buChar char="●"/>
            </a:pPr>
            <a:r>
              <a:rPr lang="en-GB" sz="1900" b="0" i="0" u="none" strike="noStrike" cap="none">
                <a:solidFill>
                  <a:schemeClr val="dk1"/>
                </a:solidFill>
                <a:latin typeface="Montserrat"/>
                <a:ea typeface="Montserrat"/>
                <a:cs typeface="Montserrat"/>
                <a:sym typeface="Montserrat"/>
              </a:rPr>
              <a:t>The processing concerns </a:t>
            </a:r>
            <a:r>
              <a:rPr lang="en-GB" sz="1900" b="1" i="0" u="none" strike="noStrike" cap="none">
                <a:solidFill>
                  <a:schemeClr val="dk1"/>
                </a:solidFill>
                <a:latin typeface="Montserrat"/>
                <a:ea typeface="Montserrat"/>
                <a:cs typeface="Montserrat"/>
                <a:sym typeface="Montserrat"/>
              </a:rPr>
              <a:t>sensitive data</a:t>
            </a:r>
            <a:r>
              <a:rPr lang="en-GB" sz="1900" b="0" i="0" u="none" strike="noStrike" cap="none">
                <a:solidFill>
                  <a:schemeClr val="dk1"/>
                </a:solidFill>
                <a:latin typeface="Montserrat"/>
                <a:ea typeface="Montserrat"/>
                <a:cs typeface="Montserrat"/>
                <a:sym typeface="Montserrat"/>
              </a:rPr>
              <a:t> or criminal records, </a:t>
            </a:r>
            <a:endParaRPr sz="1900" b="0" i="0" u="none" strike="noStrike" cap="none">
              <a:solidFill>
                <a:schemeClr val="dk1"/>
              </a:solidFill>
              <a:latin typeface="Montserrat"/>
              <a:ea typeface="Montserrat"/>
              <a:cs typeface="Montserrat"/>
              <a:sym typeface="Montserrat"/>
            </a:endParaRPr>
          </a:p>
          <a:p>
            <a:pPr marL="457200" marR="0" lvl="0" indent="-349250" algn="l" rtl="0">
              <a:lnSpc>
                <a:spcPct val="115000"/>
              </a:lnSpc>
              <a:spcBef>
                <a:spcPts val="1000"/>
              </a:spcBef>
              <a:spcAft>
                <a:spcPts val="1000"/>
              </a:spcAft>
              <a:buClr>
                <a:schemeClr val="dk1"/>
              </a:buClr>
              <a:buSzPts val="1900"/>
              <a:buFont typeface="Montserrat"/>
              <a:buChar char="●"/>
            </a:pPr>
            <a:r>
              <a:rPr lang="en-GB" sz="1900" b="1" i="0" u="none" strike="noStrike" cap="none">
                <a:solidFill>
                  <a:schemeClr val="dk1"/>
                </a:solidFill>
                <a:latin typeface="Montserrat"/>
                <a:ea typeface="Montserrat"/>
                <a:cs typeface="Montserrat"/>
                <a:sym typeface="Montserrat"/>
              </a:rPr>
              <a:t>Data Protection Officer: </a:t>
            </a:r>
            <a:r>
              <a:rPr lang="en-GB" sz="1900" b="0" i="0" u="none" strike="noStrike" cap="none">
                <a:solidFill>
                  <a:schemeClr val="dk1"/>
                </a:solidFill>
                <a:latin typeface="Montserrat"/>
                <a:ea typeface="Montserrat"/>
                <a:cs typeface="Montserrat"/>
                <a:sym typeface="Montserrat"/>
              </a:rPr>
              <a:t>Only when processing is considered a </a:t>
            </a:r>
            <a:r>
              <a:rPr lang="en-GB" sz="1900" b="1" i="0" u="none" strike="noStrike" cap="none">
                <a:solidFill>
                  <a:schemeClr val="dk1"/>
                </a:solidFill>
                <a:latin typeface="Montserrat"/>
                <a:ea typeface="Montserrat"/>
                <a:cs typeface="Montserrat"/>
                <a:sym typeface="Montserrat"/>
              </a:rPr>
              <a:t>part of their main business</a:t>
            </a:r>
            <a:r>
              <a:rPr lang="en-GB" sz="1900" b="0" i="0" u="none" strike="noStrike" cap="none">
                <a:solidFill>
                  <a:schemeClr val="dk1"/>
                </a:solidFill>
                <a:latin typeface="Montserrat"/>
                <a:ea typeface="Montserrat"/>
                <a:cs typeface="Montserrat"/>
                <a:sym typeface="Montserrat"/>
              </a:rPr>
              <a:t> and you are dealing with </a:t>
            </a:r>
            <a:r>
              <a:rPr lang="en-GB" sz="1900" b="1" i="0" u="none" strike="noStrike" cap="none">
                <a:solidFill>
                  <a:schemeClr val="dk1"/>
                </a:solidFill>
                <a:latin typeface="Montserrat"/>
                <a:ea typeface="Montserrat"/>
                <a:cs typeface="Montserrat"/>
                <a:sym typeface="Montserrat"/>
              </a:rPr>
              <a:t>processing that poses a threat</a:t>
            </a:r>
            <a:r>
              <a:rPr lang="en-GB" sz="1900" b="0" i="0" u="none" strike="noStrike" cap="none">
                <a:solidFill>
                  <a:schemeClr val="dk1"/>
                </a:solidFill>
                <a:latin typeface="Montserrat"/>
                <a:ea typeface="Montserrat"/>
                <a:cs typeface="Montserrat"/>
                <a:sym typeface="Montserrat"/>
              </a:rPr>
              <a:t> to rights and freedoms of patients </a:t>
            </a:r>
            <a:endParaRPr sz="1900" b="0" i="0" u="none" strike="noStrike" cap="none">
              <a:solidFill>
                <a:schemeClr val="dk1"/>
              </a:solidFill>
              <a:latin typeface="Montserrat"/>
              <a:ea typeface="Montserrat"/>
              <a:cs typeface="Montserrat"/>
              <a:sym typeface="Montserrat"/>
            </a:endParaRPr>
          </a:p>
        </p:txBody>
      </p:sp>
      <p:sp>
        <p:nvSpPr>
          <p:cNvPr id="1249" name="Google Shape;1249;p3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Considerations for healthcare data collection &amp; processing </a:t>
            </a:r>
            <a:endParaRPr sz="2200" b="1" i="0" u="none" strike="noStrike" cap="none">
              <a:solidFill>
                <a:schemeClr val="lt1"/>
              </a:solidFill>
              <a:latin typeface="Montserrat"/>
              <a:ea typeface="Montserrat"/>
              <a:cs typeface="Montserrat"/>
              <a:sym typeface="Montserrat"/>
            </a:endParaRPr>
          </a:p>
        </p:txBody>
      </p:sp>
      <p:grpSp>
        <p:nvGrpSpPr>
          <p:cNvPr id="1250" name="Google Shape;1250;p34"/>
          <p:cNvGrpSpPr/>
          <p:nvPr/>
        </p:nvGrpSpPr>
        <p:grpSpPr>
          <a:xfrm>
            <a:off x="58624" y="1514125"/>
            <a:ext cx="11998576" cy="1568925"/>
            <a:chOff x="58624" y="1895125"/>
            <a:chExt cx="11998576" cy="1568925"/>
          </a:xfrm>
        </p:grpSpPr>
        <p:sp>
          <p:nvSpPr>
            <p:cNvPr id="1251" name="Google Shape;1251;p34"/>
            <p:cNvSpPr/>
            <p:nvPr/>
          </p:nvSpPr>
          <p:spPr>
            <a:xfrm>
              <a:off x="165500" y="2166550"/>
              <a:ext cx="11891700" cy="12975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1000"/>
                </a:spcAft>
                <a:buClr>
                  <a:schemeClr val="dk1"/>
                </a:buClr>
                <a:buSzPts val="1100"/>
                <a:buFont typeface="Arial"/>
                <a:buNone/>
              </a:pPr>
              <a:r>
                <a:rPr lang="en-GB" sz="1900" b="0" i="0" u="none" strike="noStrike" cap="none">
                  <a:solidFill>
                    <a:schemeClr val="dk1"/>
                  </a:solidFill>
                  <a:latin typeface="Montserrat"/>
                  <a:ea typeface="Montserrat"/>
                  <a:cs typeface="Montserrat"/>
                  <a:sym typeface="Montserrat"/>
                </a:rPr>
                <a:t>The requirements around </a:t>
              </a:r>
              <a:r>
                <a:rPr lang="en-GB" sz="1900" b="1" i="0" u="none" strike="noStrike" cap="none">
                  <a:solidFill>
                    <a:schemeClr val="dk1"/>
                  </a:solidFill>
                  <a:latin typeface="Montserrat"/>
                  <a:ea typeface="Montserrat"/>
                  <a:cs typeface="Montserrat"/>
                  <a:sym typeface="Montserrat"/>
                </a:rPr>
                <a:t>data processing records</a:t>
              </a:r>
              <a:r>
                <a:rPr lang="en-GB" sz="1900" b="0" i="0" u="none" strike="noStrike" cap="none">
                  <a:solidFill>
                    <a:schemeClr val="dk1"/>
                  </a:solidFill>
                  <a:latin typeface="Montserrat"/>
                  <a:ea typeface="Montserrat"/>
                  <a:cs typeface="Montserrat"/>
                  <a:sym typeface="Montserrat"/>
                </a:rPr>
                <a:t> shall </a:t>
              </a:r>
              <a:r>
                <a:rPr lang="en-GB" sz="1900" b="1" i="0" u="none" strike="noStrike" cap="none">
                  <a:solidFill>
                    <a:schemeClr val="dk1"/>
                  </a:solidFill>
                  <a:latin typeface="Montserrat"/>
                  <a:ea typeface="Montserrat"/>
                  <a:cs typeface="Montserrat"/>
                  <a:sym typeface="Montserrat"/>
                </a:rPr>
                <a:t>not apply</a:t>
              </a:r>
              <a:r>
                <a:rPr lang="en-GB" sz="1900" b="0" i="0" u="none" strike="noStrike" cap="none">
                  <a:solidFill>
                    <a:schemeClr val="dk1"/>
                  </a:solidFill>
                  <a:latin typeface="Montserrat"/>
                  <a:ea typeface="Montserrat"/>
                  <a:cs typeface="Montserrat"/>
                  <a:sym typeface="Montserrat"/>
                </a:rPr>
                <a:t> to an organisation with </a:t>
              </a:r>
              <a:r>
                <a:rPr lang="en-GB" sz="1900" b="1" i="0" u="none" strike="noStrike" cap="none">
                  <a:solidFill>
                    <a:schemeClr val="dk1"/>
                  </a:solidFill>
                  <a:latin typeface="Montserrat"/>
                  <a:ea typeface="Montserrat"/>
                  <a:cs typeface="Montserrat"/>
                  <a:sym typeface="Montserrat"/>
                </a:rPr>
                <a:t>less than 250 employees</a:t>
              </a:r>
              <a:endParaRPr sz="1900" b="1" i="0" u="none" strike="noStrike" cap="none">
                <a:solidFill>
                  <a:schemeClr val="dk1"/>
                </a:solidFill>
                <a:latin typeface="Montserrat"/>
                <a:ea typeface="Montserrat"/>
                <a:cs typeface="Montserrat"/>
                <a:sym typeface="Montserrat"/>
              </a:endParaRPr>
            </a:p>
          </p:txBody>
        </p:sp>
        <p:sp>
          <p:nvSpPr>
            <p:cNvPr id="1252" name="Google Shape;1252;p34"/>
            <p:cNvSpPr txBox="1"/>
            <p:nvPr/>
          </p:nvSpPr>
          <p:spPr>
            <a:xfrm>
              <a:off x="58624" y="1895125"/>
              <a:ext cx="5910600" cy="477000"/>
            </a:xfrm>
            <a:prstGeom prst="rect">
              <a:avLst/>
            </a:prstGeom>
            <a:solidFill>
              <a:srgbClr val="62296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Micro, Small and Medium-Sized Enterprises</a:t>
              </a:r>
              <a:endParaRPr sz="1900" b="1" i="0" u="none" strike="noStrike" cap="none">
                <a:solidFill>
                  <a:schemeClr val="lt1"/>
                </a:solidFill>
                <a:latin typeface="Montserrat"/>
                <a:ea typeface="Montserrat"/>
                <a:cs typeface="Montserrat"/>
                <a:sym typeface="Montserrat"/>
              </a:endParaRPr>
            </a:p>
          </p:txBody>
        </p:sp>
      </p:grpSp>
      <p:sp>
        <p:nvSpPr>
          <p:cNvPr id="1253" name="Google Shape;1253;p34"/>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51458" algn="l" rtl="0">
              <a:lnSpc>
                <a:spcPct val="100000"/>
              </a:lnSpc>
              <a:spcBef>
                <a:spcPts val="0"/>
              </a:spcBef>
              <a:spcAft>
                <a:spcPts val="0"/>
              </a:spcAft>
              <a:buClr>
                <a:schemeClr val="lt1"/>
              </a:buClr>
              <a:buSzPts val="1800"/>
              <a:buFont typeface="Montserrat"/>
              <a:buChar char="●"/>
            </a:pPr>
            <a:r>
              <a:rPr lang="en-GB" sz="1800" b="1" i="0" u="none" strike="noStrike" cap="none">
                <a:solidFill>
                  <a:schemeClr val="lt1"/>
                </a:solidFill>
                <a:latin typeface="Montserrat"/>
                <a:ea typeface="Montserrat"/>
                <a:cs typeface="Montserrat"/>
                <a:sym typeface="Montserrat"/>
              </a:rPr>
              <a:t>General Data Protection Regulation (GDPR) Recital 13</a:t>
            </a:r>
            <a:endParaRPr sz="1800" b="0" i="0" u="none" strike="noStrike" cap="none">
              <a:solidFill>
                <a:schemeClr val="lt1"/>
              </a:solidFill>
              <a:latin typeface="Montserrat"/>
              <a:ea typeface="Montserrat"/>
              <a:cs typeface="Montserrat"/>
              <a:sym typeface="Montserrat"/>
            </a:endParaRPr>
          </a:p>
        </p:txBody>
      </p:sp>
      <p:sp>
        <p:nvSpPr>
          <p:cNvPr id="1254" name="Google Shape;1254;p34"/>
          <p:cNvSpPr txBox="1"/>
          <p:nvPr/>
        </p:nvSpPr>
        <p:spPr>
          <a:xfrm>
            <a:off x="4874712" y="3218396"/>
            <a:ext cx="2366400" cy="461700"/>
          </a:xfrm>
          <a:prstGeom prst="rect">
            <a:avLst/>
          </a:prstGeom>
          <a:solidFill>
            <a:srgbClr val="AF528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00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Unless:</a:t>
            </a:r>
            <a:endParaRPr sz="18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7"/>
          <p:cNvPicPr preferRelativeResize="0"/>
          <p:nvPr/>
        </p:nvPicPr>
        <p:blipFill rotWithShape="1">
          <a:blip r:embed="rId3">
            <a:alphaModFix/>
          </a:blip>
          <a:srcRect t="4186"/>
          <a:stretch/>
        </p:blipFill>
        <p:spPr>
          <a:xfrm>
            <a:off x="0" y="0"/>
            <a:ext cx="12192000" cy="7499999"/>
          </a:xfrm>
          <a:prstGeom prst="rect">
            <a:avLst/>
          </a:prstGeom>
          <a:noFill/>
          <a:ln>
            <a:noFill/>
          </a:ln>
        </p:spPr>
      </p:pic>
      <p:sp>
        <p:nvSpPr>
          <p:cNvPr id="130" name="Google Shape;130;p17"/>
          <p:cNvSpPr/>
          <p:nvPr/>
        </p:nvSpPr>
        <p:spPr>
          <a:xfrm>
            <a:off x="685200" y="1752600"/>
            <a:ext cx="10821600" cy="33528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3300"/>
              <a:buFont typeface="Arial"/>
              <a:buNone/>
            </a:pPr>
            <a:r>
              <a:rPr lang="en-GB" sz="3300" b="1" i="0" u="none" strike="noStrike" cap="none">
                <a:solidFill>
                  <a:schemeClr val="lt1"/>
                </a:solidFill>
                <a:latin typeface="Montserrat"/>
                <a:ea typeface="Montserrat"/>
                <a:cs typeface="Montserrat"/>
                <a:sym typeface="Montserrat"/>
              </a:rPr>
              <a:t>Day 2 - Welcome </a:t>
            </a:r>
            <a:endParaRPr sz="1400" b="0" i="0" u="none" strike="noStrike" cap="none">
              <a:solidFill>
                <a:srgbClr val="FFFFFF"/>
              </a:solidFill>
              <a:latin typeface="Calibri"/>
              <a:ea typeface="Calibri"/>
              <a:cs typeface="Calibri"/>
              <a:sym typeface="Calibri"/>
            </a:endParaRPr>
          </a:p>
        </p:txBody>
      </p:sp>
      <p:pic>
        <p:nvPicPr>
          <p:cNvPr id="131" name="Google Shape;131;p17"/>
          <p:cNvPicPr preferRelativeResize="0"/>
          <p:nvPr/>
        </p:nvPicPr>
        <p:blipFill rotWithShape="1">
          <a:blip r:embed="rId4">
            <a:alphaModFix/>
          </a:blip>
          <a:srcRect/>
          <a:stretch/>
        </p:blipFill>
        <p:spPr>
          <a:xfrm>
            <a:off x="2753675" y="2556725"/>
            <a:ext cx="1396650" cy="1396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pic>
        <p:nvPicPr>
          <p:cNvPr id="1260" name="Google Shape;1260;p35"/>
          <p:cNvPicPr preferRelativeResize="0"/>
          <p:nvPr/>
        </p:nvPicPr>
        <p:blipFill rotWithShape="1">
          <a:blip r:embed="rId3">
            <a:alphaModFix/>
          </a:blip>
          <a:srcRect t="7494" b="8094"/>
          <a:stretch/>
        </p:blipFill>
        <p:spPr>
          <a:xfrm>
            <a:off x="0" y="0"/>
            <a:ext cx="12192000" cy="6858001"/>
          </a:xfrm>
          <a:prstGeom prst="rect">
            <a:avLst/>
          </a:prstGeom>
          <a:noFill/>
          <a:ln>
            <a:noFill/>
          </a:ln>
        </p:spPr>
      </p:pic>
      <p:sp>
        <p:nvSpPr>
          <p:cNvPr id="1261" name="Google Shape;1261;p35"/>
          <p:cNvSpPr/>
          <p:nvPr/>
        </p:nvSpPr>
        <p:spPr>
          <a:xfrm>
            <a:off x="642750" y="2853025"/>
            <a:ext cx="8620500" cy="15432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1371600" marR="0" lvl="0" indent="0" algn="ctr" rtl="0">
              <a:lnSpc>
                <a:spcPct val="100000"/>
              </a:lnSpc>
              <a:spcBef>
                <a:spcPts val="1000"/>
              </a:spcBef>
              <a:spcAft>
                <a:spcPts val="0"/>
              </a:spcAft>
              <a:buClr>
                <a:srgbClr val="000000"/>
              </a:buClr>
              <a:buSzPts val="3600"/>
              <a:buFont typeface="Arial"/>
              <a:buNone/>
            </a:pPr>
            <a:r>
              <a:rPr lang="en-GB" sz="3600" b="1" i="0" u="none" strike="noStrike" cap="none">
                <a:solidFill>
                  <a:schemeClr val="lt1"/>
                </a:solidFill>
                <a:latin typeface="Montserrat"/>
                <a:ea typeface="Montserrat"/>
                <a:cs typeface="Montserrat"/>
                <a:sym typeface="Montserrat"/>
              </a:rPr>
              <a:t>Access</a:t>
            </a: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Google Shape;1267;p36"/>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268" name="Google Shape;1268;p36"/>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access - GDPR definitions </a:t>
            </a:r>
            <a:endParaRPr sz="2200" b="1" i="0" u="none" strike="noStrike" cap="none">
              <a:solidFill>
                <a:schemeClr val="lt1"/>
              </a:solidFill>
              <a:latin typeface="Montserrat"/>
              <a:ea typeface="Montserrat"/>
              <a:cs typeface="Montserrat"/>
              <a:sym typeface="Montserrat"/>
            </a:endParaRPr>
          </a:p>
        </p:txBody>
      </p:sp>
      <p:sp>
        <p:nvSpPr>
          <p:cNvPr id="1269" name="Google Shape;1269;p36"/>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270" name="Google Shape;1270;p36"/>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00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15, 86, Recital 63</a:t>
            </a:r>
            <a:endParaRPr sz="1700" b="1" i="0" u="none" strike="noStrike" cap="none">
              <a:solidFill>
                <a:schemeClr val="lt1"/>
              </a:solidFill>
              <a:latin typeface="Montserrat"/>
              <a:ea typeface="Montserrat"/>
              <a:cs typeface="Montserrat"/>
              <a:sym typeface="Montserrat"/>
            </a:endParaRPr>
          </a:p>
        </p:txBody>
      </p:sp>
      <p:sp>
        <p:nvSpPr>
          <p:cNvPr id="1272" name="Google Shape;1272;p36"/>
          <p:cNvSpPr/>
          <p:nvPr/>
        </p:nvSpPr>
        <p:spPr>
          <a:xfrm>
            <a:off x="203581" y="1861757"/>
            <a:ext cx="11891700" cy="12150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500" b="1" i="0" u="none" strike="noStrike" cap="none">
                <a:solidFill>
                  <a:schemeClr val="dk1"/>
                </a:solidFill>
                <a:latin typeface="Montserrat"/>
                <a:ea typeface="Montserrat"/>
                <a:cs typeface="Montserrat"/>
                <a:sym typeface="Montserrat"/>
              </a:rPr>
              <a:t>“</a:t>
            </a:r>
            <a:r>
              <a:rPr lang="en-GB" sz="1500" b="0" i="0" u="none" strike="noStrike" cap="none">
                <a:solidFill>
                  <a:schemeClr val="dk1"/>
                </a:solidFill>
                <a:latin typeface="Montserrat"/>
                <a:ea typeface="Montserrat"/>
                <a:cs typeface="Montserrat"/>
                <a:sym typeface="Montserrat"/>
              </a:rPr>
              <a:t>The data subject shall have the </a:t>
            </a:r>
            <a:r>
              <a:rPr lang="en-GB" sz="1500" b="1" i="0" u="none" strike="noStrike" cap="none">
                <a:solidFill>
                  <a:schemeClr val="dk1"/>
                </a:solidFill>
                <a:latin typeface="Montserrat"/>
                <a:ea typeface="Montserrat"/>
                <a:cs typeface="Montserrat"/>
                <a:sym typeface="Montserrat"/>
              </a:rPr>
              <a:t>right to obtain from the controller</a:t>
            </a:r>
            <a:r>
              <a:rPr lang="en-GB" sz="1500" b="0" i="0" u="none" strike="noStrike" cap="none">
                <a:solidFill>
                  <a:schemeClr val="dk1"/>
                </a:solidFill>
                <a:latin typeface="Montserrat"/>
                <a:ea typeface="Montserrat"/>
                <a:cs typeface="Montserrat"/>
                <a:sym typeface="Montserrat"/>
              </a:rPr>
              <a:t> confirmation as to whether or not personal data concerning him or her are being </a:t>
            </a:r>
            <a:r>
              <a:rPr lang="en-GB" sz="1500" b="1" i="0" u="none" strike="noStrike" cap="none">
                <a:solidFill>
                  <a:schemeClr val="dk1"/>
                </a:solidFill>
                <a:latin typeface="Montserrat"/>
                <a:ea typeface="Montserrat"/>
                <a:cs typeface="Montserrat"/>
                <a:sym typeface="Montserrat"/>
              </a:rPr>
              <a:t>processed</a:t>
            </a:r>
            <a:r>
              <a:rPr lang="en-GB" sz="1500" b="0" i="0" u="none" strike="noStrike" cap="none">
                <a:solidFill>
                  <a:schemeClr val="dk1"/>
                </a:solidFill>
                <a:latin typeface="Montserrat"/>
                <a:ea typeface="Montserrat"/>
                <a:cs typeface="Montserrat"/>
                <a:sym typeface="Montserrat"/>
              </a:rPr>
              <a:t>, and, </a:t>
            </a:r>
            <a:r>
              <a:rPr lang="en-GB" sz="1500" b="1" i="0" u="none" strike="noStrike" cap="none">
                <a:solidFill>
                  <a:schemeClr val="dk1"/>
                </a:solidFill>
                <a:latin typeface="Montserrat"/>
                <a:ea typeface="Montserrat"/>
                <a:cs typeface="Montserrat"/>
                <a:sym typeface="Montserrat"/>
              </a:rPr>
              <a:t>where </a:t>
            </a:r>
            <a:r>
              <a:rPr lang="en-GB" sz="1500" b="0" i="0" u="none" strike="noStrike" cap="none">
                <a:solidFill>
                  <a:schemeClr val="dk1"/>
                </a:solidFill>
                <a:latin typeface="Montserrat"/>
                <a:ea typeface="Montserrat"/>
                <a:cs typeface="Montserrat"/>
                <a:sym typeface="Montserrat"/>
              </a:rPr>
              <a:t>that is the case, </a:t>
            </a:r>
            <a:r>
              <a:rPr lang="en-GB" sz="1500" b="1" i="0" u="none" strike="noStrike" cap="none">
                <a:solidFill>
                  <a:schemeClr val="dk1"/>
                </a:solidFill>
                <a:latin typeface="Montserrat"/>
                <a:ea typeface="Montserrat"/>
                <a:cs typeface="Montserrat"/>
                <a:sym typeface="Montserrat"/>
              </a:rPr>
              <a:t>access</a:t>
            </a:r>
            <a:r>
              <a:rPr lang="en-GB" sz="1500" b="0" i="0" u="none" strike="noStrike" cap="none">
                <a:solidFill>
                  <a:schemeClr val="dk1"/>
                </a:solidFill>
                <a:latin typeface="Montserrat"/>
                <a:ea typeface="Montserrat"/>
                <a:cs typeface="Montserrat"/>
                <a:sym typeface="Montserrat"/>
              </a:rPr>
              <a:t> to the personal data. The controller shall </a:t>
            </a:r>
            <a:r>
              <a:rPr lang="en-GB" sz="1500" b="1" i="0" u="none" strike="noStrike" cap="none">
                <a:solidFill>
                  <a:schemeClr val="dk1"/>
                </a:solidFill>
                <a:latin typeface="Montserrat"/>
                <a:ea typeface="Montserrat"/>
                <a:cs typeface="Montserrat"/>
                <a:sym typeface="Montserrat"/>
              </a:rPr>
              <a:t>provide a copy</a:t>
            </a:r>
            <a:r>
              <a:rPr lang="en-GB" sz="1500" b="0" i="0" u="none" strike="noStrike" cap="none">
                <a:solidFill>
                  <a:schemeClr val="dk1"/>
                </a:solidFill>
                <a:latin typeface="Montserrat"/>
                <a:ea typeface="Montserrat"/>
                <a:cs typeface="Montserrat"/>
                <a:sym typeface="Montserrat"/>
              </a:rPr>
              <a:t> of the personal data undergoing processing</a:t>
            </a:r>
            <a:r>
              <a:rPr lang="en-GB" sz="1500" b="1" i="0" u="none" strike="noStrike" cap="none">
                <a:solidFill>
                  <a:schemeClr val="dk1"/>
                </a:solidFill>
                <a:latin typeface="Montserrat"/>
                <a:ea typeface="Montserrat"/>
                <a:cs typeface="Montserrat"/>
                <a:sym typeface="Montserrat"/>
              </a:rPr>
              <a:t>”.</a:t>
            </a:r>
            <a:endParaRPr sz="1500" b="1" i="0" u="none" strike="noStrike" cap="none">
              <a:solidFill>
                <a:schemeClr val="dk1"/>
              </a:solidFill>
              <a:latin typeface="Montserrat"/>
              <a:ea typeface="Montserrat"/>
              <a:cs typeface="Montserrat"/>
              <a:sym typeface="Montserrat"/>
            </a:endParaRPr>
          </a:p>
        </p:txBody>
      </p:sp>
      <p:sp>
        <p:nvSpPr>
          <p:cNvPr id="1274" name="Google Shape;1274;p36"/>
          <p:cNvSpPr/>
          <p:nvPr/>
        </p:nvSpPr>
        <p:spPr>
          <a:xfrm>
            <a:off x="350580" y="3163625"/>
            <a:ext cx="11744700" cy="20094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t" anchorCtr="0">
            <a:noAutofit/>
          </a:bodyPr>
          <a:lstStyle/>
          <a:p>
            <a:pPr marL="274320" marR="0" lvl="0" indent="-140970" algn="l" rtl="0">
              <a:lnSpc>
                <a:spcPct val="115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The </a:t>
            </a:r>
            <a:r>
              <a:rPr lang="en-GB" sz="1500" b="1" i="0" u="none" strike="noStrike" cap="none">
                <a:solidFill>
                  <a:schemeClr val="dk1"/>
                </a:solidFill>
                <a:latin typeface="Montserrat"/>
                <a:ea typeface="Montserrat"/>
                <a:cs typeface="Montserrat"/>
                <a:sym typeface="Montserrat"/>
              </a:rPr>
              <a:t>purposes</a:t>
            </a:r>
            <a:r>
              <a:rPr lang="en-GB" sz="1500" b="0" i="0" u="none" strike="noStrike" cap="none">
                <a:solidFill>
                  <a:schemeClr val="dk1"/>
                </a:solidFill>
                <a:latin typeface="Montserrat"/>
                <a:ea typeface="Montserrat"/>
                <a:cs typeface="Montserrat"/>
                <a:sym typeface="Montserrat"/>
              </a:rPr>
              <a:t> of the processing;</a:t>
            </a:r>
            <a:endParaRPr sz="1500" b="0" i="0" u="none" strike="noStrike" cap="none">
              <a:solidFill>
                <a:schemeClr val="dk1"/>
              </a:solidFill>
              <a:latin typeface="Montserrat"/>
              <a:ea typeface="Montserrat"/>
              <a:cs typeface="Montserrat"/>
              <a:sym typeface="Montserrat"/>
            </a:endParaRPr>
          </a:p>
          <a:p>
            <a:pPr marL="274320" marR="0" lvl="0" indent="-140970" algn="l" rtl="0">
              <a:lnSpc>
                <a:spcPct val="115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The </a:t>
            </a:r>
            <a:r>
              <a:rPr lang="en-GB" sz="1500" b="1" i="0" u="none" strike="noStrike" cap="none">
                <a:solidFill>
                  <a:schemeClr val="dk1"/>
                </a:solidFill>
                <a:latin typeface="Montserrat"/>
                <a:ea typeface="Montserrat"/>
                <a:cs typeface="Montserrat"/>
                <a:sym typeface="Montserrat"/>
              </a:rPr>
              <a:t>categories</a:t>
            </a:r>
            <a:r>
              <a:rPr lang="en-GB" sz="1500" b="0" i="0" u="none" strike="noStrike" cap="none">
                <a:solidFill>
                  <a:schemeClr val="dk1"/>
                </a:solidFill>
                <a:latin typeface="Montserrat"/>
                <a:ea typeface="Montserrat"/>
                <a:cs typeface="Montserrat"/>
                <a:sym typeface="Montserrat"/>
              </a:rPr>
              <a:t> of personal data concerned;</a:t>
            </a:r>
            <a:endParaRPr sz="1500" b="0" i="0" u="none" strike="noStrike" cap="none">
              <a:solidFill>
                <a:schemeClr val="dk1"/>
              </a:solidFill>
              <a:latin typeface="Montserrat"/>
              <a:ea typeface="Montserrat"/>
              <a:cs typeface="Montserrat"/>
              <a:sym typeface="Montserrat"/>
            </a:endParaRPr>
          </a:p>
          <a:p>
            <a:pPr marL="274320" marR="0" lvl="0" indent="-140970" algn="l" rtl="0">
              <a:lnSpc>
                <a:spcPct val="115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The right to request from the controller </a:t>
            </a:r>
            <a:r>
              <a:rPr lang="en-GB" sz="1500" b="1" i="0" u="none" strike="noStrike" cap="none">
                <a:solidFill>
                  <a:schemeClr val="dk1"/>
                </a:solidFill>
                <a:latin typeface="Montserrat"/>
                <a:ea typeface="Montserrat"/>
                <a:cs typeface="Montserrat"/>
                <a:sym typeface="Montserrat"/>
              </a:rPr>
              <a:t>rectification</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erasure</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restriction of processing </a:t>
            </a:r>
            <a:r>
              <a:rPr lang="en-GB" sz="1500" b="0" i="0" u="none" strike="noStrike" cap="none">
                <a:solidFill>
                  <a:schemeClr val="dk1"/>
                </a:solidFill>
                <a:latin typeface="Montserrat"/>
                <a:ea typeface="Montserrat"/>
                <a:cs typeface="Montserrat"/>
                <a:sym typeface="Montserrat"/>
              </a:rPr>
              <a:t>or </a:t>
            </a:r>
            <a:r>
              <a:rPr lang="en-GB" sz="1500" b="1" i="0" u="none" strike="noStrike" cap="none">
                <a:solidFill>
                  <a:schemeClr val="dk1"/>
                </a:solidFill>
                <a:latin typeface="Montserrat"/>
                <a:ea typeface="Montserrat"/>
                <a:cs typeface="Montserrat"/>
                <a:sym typeface="Montserrat"/>
              </a:rPr>
              <a:t>objection</a:t>
            </a:r>
            <a:r>
              <a:rPr lang="en-GB" sz="1500" b="0" i="0" u="none" strike="noStrike" cap="none">
                <a:solidFill>
                  <a:schemeClr val="dk1"/>
                </a:solidFill>
                <a:latin typeface="Montserrat"/>
                <a:ea typeface="Montserrat"/>
                <a:cs typeface="Montserrat"/>
                <a:sym typeface="Montserrat"/>
              </a:rPr>
              <a:t> to such processing;</a:t>
            </a:r>
            <a:endParaRPr sz="1500" b="0" i="0" u="none" strike="noStrike" cap="none">
              <a:solidFill>
                <a:schemeClr val="dk1"/>
              </a:solidFill>
              <a:latin typeface="Montserrat"/>
              <a:ea typeface="Montserrat"/>
              <a:cs typeface="Montserrat"/>
              <a:sym typeface="Montserrat"/>
            </a:endParaRPr>
          </a:p>
          <a:p>
            <a:pPr marL="274320" marR="0" lvl="0" indent="-140970" algn="l" rtl="0">
              <a:lnSpc>
                <a:spcPct val="115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Where possible</a:t>
            </a:r>
            <a:r>
              <a:rPr lang="en-GB" sz="1500" b="0" i="0" u="none" strike="noStrike" cap="none">
                <a:solidFill>
                  <a:schemeClr val="dk1"/>
                </a:solidFill>
                <a:latin typeface="Montserrat"/>
                <a:ea typeface="Montserrat"/>
                <a:cs typeface="Montserrat"/>
                <a:sym typeface="Montserrat"/>
              </a:rPr>
              <a:t>, the envisaged </a:t>
            </a:r>
            <a:r>
              <a:rPr lang="en-GB" sz="1500" b="1" i="0" u="none" strike="noStrike" cap="none">
                <a:solidFill>
                  <a:schemeClr val="dk1"/>
                </a:solidFill>
                <a:latin typeface="Montserrat"/>
                <a:ea typeface="Montserrat"/>
                <a:cs typeface="Montserrat"/>
                <a:sym typeface="Montserrat"/>
              </a:rPr>
              <a:t>storage period.</a:t>
            </a:r>
            <a:r>
              <a:rPr lang="en-GB" sz="1500" b="0" i="0" u="none" strike="noStrike" cap="none">
                <a:solidFill>
                  <a:schemeClr val="dk1"/>
                </a:solidFill>
                <a:latin typeface="Montserrat"/>
                <a:ea typeface="Montserrat"/>
                <a:cs typeface="Montserrat"/>
                <a:sym typeface="Montserrat"/>
              </a:rPr>
              <a:t> If not possible, the</a:t>
            </a:r>
            <a:r>
              <a:rPr lang="en-GB" sz="1500" b="1" i="0" u="none" strike="noStrike" cap="none">
                <a:solidFill>
                  <a:schemeClr val="dk1"/>
                </a:solidFill>
                <a:latin typeface="Montserrat"/>
                <a:ea typeface="Montserrat"/>
                <a:cs typeface="Montserrat"/>
                <a:sym typeface="Montserrat"/>
              </a:rPr>
              <a:t> criteria used to determine that period</a:t>
            </a:r>
            <a:r>
              <a:rPr lang="en-GB" sz="1500" b="0" i="0" u="none" strike="noStrike" cap="none">
                <a:solidFill>
                  <a:schemeClr val="dk1"/>
                </a:solidFill>
                <a:latin typeface="Montserrat"/>
                <a:ea typeface="Montserrat"/>
                <a:cs typeface="Montserrat"/>
                <a:sym typeface="Montserrat"/>
              </a:rPr>
              <a:t>;</a:t>
            </a:r>
            <a:endParaRPr sz="1500" b="0" i="0" u="none" strike="noStrike" cap="none">
              <a:solidFill>
                <a:schemeClr val="dk1"/>
              </a:solidFill>
              <a:latin typeface="Montserrat"/>
              <a:ea typeface="Montserrat"/>
              <a:cs typeface="Montserrat"/>
              <a:sym typeface="Montserrat"/>
            </a:endParaRPr>
          </a:p>
          <a:p>
            <a:pPr marL="274320" marR="0" lvl="0" indent="-140970" algn="l" rtl="0">
              <a:lnSpc>
                <a:spcPct val="115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 Data portability</a:t>
            </a:r>
            <a:r>
              <a:rPr lang="en-GB" sz="1500" b="0" i="0" u="none" strike="noStrike" cap="none">
                <a:solidFill>
                  <a:schemeClr val="dk1"/>
                </a:solidFill>
                <a:latin typeface="Montserrat"/>
                <a:ea typeface="Montserrat"/>
                <a:cs typeface="Montserrat"/>
                <a:sym typeface="Montserrat"/>
              </a:rPr>
              <a:t>: Receive personal data in a </a:t>
            </a:r>
            <a:r>
              <a:rPr lang="en-GB" sz="1500" b="1" i="0" u="none" strike="noStrike" cap="none">
                <a:solidFill>
                  <a:schemeClr val="dk1"/>
                </a:solidFill>
                <a:latin typeface="Montserrat"/>
                <a:ea typeface="Montserrat"/>
                <a:cs typeface="Montserrat"/>
                <a:sym typeface="Montserrat"/>
              </a:rPr>
              <a:t>structured, commonly used, and machine-readable format</a:t>
            </a:r>
            <a:r>
              <a:rPr lang="en-GB" sz="1500" b="0" i="0" u="none" strike="noStrike" cap="none">
                <a:solidFill>
                  <a:schemeClr val="dk1"/>
                </a:solidFill>
                <a:latin typeface="Montserrat"/>
                <a:ea typeface="Montserrat"/>
                <a:cs typeface="Montserrat"/>
                <a:sym typeface="Montserrat"/>
              </a:rPr>
              <a:t> and, if technically feasible, </a:t>
            </a:r>
            <a:r>
              <a:rPr lang="en-GB" sz="1500" b="1" i="0" u="none" strike="noStrike" cap="none">
                <a:solidFill>
                  <a:schemeClr val="dk1"/>
                </a:solidFill>
                <a:latin typeface="Montserrat"/>
                <a:ea typeface="Montserrat"/>
                <a:cs typeface="Montserrat"/>
                <a:sym typeface="Montserrat"/>
              </a:rPr>
              <a:t>transmit it to another organisation.</a:t>
            </a:r>
            <a:endParaRPr sz="1500" b="1" i="0" u="none" strike="noStrike" cap="none">
              <a:solidFill>
                <a:schemeClr val="dk1"/>
              </a:solidFill>
              <a:latin typeface="Montserrat"/>
              <a:ea typeface="Montserrat"/>
              <a:cs typeface="Montserrat"/>
              <a:sym typeface="Montserrat"/>
            </a:endParaRPr>
          </a:p>
        </p:txBody>
      </p:sp>
      <p:sp>
        <p:nvSpPr>
          <p:cNvPr id="1276" name="Google Shape;1276;p36"/>
          <p:cNvSpPr/>
          <p:nvPr/>
        </p:nvSpPr>
        <p:spPr>
          <a:xfrm>
            <a:off x="203581" y="5706122"/>
            <a:ext cx="11891700" cy="945692"/>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500" b="1" i="0" u="none" strike="noStrike" cap="none" dirty="0">
                <a:solidFill>
                  <a:schemeClr val="dk1"/>
                </a:solidFill>
                <a:latin typeface="Montserrat"/>
                <a:ea typeface="Montserrat"/>
                <a:cs typeface="Montserrat"/>
                <a:sym typeface="Montserrat"/>
              </a:rPr>
              <a:t>“</a:t>
            </a:r>
            <a:r>
              <a:rPr lang="en-GB" sz="1500" b="0" i="0" u="none" strike="noStrike" cap="none" dirty="0">
                <a:solidFill>
                  <a:schemeClr val="dk1"/>
                </a:solidFill>
                <a:latin typeface="Montserrat"/>
                <a:ea typeface="Montserrat"/>
                <a:cs typeface="Montserrat"/>
                <a:sym typeface="Montserrat"/>
              </a:rPr>
              <a:t>The controller should use </a:t>
            </a:r>
            <a:r>
              <a:rPr lang="en-GB" sz="1500" b="1" i="0" u="none" strike="noStrike" cap="none" dirty="0">
                <a:solidFill>
                  <a:schemeClr val="dk1"/>
                </a:solidFill>
                <a:latin typeface="Montserrat"/>
                <a:ea typeface="Montserrat"/>
                <a:cs typeface="Montserrat"/>
                <a:sym typeface="Montserrat"/>
              </a:rPr>
              <a:t>all reasonable measures</a:t>
            </a:r>
            <a:r>
              <a:rPr lang="en-GB" sz="1500" b="0" i="0" u="none" strike="noStrike" cap="none" dirty="0">
                <a:solidFill>
                  <a:schemeClr val="dk1"/>
                </a:solidFill>
                <a:latin typeface="Montserrat"/>
                <a:ea typeface="Montserrat"/>
                <a:cs typeface="Montserrat"/>
                <a:sym typeface="Montserrat"/>
              </a:rPr>
              <a:t> to verify the </a:t>
            </a:r>
            <a:r>
              <a:rPr lang="en-GB" sz="1500" b="1" i="0" u="none" strike="noStrike" cap="none" dirty="0">
                <a:solidFill>
                  <a:schemeClr val="dk1"/>
                </a:solidFill>
                <a:latin typeface="Montserrat"/>
                <a:ea typeface="Montserrat"/>
                <a:cs typeface="Montserrat"/>
                <a:sym typeface="Montserrat"/>
              </a:rPr>
              <a:t>identity of a data subject who requests access</a:t>
            </a:r>
            <a:r>
              <a:rPr lang="en-GB" sz="1500" b="0" i="0" u="none" strike="noStrike" cap="none" dirty="0">
                <a:solidFill>
                  <a:schemeClr val="dk1"/>
                </a:solidFill>
                <a:latin typeface="Montserrat"/>
                <a:ea typeface="Montserrat"/>
                <a:cs typeface="Montserrat"/>
                <a:sym typeface="Montserrat"/>
              </a:rPr>
              <a:t>, in the context of online services and online identifiers. A controller </a:t>
            </a:r>
            <a:r>
              <a:rPr lang="en-GB" sz="1500" b="1" i="0" u="none" strike="noStrike" cap="none" dirty="0">
                <a:solidFill>
                  <a:schemeClr val="dk1"/>
                </a:solidFill>
                <a:latin typeface="Montserrat"/>
                <a:ea typeface="Montserrat"/>
                <a:cs typeface="Montserrat"/>
                <a:sym typeface="Montserrat"/>
              </a:rPr>
              <a:t>should not retain</a:t>
            </a:r>
            <a:r>
              <a:rPr lang="en-GB" sz="1500" b="0" i="0" u="none" strike="noStrike" cap="none" dirty="0">
                <a:solidFill>
                  <a:schemeClr val="dk1"/>
                </a:solidFill>
                <a:latin typeface="Montserrat"/>
                <a:ea typeface="Montserrat"/>
                <a:cs typeface="Montserrat"/>
                <a:sym typeface="Montserrat"/>
              </a:rPr>
              <a:t> personal data for the sole </a:t>
            </a:r>
            <a:r>
              <a:rPr lang="en-GB" sz="1500" b="1" i="0" u="none" strike="noStrike" cap="none" dirty="0">
                <a:solidFill>
                  <a:schemeClr val="dk1"/>
                </a:solidFill>
                <a:latin typeface="Montserrat"/>
                <a:ea typeface="Montserrat"/>
                <a:cs typeface="Montserrat"/>
                <a:sym typeface="Montserrat"/>
              </a:rPr>
              <a:t>purpose of being able to react to potential requests”.</a:t>
            </a:r>
            <a:endParaRPr sz="1500" b="1" i="0" u="none" strike="noStrike" cap="none" dirty="0">
              <a:solidFill>
                <a:schemeClr val="dk1"/>
              </a:solidFill>
              <a:latin typeface="Montserrat"/>
              <a:ea typeface="Montserrat"/>
              <a:cs typeface="Montserrat"/>
              <a:sym typeface="Montserrat"/>
            </a:endParaRPr>
          </a:p>
        </p:txBody>
      </p:sp>
      <p:sp>
        <p:nvSpPr>
          <p:cNvPr id="2" name="Rectangle 1">
            <a:extLst>
              <a:ext uri="{FF2B5EF4-FFF2-40B4-BE49-F238E27FC236}">
                <a16:creationId xmlns:a16="http://schemas.microsoft.com/office/drawing/2014/main" id="{E3A7B730-EFD4-4281-8F79-0612808727FB}"/>
              </a:ext>
            </a:extLst>
          </p:cNvPr>
          <p:cNvSpPr/>
          <p:nvPr/>
        </p:nvSpPr>
        <p:spPr>
          <a:xfrm>
            <a:off x="96719" y="1610573"/>
            <a:ext cx="3764700" cy="415500"/>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bg1"/>
                </a:solidFill>
                <a:latin typeface="Montserrat" panose="00000500000000000000" pitchFamily="2" charset="0"/>
              </a:rPr>
              <a:t>Right of access by the data subject</a:t>
            </a:r>
          </a:p>
        </p:txBody>
      </p:sp>
      <p:sp>
        <p:nvSpPr>
          <p:cNvPr id="3" name="Rectangle 2">
            <a:extLst>
              <a:ext uri="{FF2B5EF4-FFF2-40B4-BE49-F238E27FC236}">
                <a16:creationId xmlns:a16="http://schemas.microsoft.com/office/drawing/2014/main" id="{B61A4471-2B6E-4415-C63B-F8DB7E6FABA8}"/>
              </a:ext>
            </a:extLst>
          </p:cNvPr>
          <p:cNvSpPr/>
          <p:nvPr/>
        </p:nvSpPr>
        <p:spPr>
          <a:xfrm>
            <a:off x="96719" y="5399757"/>
            <a:ext cx="3764700" cy="415500"/>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bg1"/>
                </a:solidFill>
                <a:latin typeface="Montserrat" panose="00000500000000000000" pitchFamily="2" charset="0"/>
              </a:rPr>
              <a:t>Identity verification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grpSp>
        <p:nvGrpSpPr>
          <p:cNvPr id="1283" name="Google Shape;1283;p37"/>
          <p:cNvGrpSpPr/>
          <p:nvPr/>
        </p:nvGrpSpPr>
        <p:grpSpPr>
          <a:xfrm>
            <a:off x="146056" y="864375"/>
            <a:ext cx="11899882" cy="4068725"/>
            <a:chOff x="146056" y="864375"/>
            <a:chExt cx="11899882" cy="4068725"/>
          </a:xfrm>
        </p:grpSpPr>
        <p:sp>
          <p:nvSpPr>
            <p:cNvPr id="1284" name="Google Shape;1284;p37"/>
            <p:cNvSpPr/>
            <p:nvPr/>
          </p:nvSpPr>
          <p:spPr>
            <a:xfrm>
              <a:off x="146056" y="1722825"/>
              <a:ext cx="2741400" cy="381600"/>
            </a:xfrm>
            <a:prstGeom prst="roundRect">
              <a:avLst>
                <a:gd name="adj" fmla="val 16667"/>
              </a:avLst>
            </a:prstGeom>
            <a:solidFill>
              <a:srgbClr val="D9D2E9"/>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rgbClr val="C00000"/>
                </a:buClr>
                <a:buSzPts val="1400"/>
                <a:buFont typeface="Arial"/>
                <a:buNone/>
              </a:pPr>
              <a:r>
                <a:rPr lang="en-GB" sz="1400" b="1" i="0" u="none" strike="noStrike" cap="none">
                  <a:solidFill>
                    <a:schemeClr val="dk1"/>
                  </a:solidFill>
                  <a:latin typeface="Montserrat"/>
                  <a:ea typeface="Montserrat"/>
                  <a:cs typeface="Montserrat"/>
                  <a:sym typeface="Montserrat"/>
                </a:rPr>
                <a:t>Information seeking </a:t>
              </a:r>
              <a:endParaRPr sz="1400" b="0" i="0" u="none" strike="noStrike" cap="none">
                <a:solidFill>
                  <a:schemeClr val="dk1"/>
                </a:solidFill>
                <a:latin typeface="Montserrat"/>
                <a:ea typeface="Montserrat"/>
                <a:cs typeface="Montserrat"/>
                <a:sym typeface="Montserrat"/>
              </a:endParaRPr>
            </a:p>
          </p:txBody>
        </p:sp>
        <p:sp>
          <p:nvSpPr>
            <p:cNvPr id="1285" name="Google Shape;1285;p37"/>
            <p:cNvSpPr/>
            <p:nvPr/>
          </p:nvSpPr>
          <p:spPr>
            <a:xfrm>
              <a:off x="495006" y="2784775"/>
              <a:ext cx="2039100" cy="381600"/>
            </a:xfrm>
            <a:prstGeom prst="rect">
              <a:avLst/>
            </a:prstGeom>
            <a:solidFill>
              <a:srgbClr val="D3A5C3"/>
            </a:solidFill>
            <a:ln>
              <a:noFill/>
            </a:ln>
          </p:spPr>
          <p:txBody>
            <a:bodyPr spcFirstLastPara="1" wrap="square" lIns="138225" tIns="69100" rIns="138225" bIns="691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Seeking information</a:t>
              </a:r>
              <a:endParaRPr sz="1300" b="1" i="0" u="none" strike="noStrike" cap="none">
                <a:solidFill>
                  <a:schemeClr val="dk1"/>
                </a:solidFill>
                <a:latin typeface="Montserrat"/>
                <a:ea typeface="Montserrat"/>
                <a:cs typeface="Montserrat"/>
                <a:sym typeface="Montserrat"/>
              </a:endParaRPr>
            </a:p>
          </p:txBody>
        </p:sp>
        <p:sp>
          <p:nvSpPr>
            <p:cNvPr id="1286" name="Google Shape;1286;p37"/>
            <p:cNvSpPr/>
            <p:nvPr/>
          </p:nvSpPr>
          <p:spPr>
            <a:xfrm>
              <a:off x="3204319" y="1722825"/>
              <a:ext cx="2741400" cy="381600"/>
            </a:xfrm>
            <a:prstGeom prst="roundRect">
              <a:avLst>
                <a:gd name="adj" fmla="val 16667"/>
              </a:avLst>
            </a:prstGeom>
            <a:solidFill>
              <a:srgbClr val="B4A7D6"/>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rgbClr val="C00000"/>
                </a:buClr>
                <a:buSzPts val="1400"/>
                <a:buFont typeface="Arial"/>
                <a:buNone/>
              </a:pPr>
              <a:r>
                <a:rPr lang="en-GB" sz="1400" b="1" i="0" u="none" strike="noStrike" cap="none">
                  <a:solidFill>
                    <a:schemeClr val="dk1"/>
                  </a:solidFill>
                  <a:latin typeface="Montserrat"/>
                  <a:ea typeface="Montserrat"/>
                  <a:cs typeface="Montserrat"/>
                  <a:sym typeface="Montserrat"/>
                </a:rPr>
                <a:t>Consultation</a:t>
              </a:r>
              <a:endParaRPr sz="1400" b="1" i="0" u="none" strike="noStrike" cap="none">
                <a:solidFill>
                  <a:schemeClr val="dk1"/>
                </a:solidFill>
                <a:latin typeface="Montserrat"/>
                <a:ea typeface="Montserrat"/>
                <a:cs typeface="Montserrat"/>
                <a:sym typeface="Montserrat"/>
              </a:endParaRPr>
            </a:p>
          </p:txBody>
        </p:sp>
        <p:sp>
          <p:nvSpPr>
            <p:cNvPr id="1287" name="Google Shape;1287;p37"/>
            <p:cNvSpPr/>
            <p:nvPr/>
          </p:nvSpPr>
          <p:spPr>
            <a:xfrm>
              <a:off x="6205844" y="1722825"/>
              <a:ext cx="2741400" cy="381600"/>
            </a:xfrm>
            <a:prstGeom prst="roundRect">
              <a:avLst>
                <a:gd name="adj" fmla="val 16667"/>
              </a:avLst>
            </a:prstGeom>
            <a:solidFill>
              <a:srgbClr val="9A7AA4"/>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FFFFFF"/>
                  </a:solidFill>
                  <a:latin typeface="Montserrat"/>
                  <a:ea typeface="Montserrat"/>
                  <a:cs typeface="Montserrat"/>
                  <a:sym typeface="Montserrat"/>
                </a:rPr>
                <a:t>Treatment and medication</a:t>
              </a:r>
              <a:endParaRPr sz="1400" b="0" i="0" u="none" strike="noStrike" cap="none">
                <a:solidFill>
                  <a:srgbClr val="FFFFFF"/>
                </a:solidFill>
                <a:latin typeface="Montserrat"/>
                <a:ea typeface="Montserrat"/>
                <a:cs typeface="Montserrat"/>
                <a:sym typeface="Montserrat"/>
              </a:endParaRPr>
            </a:p>
          </p:txBody>
        </p:sp>
        <p:sp>
          <p:nvSpPr>
            <p:cNvPr id="1288" name="Google Shape;1288;p37"/>
            <p:cNvSpPr/>
            <p:nvPr/>
          </p:nvSpPr>
          <p:spPr>
            <a:xfrm>
              <a:off x="9304538" y="1722825"/>
              <a:ext cx="2741400" cy="381600"/>
            </a:xfrm>
            <a:prstGeom prst="roundRect">
              <a:avLst>
                <a:gd name="adj" fmla="val 16667"/>
              </a:avLst>
            </a:prstGeom>
            <a:solidFill>
              <a:srgbClr val="62296D"/>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FFFFFF"/>
                  </a:solidFill>
                  <a:latin typeface="Montserrat"/>
                  <a:ea typeface="Montserrat"/>
                  <a:cs typeface="Montserrat"/>
                  <a:sym typeface="Montserrat"/>
                </a:rPr>
                <a:t>Post-consultation</a:t>
              </a:r>
              <a:endParaRPr sz="1400" b="0" i="0" u="none" strike="noStrike" cap="none">
                <a:solidFill>
                  <a:srgbClr val="FFFFFF"/>
                </a:solidFill>
                <a:latin typeface="Montserrat"/>
                <a:ea typeface="Montserrat"/>
                <a:cs typeface="Montserrat"/>
                <a:sym typeface="Montserrat"/>
              </a:endParaRPr>
            </a:p>
          </p:txBody>
        </p:sp>
        <p:sp>
          <p:nvSpPr>
            <p:cNvPr id="1289" name="Google Shape;1289;p37"/>
            <p:cNvSpPr txBox="1"/>
            <p:nvPr/>
          </p:nvSpPr>
          <p:spPr>
            <a:xfrm>
              <a:off x="3649547" y="2784775"/>
              <a:ext cx="2039100" cy="3648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Profile creation</a:t>
              </a:r>
              <a:endParaRPr sz="1300" b="1" i="0" u="none" strike="noStrike" cap="none">
                <a:solidFill>
                  <a:schemeClr val="dk1"/>
                </a:solidFill>
                <a:latin typeface="Montserrat"/>
                <a:ea typeface="Montserrat"/>
                <a:cs typeface="Montserrat"/>
                <a:sym typeface="Montserrat"/>
              </a:endParaRPr>
            </a:p>
          </p:txBody>
        </p:sp>
        <p:sp>
          <p:nvSpPr>
            <p:cNvPr id="1290" name="Google Shape;1290;p37"/>
            <p:cNvSpPr txBox="1"/>
            <p:nvPr/>
          </p:nvSpPr>
          <p:spPr>
            <a:xfrm>
              <a:off x="6556994" y="2764025"/>
              <a:ext cx="2039100" cy="3648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Fulfillments </a:t>
              </a:r>
              <a:endParaRPr sz="1300" b="1" i="0" u="none" strike="noStrike" cap="none">
                <a:solidFill>
                  <a:schemeClr val="dk1"/>
                </a:solidFill>
                <a:latin typeface="Montserrat"/>
                <a:ea typeface="Montserrat"/>
                <a:cs typeface="Montserrat"/>
                <a:sym typeface="Montserrat"/>
              </a:endParaRPr>
            </a:p>
          </p:txBody>
        </p:sp>
        <p:sp>
          <p:nvSpPr>
            <p:cNvPr id="1291" name="Google Shape;1291;p37"/>
            <p:cNvSpPr txBox="1"/>
            <p:nvPr/>
          </p:nvSpPr>
          <p:spPr>
            <a:xfrm>
              <a:off x="9655694" y="2764025"/>
              <a:ext cx="2039100" cy="3648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Compliance</a:t>
              </a:r>
              <a:endParaRPr sz="1300" b="1" i="0" u="none" strike="noStrike" cap="none">
                <a:solidFill>
                  <a:schemeClr val="dk1"/>
                </a:solidFill>
                <a:latin typeface="Montserrat"/>
                <a:ea typeface="Montserrat"/>
                <a:cs typeface="Montserrat"/>
                <a:sym typeface="Montserrat"/>
              </a:endParaRPr>
            </a:p>
          </p:txBody>
        </p:sp>
        <p:sp>
          <p:nvSpPr>
            <p:cNvPr id="1292" name="Google Shape;1292;p37"/>
            <p:cNvSpPr txBox="1"/>
            <p:nvPr/>
          </p:nvSpPr>
          <p:spPr>
            <a:xfrm>
              <a:off x="4596000" y="864375"/>
              <a:ext cx="3000000" cy="420300"/>
            </a:xfrm>
            <a:prstGeom prst="rect">
              <a:avLst/>
            </a:prstGeom>
            <a:solidFill>
              <a:srgbClr val="62296D"/>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700"/>
                <a:buFont typeface="Arial"/>
                <a:buNone/>
              </a:pPr>
              <a:r>
                <a:rPr lang="en-GB" sz="1700" b="1" i="0" u="none" strike="noStrike" cap="none">
                  <a:solidFill>
                    <a:schemeClr val="lt1"/>
                  </a:solidFill>
                  <a:latin typeface="Montserrat"/>
                  <a:ea typeface="Montserrat"/>
                  <a:cs typeface="Montserrat"/>
                  <a:sym typeface="Montserrat"/>
                </a:rPr>
                <a:t>Enabling environment</a:t>
              </a:r>
              <a:endParaRPr sz="1400" b="1" i="0" u="none" strike="noStrike" cap="none">
                <a:solidFill>
                  <a:schemeClr val="lt1"/>
                </a:solidFill>
                <a:latin typeface="Montserrat"/>
                <a:ea typeface="Montserrat"/>
                <a:cs typeface="Montserrat"/>
                <a:sym typeface="Montserrat"/>
              </a:endParaRPr>
            </a:p>
          </p:txBody>
        </p:sp>
        <p:sp>
          <p:nvSpPr>
            <p:cNvPr id="1293" name="Google Shape;1293;p37"/>
            <p:cNvSpPr/>
            <p:nvPr/>
          </p:nvSpPr>
          <p:spPr>
            <a:xfrm>
              <a:off x="279006" y="2937175"/>
              <a:ext cx="144900" cy="15648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94" name="Google Shape;1294;p37"/>
            <p:cNvSpPr/>
            <p:nvPr/>
          </p:nvSpPr>
          <p:spPr>
            <a:xfrm>
              <a:off x="423900" y="3437600"/>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Internet</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GenAI, LLM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1" i="0" u="none" strike="noStrike" cap="none">
                  <a:solidFill>
                    <a:schemeClr val="dk1"/>
                  </a:solidFill>
                  <a:latin typeface="Montserrat"/>
                  <a:ea typeface="Montserrat"/>
                  <a:cs typeface="Montserrat"/>
                  <a:sym typeface="Montserrat"/>
                </a:rPr>
                <a:t>Health Tracking Apps</a:t>
              </a:r>
              <a:endParaRPr sz="1200" b="1"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1" i="0" u="none" strike="noStrike" cap="none">
                  <a:solidFill>
                    <a:schemeClr val="dk1"/>
                  </a:solidFill>
                  <a:latin typeface="Montserrat"/>
                  <a:ea typeface="Montserrat"/>
                  <a:cs typeface="Montserrat"/>
                  <a:sym typeface="Montserrat"/>
                </a:rPr>
                <a:t>Social media</a:t>
              </a:r>
              <a:endParaRPr sz="1200" b="1" i="0" u="none" strike="noStrike" cap="none">
                <a:solidFill>
                  <a:schemeClr val="dk1"/>
                </a:solidFill>
                <a:latin typeface="Montserrat"/>
                <a:ea typeface="Montserrat"/>
                <a:cs typeface="Montserrat"/>
                <a:sym typeface="Montserrat"/>
              </a:endParaRPr>
            </a:p>
          </p:txBody>
        </p:sp>
        <p:sp>
          <p:nvSpPr>
            <p:cNvPr id="1295" name="Google Shape;1295;p37"/>
            <p:cNvSpPr/>
            <p:nvPr/>
          </p:nvSpPr>
          <p:spPr>
            <a:xfrm>
              <a:off x="1246050" y="2157625"/>
              <a:ext cx="541776" cy="552900"/>
            </a:xfrm>
            <a:custGeom>
              <a:avLst/>
              <a:gdLst/>
              <a:ahLst/>
              <a:cxnLst/>
              <a:rect l="l" t="t" r="r" b="b"/>
              <a:pathLst>
                <a:path w="576" h="576" extrusionOk="0">
                  <a:moveTo>
                    <a:pt x="73" y="526"/>
                  </a:moveTo>
                  <a:cubicBezTo>
                    <a:pt x="175" y="423"/>
                    <a:pt x="175" y="423"/>
                    <a:pt x="175" y="423"/>
                  </a:cubicBezTo>
                  <a:cubicBezTo>
                    <a:pt x="200" y="444"/>
                    <a:pt x="232" y="456"/>
                    <a:pt x="267" y="456"/>
                  </a:cubicBezTo>
                  <a:cubicBezTo>
                    <a:pt x="324" y="456"/>
                    <a:pt x="373" y="423"/>
                    <a:pt x="395" y="375"/>
                  </a:cubicBezTo>
                  <a:cubicBezTo>
                    <a:pt x="445" y="375"/>
                    <a:pt x="445" y="375"/>
                    <a:pt x="445" y="375"/>
                  </a:cubicBezTo>
                  <a:cubicBezTo>
                    <a:pt x="445" y="342"/>
                    <a:pt x="445" y="342"/>
                    <a:pt x="445" y="342"/>
                  </a:cubicBezTo>
                  <a:cubicBezTo>
                    <a:pt x="479" y="342"/>
                    <a:pt x="479" y="342"/>
                    <a:pt x="479" y="342"/>
                  </a:cubicBezTo>
                  <a:cubicBezTo>
                    <a:pt x="479" y="309"/>
                    <a:pt x="479" y="309"/>
                    <a:pt x="479" y="309"/>
                  </a:cubicBezTo>
                  <a:cubicBezTo>
                    <a:pt x="512" y="309"/>
                    <a:pt x="512" y="309"/>
                    <a:pt x="512" y="309"/>
                  </a:cubicBezTo>
                  <a:cubicBezTo>
                    <a:pt x="512" y="113"/>
                    <a:pt x="512" y="113"/>
                    <a:pt x="512" y="113"/>
                  </a:cubicBezTo>
                  <a:cubicBezTo>
                    <a:pt x="457" y="58"/>
                    <a:pt x="457" y="58"/>
                    <a:pt x="457" y="58"/>
                  </a:cubicBezTo>
                  <a:cubicBezTo>
                    <a:pt x="333" y="58"/>
                    <a:pt x="333" y="58"/>
                    <a:pt x="333" y="58"/>
                  </a:cubicBezTo>
                  <a:cubicBezTo>
                    <a:pt x="333" y="91"/>
                    <a:pt x="333" y="91"/>
                    <a:pt x="333" y="91"/>
                  </a:cubicBezTo>
                  <a:cubicBezTo>
                    <a:pt x="300" y="91"/>
                    <a:pt x="300" y="91"/>
                    <a:pt x="300" y="91"/>
                  </a:cubicBezTo>
                  <a:cubicBezTo>
                    <a:pt x="300" y="124"/>
                    <a:pt x="300" y="124"/>
                    <a:pt x="300" y="124"/>
                  </a:cubicBezTo>
                  <a:cubicBezTo>
                    <a:pt x="267" y="125"/>
                    <a:pt x="267" y="125"/>
                    <a:pt x="267" y="125"/>
                  </a:cubicBezTo>
                  <a:cubicBezTo>
                    <a:pt x="267" y="172"/>
                    <a:pt x="267" y="172"/>
                    <a:pt x="267" y="172"/>
                  </a:cubicBezTo>
                  <a:cubicBezTo>
                    <a:pt x="267" y="172"/>
                    <a:pt x="267" y="172"/>
                    <a:pt x="267" y="172"/>
                  </a:cubicBezTo>
                  <a:cubicBezTo>
                    <a:pt x="188" y="172"/>
                    <a:pt x="124" y="236"/>
                    <a:pt x="124" y="314"/>
                  </a:cubicBezTo>
                  <a:cubicBezTo>
                    <a:pt x="124" y="349"/>
                    <a:pt x="137" y="382"/>
                    <a:pt x="158" y="406"/>
                  </a:cubicBezTo>
                  <a:cubicBezTo>
                    <a:pt x="56" y="509"/>
                    <a:pt x="56" y="509"/>
                    <a:pt x="56" y="509"/>
                  </a:cubicBezTo>
                  <a:lnTo>
                    <a:pt x="73" y="526"/>
                  </a:lnTo>
                  <a:close/>
                  <a:moveTo>
                    <a:pt x="229" y="202"/>
                  </a:moveTo>
                  <a:cubicBezTo>
                    <a:pt x="233" y="201"/>
                    <a:pt x="238" y="199"/>
                    <a:pt x="243" y="198"/>
                  </a:cubicBezTo>
                  <a:cubicBezTo>
                    <a:pt x="243" y="210"/>
                    <a:pt x="243" y="210"/>
                    <a:pt x="243" y="210"/>
                  </a:cubicBezTo>
                  <a:cubicBezTo>
                    <a:pt x="323" y="210"/>
                    <a:pt x="323" y="210"/>
                    <a:pt x="323" y="210"/>
                  </a:cubicBezTo>
                  <a:cubicBezTo>
                    <a:pt x="328" y="213"/>
                    <a:pt x="333" y="216"/>
                    <a:pt x="338" y="219"/>
                  </a:cubicBezTo>
                  <a:cubicBezTo>
                    <a:pt x="243" y="219"/>
                    <a:pt x="243" y="219"/>
                    <a:pt x="243" y="219"/>
                  </a:cubicBezTo>
                  <a:cubicBezTo>
                    <a:pt x="243" y="243"/>
                    <a:pt x="243" y="243"/>
                    <a:pt x="243" y="243"/>
                  </a:cubicBezTo>
                  <a:cubicBezTo>
                    <a:pt x="362" y="243"/>
                    <a:pt x="362" y="243"/>
                    <a:pt x="362" y="243"/>
                  </a:cubicBezTo>
                  <a:cubicBezTo>
                    <a:pt x="364" y="246"/>
                    <a:pt x="366" y="249"/>
                    <a:pt x="368" y="253"/>
                  </a:cubicBezTo>
                  <a:cubicBezTo>
                    <a:pt x="243" y="253"/>
                    <a:pt x="243" y="253"/>
                    <a:pt x="243" y="253"/>
                  </a:cubicBezTo>
                  <a:cubicBezTo>
                    <a:pt x="243" y="277"/>
                    <a:pt x="243" y="277"/>
                    <a:pt x="243" y="277"/>
                  </a:cubicBezTo>
                  <a:cubicBezTo>
                    <a:pt x="379" y="277"/>
                    <a:pt x="379" y="277"/>
                    <a:pt x="379" y="277"/>
                  </a:cubicBezTo>
                  <a:cubicBezTo>
                    <a:pt x="380" y="280"/>
                    <a:pt x="381" y="283"/>
                    <a:pt x="382" y="286"/>
                  </a:cubicBezTo>
                  <a:cubicBezTo>
                    <a:pt x="243" y="286"/>
                    <a:pt x="243" y="286"/>
                    <a:pt x="243" y="286"/>
                  </a:cubicBezTo>
                  <a:cubicBezTo>
                    <a:pt x="243" y="310"/>
                    <a:pt x="243" y="310"/>
                    <a:pt x="243" y="310"/>
                  </a:cubicBezTo>
                  <a:cubicBezTo>
                    <a:pt x="385" y="310"/>
                    <a:pt x="385" y="310"/>
                    <a:pt x="385" y="310"/>
                  </a:cubicBezTo>
                  <a:cubicBezTo>
                    <a:pt x="385" y="311"/>
                    <a:pt x="385" y="313"/>
                    <a:pt x="385" y="314"/>
                  </a:cubicBezTo>
                  <a:cubicBezTo>
                    <a:pt x="385" y="316"/>
                    <a:pt x="385" y="317"/>
                    <a:pt x="385" y="319"/>
                  </a:cubicBezTo>
                  <a:cubicBezTo>
                    <a:pt x="243" y="319"/>
                    <a:pt x="243" y="319"/>
                    <a:pt x="243" y="319"/>
                  </a:cubicBezTo>
                  <a:cubicBezTo>
                    <a:pt x="243" y="343"/>
                    <a:pt x="243" y="343"/>
                    <a:pt x="243" y="343"/>
                  </a:cubicBezTo>
                  <a:cubicBezTo>
                    <a:pt x="382" y="343"/>
                    <a:pt x="382" y="343"/>
                    <a:pt x="382" y="343"/>
                  </a:cubicBezTo>
                  <a:cubicBezTo>
                    <a:pt x="380" y="348"/>
                    <a:pt x="378" y="353"/>
                    <a:pt x="376" y="359"/>
                  </a:cubicBezTo>
                  <a:cubicBezTo>
                    <a:pt x="229" y="359"/>
                    <a:pt x="229" y="359"/>
                    <a:pt x="229" y="359"/>
                  </a:cubicBezTo>
                  <a:lnTo>
                    <a:pt x="229" y="202"/>
                  </a:lnTo>
                  <a:close/>
                  <a:moveTo>
                    <a:pt x="421" y="351"/>
                  </a:moveTo>
                  <a:cubicBezTo>
                    <a:pt x="404" y="351"/>
                    <a:pt x="404" y="351"/>
                    <a:pt x="404" y="351"/>
                  </a:cubicBezTo>
                  <a:cubicBezTo>
                    <a:pt x="405" y="348"/>
                    <a:pt x="406" y="345"/>
                    <a:pt x="406" y="342"/>
                  </a:cubicBezTo>
                  <a:cubicBezTo>
                    <a:pt x="421" y="342"/>
                    <a:pt x="421" y="342"/>
                    <a:pt x="421" y="342"/>
                  </a:cubicBezTo>
                  <a:lnTo>
                    <a:pt x="421" y="351"/>
                  </a:lnTo>
                  <a:close/>
                  <a:moveTo>
                    <a:pt x="455" y="318"/>
                  </a:moveTo>
                  <a:cubicBezTo>
                    <a:pt x="409" y="318"/>
                    <a:pt x="409" y="318"/>
                    <a:pt x="409" y="318"/>
                  </a:cubicBezTo>
                  <a:cubicBezTo>
                    <a:pt x="409" y="317"/>
                    <a:pt x="409" y="315"/>
                    <a:pt x="409" y="314"/>
                  </a:cubicBezTo>
                  <a:cubicBezTo>
                    <a:pt x="409" y="312"/>
                    <a:pt x="409" y="311"/>
                    <a:pt x="409" y="309"/>
                  </a:cubicBezTo>
                  <a:cubicBezTo>
                    <a:pt x="455" y="309"/>
                    <a:pt x="455" y="309"/>
                    <a:pt x="455" y="309"/>
                  </a:cubicBezTo>
                  <a:lnTo>
                    <a:pt x="455" y="318"/>
                  </a:lnTo>
                  <a:close/>
                  <a:moveTo>
                    <a:pt x="479" y="114"/>
                  </a:moveTo>
                  <a:cubicBezTo>
                    <a:pt x="452" y="114"/>
                    <a:pt x="452" y="114"/>
                    <a:pt x="452" y="114"/>
                  </a:cubicBezTo>
                  <a:cubicBezTo>
                    <a:pt x="452" y="87"/>
                    <a:pt x="452" y="87"/>
                    <a:pt x="452" y="87"/>
                  </a:cubicBezTo>
                  <a:lnTo>
                    <a:pt x="479" y="114"/>
                  </a:lnTo>
                  <a:close/>
                  <a:moveTo>
                    <a:pt x="428" y="82"/>
                  </a:moveTo>
                  <a:cubicBezTo>
                    <a:pt x="428" y="138"/>
                    <a:pt x="428" y="138"/>
                    <a:pt x="428" y="138"/>
                  </a:cubicBezTo>
                  <a:cubicBezTo>
                    <a:pt x="488" y="138"/>
                    <a:pt x="488" y="138"/>
                    <a:pt x="488" y="138"/>
                  </a:cubicBezTo>
                  <a:cubicBezTo>
                    <a:pt x="488" y="123"/>
                    <a:pt x="488" y="123"/>
                    <a:pt x="488" y="123"/>
                  </a:cubicBezTo>
                  <a:cubicBezTo>
                    <a:pt x="488" y="123"/>
                    <a:pt x="488" y="123"/>
                    <a:pt x="488" y="123"/>
                  </a:cubicBezTo>
                  <a:cubicBezTo>
                    <a:pt x="488" y="285"/>
                    <a:pt x="488" y="285"/>
                    <a:pt x="488" y="285"/>
                  </a:cubicBezTo>
                  <a:cubicBezTo>
                    <a:pt x="406" y="285"/>
                    <a:pt x="406" y="285"/>
                    <a:pt x="406" y="285"/>
                  </a:cubicBezTo>
                  <a:cubicBezTo>
                    <a:pt x="399" y="253"/>
                    <a:pt x="382" y="225"/>
                    <a:pt x="357" y="204"/>
                  </a:cubicBezTo>
                  <a:cubicBezTo>
                    <a:pt x="357" y="82"/>
                    <a:pt x="357" y="82"/>
                    <a:pt x="357" y="82"/>
                  </a:cubicBezTo>
                  <a:lnTo>
                    <a:pt x="428" y="82"/>
                  </a:lnTo>
                  <a:close/>
                  <a:moveTo>
                    <a:pt x="333" y="115"/>
                  </a:moveTo>
                  <a:cubicBezTo>
                    <a:pt x="333" y="188"/>
                    <a:pt x="333" y="188"/>
                    <a:pt x="333" y="188"/>
                  </a:cubicBezTo>
                  <a:cubicBezTo>
                    <a:pt x="330" y="187"/>
                    <a:pt x="327" y="185"/>
                    <a:pt x="324" y="184"/>
                  </a:cubicBezTo>
                  <a:cubicBezTo>
                    <a:pt x="324" y="115"/>
                    <a:pt x="324" y="115"/>
                    <a:pt x="324" y="115"/>
                  </a:cubicBezTo>
                  <a:lnTo>
                    <a:pt x="333" y="115"/>
                  </a:lnTo>
                  <a:close/>
                  <a:moveTo>
                    <a:pt x="291" y="148"/>
                  </a:moveTo>
                  <a:cubicBezTo>
                    <a:pt x="300" y="148"/>
                    <a:pt x="300" y="148"/>
                    <a:pt x="300" y="148"/>
                  </a:cubicBezTo>
                  <a:cubicBezTo>
                    <a:pt x="300" y="176"/>
                    <a:pt x="300" y="176"/>
                    <a:pt x="300" y="176"/>
                  </a:cubicBezTo>
                  <a:cubicBezTo>
                    <a:pt x="297" y="175"/>
                    <a:pt x="294" y="175"/>
                    <a:pt x="291" y="174"/>
                  </a:cubicBezTo>
                  <a:lnTo>
                    <a:pt x="291" y="148"/>
                  </a:lnTo>
                  <a:close/>
                  <a:moveTo>
                    <a:pt x="205" y="214"/>
                  </a:moveTo>
                  <a:cubicBezTo>
                    <a:pt x="205" y="383"/>
                    <a:pt x="205" y="383"/>
                    <a:pt x="205" y="383"/>
                  </a:cubicBezTo>
                  <a:cubicBezTo>
                    <a:pt x="363" y="383"/>
                    <a:pt x="363" y="383"/>
                    <a:pt x="363" y="383"/>
                  </a:cubicBezTo>
                  <a:cubicBezTo>
                    <a:pt x="342" y="413"/>
                    <a:pt x="307" y="432"/>
                    <a:pt x="267" y="432"/>
                  </a:cubicBezTo>
                  <a:cubicBezTo>
                    <a:pt x="202" y="432"/>
                    <a:pt x="148" y="379"/>
                    <a:pt x="148" y="314"/>
                  </a:cubicBezTo>
                  <a:cubicBezTo>
                    <a:pt x="148" y="272"/>
                    <a:pt x="171" y="234"/>
                    <a:pt x="205" y="214"/>
                  </a:cubicBezTo>
                  <a:close/>
                  <a:moveTo>
                    <a:pt x="0" y="0"/>
                  </a:moveTo>
                  <a:cubicBezTo>
                    <a:pt x="0" y="576"/>
                    <a:pt x="0" y="576"/>
                    <a:pt x="0" y="576"/>
                  </a:cubicBezTo>
                  <a:cubicBezTo>
                    <a:pt x="576" y="576"/>
                    <a:pt x="576" y="576"/>
                    <a:pt x="576" y="576"/>
                  </a:cubicBezTo>
                  <a:cubicBezTo>
                    <a:pt x="576" y="0"/>
                    <a:pt x="576" y="0"/>
                    <a:pt x="576" y="0"/>
                  </a:cubicBezTo>
                  <a:lnTo>
                    <a:pt x="0" y="0"/>
                  </a:lnTo>
                  <a:close/>
                  <a:moveTo>
                    <a:pt x="553" y="552"/>
                  </a:moveTo>
                  <a:cubicBezTo>
                    <a:pt x="23" y="552"/>
                    <a:pt x="23" y="552"/>
                    <a:pt x="23" y="552"/>
                  </a:cubicBezTo>
                  <a:cubicBezTo>
                    <a:pt x="23" y="23"/>
                    <a:pt x="23" y="23"/>
                    <a:pt x="23" y="23"/>
                  </a:cubicBezTo>
                  <a:cubicBezTo>
                    <a:pt x="553" y="23"/>
                    <a:pt x="553" y="23"/>
                    <a:pt x="553" y="23"/>
                  </a:cubicBezTo>
                  <a:lnTo>
                    <a:pt x="553" y="55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cxnSp>
          <p:nvCxnSpPr>
            <p:cNvPr id="1296" name="Google Shape;1296;p37"/>
            <p:cNvCxnSpPr>
              <a:stCxn id="1294" idx="3"/>
              <a:endCxn id="1289" idx="1"/>
            </p:cNvCxnSpPr>
            <p:nvPr/>
          </p:nvCxnSpPr>
          <p:spPr>
            <a:xfrm rot="10800000" flipH="1">
              <a:off x="2658900" y="2967050"/>
              <a:ext cx="990600" cy="1218300"/>
            </a:xfrm>
            <a:prstGeom prst="bentConnector3">
              <a:avLst>
                <a:gd name="adj1" fmla="val 50002"/>
              </a:avLst>
            </a:prstGeom>
            <a:noFill/>
            <a:ln w="28575" cap="flat" cmpd="sng">
              <a:solidFill>
                <a:schemeClr val="dk1"/>
              </a:solidFill>
              <a:prstDash val="solid"/>
              <a:round/>
              <a:headEnd type="none" w="sm" len="sm"/>
              <a:tailEnd type="triangle" w="med" len="med"/>
            </a:ln>
          </p:spPr>
        </p:cxnSp>
        <p:sp>
          <p:nvSpPr>
            <p:cNvPr id="1297" name="Google Shape;1297;p37"/>
            <p:cNvSpPr/>
            <p:nvPr/>
          </p:nvSpPr>
          <p:spPr>
            <a:xfrm>
              <a:off x="4261050" y="2157625"/>
              <a:ext cx="541782" cy="553212"/>
            </a:xfrm>
            <a:custGeom>
              <a:avLst/>
              <a:gdLst/>
              <a:ahLst/>
              <a:cxnLst/>
              <a:rect l="l" t="t" r="r" b="b"/>
              <a:pathLst>
                <a:path w="457200" h="457200" extrusionOk="0">
                  <a:moveTo>
                    <a:pt x="0" y="0"/>
                  </a:moveTo>
                  <a:lnTo>
                    <a:pt x="0" y="457200"/>
                  </a:lnTo>
                  <a:lnTo>
                    <a:pt x="457200" y="457200"/>
                  </a:lnTo>
                  <a:lnTo>
                    <a:pt x="457200" y="0"/>
                  </a:lnTo>
                  <a:close/>
                  <a:moveTo>
                    <a:pt x="85725" y="383858"/>
                  </a:moveTo>
                  <a:cubicBezTo>
                    <a:pt x="84836" y="362871"/>
                    <a:pt x="99632" y="356457"/>
                    <a:pt x="102076" y="355473"/>
                  </a:cubicBezTo>
                  <a:lnTo>
                    <a:pt x="146526" y="333724"/>
                  </a:lnTo>
                  <a:lnTo>
                    <a:pt x="146526" y="341694"/>
                  </a:lnTo>
                  <a:cubicBezTo>
                    <a:pt x="129849" y="345811"/>
                    <a:pt x="118038" y="360648"/>
                    <a:pt x="117761" y="377825"/>
                  </a:cubicBezTo>
                  <a:lnTo>
                    <a:pt x="117761" y="377825"/>
                  </a:lnTo>
                  <a:lnTo>
                    <a:pt x="117761" y="430086"/>
                  </a:lnTo>
                  <a:lnTo>
                    <a:pt x="135604" y="430086"/>
                  </a:lnTo>
                  <a:lnTo>
                    <a:pt x="135604" y="378365"/>
                  </a:lnTo>
                  <a:cubicBezTo>
                    <a:pt x="136045" y="367309"/>
                    <a:pt x="145364" y="358702"/>
                    <a:pt x="156420" y="359143"/>
                  </a:cubicBezTo>
                  <a:cubicBezTo>
                    <a:pt x="166858" y="359559"/>
                    <a:pt x="175225" y="367925"/>
                    <a:pt x="175641" y="378365"/>
                  </a:cubicBezTo>
                  <a:lnTo>
                    <a:pt x="175641" y="429927"/>
                  </a:lnTo>
                  <a:lnTo>
                    <a:pt x="193485" y="429927"/>
                  </a:lnTo>
                  <a:lnTo>
                    <a:pt x="193485" y="378365"/>
                  </a:lnTo>
                  <a:cubicBezTo>
                    <a:pt x="193485" y="378143"/>
                    <a:pt x="193485" y="377889"/>
                    <a:pt x="193485" y="377666"/>
                  </a:cubicBezTo>
                  <a:cubicBezTo>
                    <a:pt x="193136" y="360518"/>
                    <a:pt x="181289" y="345751"/>
                    <a:pt x="164624" y="341694"/>
                  </a:cubicBezTo>
                  <a:lnTo>
                    <a:pt x="164624" y="325025"/>
                  </a:lnTo>
                  <a:lnTo>
                    <a:pt x="193548" y="310896"/>
                  </a:lnTo>
                  <a:lnTo>
                    <a:pt x="221488" y="352933"/>
                  </a:lnTo>
                  <a:lnTo>
                    <a:pt x="242856" y="352933"/>
                  </a:lnTo>
                  <a:lnTo>
                    <a:pt x="270986" y="310610"/>
                  </a:lnTo>
                  <a:lnTo>
                    <a:pt x="293973" y="321786"/>
                  </a:lnTo>
                  <a:lnTo>
                    <a:pt x="293973" y="367633"/>
                  </a:lnTo>
                  <a:cubicBezTo>
                    <a:pt x="278796" y="372561"/>
                    <a:pt x="270487" y="388858"/>
                    <a:pt x="275414" y="404035"/>
                  </a:cubicBezTo>
                  <a:cubicBezTo>
                    <a:pt x="280342" y="419211"/>
                    <a:pt x="296640" y="427520"/>
                    <a:pt x="311817" y="422596"/>
                  </a:cubicBezTo>
                  <a:cubicBezTo>
                    <a:pt x="326993" y="417668"/>
                    <a:pt x="335302" y="401368"/>
                    <a:pt x="330375" y="386191"/>
                  </a:cubicBezTo>
                  <a:cubicBezTo>
                    <a:pt x="327517" y="377390"/>
                    <a:pt x="320618" y="370491"/>
                    <a:pt x="311817" y="367633"/>
                  </a:cubicBezTo>
                  <a:lnTo>
                    <a:pt x="311817" y="330486"/>
                  </a:lnTo>
                  <a:lnTo>
                    <a:pt x="363823" y="355886"/>
                  </a:lnTo>
                  <a:cubicBezTo>
                    <a:pt x="363823" y="355886"/>
                    <a:pt x="380270" y="362236"/>
                    <a:pt x="379317" y="384461"/>
                  </a:cubicBezTo>
                  <a:lnTo>
                    <a:pt x="379317" y="439547"/>
                  </a:lnTo>
                  <a:lnTo>
                    <a:pt x="85725" y="439547"/>
                  </a:lnTo>
                  <a:close/>
                  <a:moveTo>
                    <a:pt x="232442" y="152654"/>
                  </a:moveTo>
                  <a:cubicBezTo>
                    <a:pt x="262541" y="152654"/>
                    <a:pt x="283623" y="162179"/>
                    <a:pt x="291116" y="171418"/>
                  </a:cubicBezTo>
                  <a:cubicBezTo>
                    <a:pt x="291116" y="171418"/>
                    <a:pt x="291116" y="171672"/>
                    <a:pt x="291116" y="171799"/>
                  </a:cubicBezTo>
                  <a:cubicBezTo>
                    <a:pt x="291116" y="171926"/>
                    <a:pt x="291116" y="172212"/>
                    <a:pt x="291116" y="172403"/>
                  </a:cubicBezTo>
                  <a:cubicBezTo>
                    <a:pt x="291779" y="197913"/>
                    <a:pt x="283032" y="222776"/>
                    <a:pt x="266541" y="242253"/>
                  </a:cubicBezTo>
                  <a:cubicBezTo>
                    <a:pt x="266097" y="242761"/>
                    <a:pt x="265716" y="243142"/>
                    <a:pt x="265621" y="243237"/>
                  </a:cubicBezTo>
                  <a:lnTo>
                    <a:pt x="264382" y="244824"/>
                  </a:lnTo>
                  <a:cubicBezTo>
                    <a:pt x="264382" y="245015"/>
                    <a:pt x="251270" y="265049"/>
                    <a:pt x="231966" y="267399"/>
                  </a:cubicBezTo>
                  <a:cubicBezTo>
                    <a:pt x="212693" y="265049"/>
                    <a:pt x="199708" y="245174"/>
                    <a:pt x="199581" y="244824"/>
                  </a:cubicBezTo>
                  <a:lnTo>
                    <a:pt x="198342" y="243269"/>
                  </a:lnTo>
                  <a:lnTo>
                    <a:pt x="197422" y="242284"/>
                  </a:lnTo>
                  <a:cubicBezTo>
                    <a:pt x="180942" y="222802"/>
                    <a:pt x="172196" y="197943"/>
                    <a:pt x="172847" y="172434"/>
                  </a:cubicBezTo>
                  <a:lnTo>
                    <a:pt x="172847" y="172434"/>
                  </a:lnTo>
                  <a:lnTo>
                    <a:pt x="172847" y="172434"/>
                  </a:lnTo>
                  <a:cubicBezTo>
                    <a:pt x="179800" y="162878"/>
                    <a:pt x="201390" y="152654"/>
                    <a:pt x="232442" y="152654"/>
                  </a:cubicBezTo>
                  <a:close/>
                  <a:moveTo>
                    <a:pt x="176340" y="147638"/>
                  </a:moveTo>
                  <a:lnTo>
                    <a:pt x="180150" y="114300"/>
                  </a:lnTo>
                  <a:lnTo>
                    <a:pt x="181674" y="101060"/>
                  </a:lnTo>
                  <a:lnTo>
                    <a:pt x="189770" y="83725"/>
                  </a:lnTo>
                  <a:lnTo>
                    <a:pt x="274257" y="83725"/>
                  </a:lnTo>
                  <a:lnTo>
                    <a:pt x="282353" y="101060"/>
                  </a:lnTo>
                  <a:lnTo>
                    <a:pt x="283877" y="114300"/>
                  </a:lnTo>
                  <a:lnTo>
                    <a:pt x="287623" y="147161"/>
                  </a:lnTo>
                  <a:cubicBezTo>
                    <a:pt x="273749" y="139478"/>
                    <a:pt x="254603" y="134779"/>
                    <a:pt x="232442" y="134779"/>
                  </a:cubicBezTo>
                  <a:cubicBezTo>
                    <a:pt x="210280" y="134779"/>
                    <a:pt x="190278" y="139700"/>
                    <a:pt x="176340" y="147638"/>
                  </a:cubicBezTo>
                  <a:close/>
                  <a:moveTo>
                    <a:pt x="232029" y="285560"/>
                  </a:moveTo>
                  <a:lnTo>
                    <a:pt x="232029" y="285560"/>
                  </a:lnTo>
                  <a:cubicBezTo>
                    <a:pt x="241247" y="284738"/>
                    <a:pt x="250101" y="281568"/>
                    <a:pt x="257747" y="276352"/>
                  </a:cubicBezTo>
                  <a:lnTo>
                    <a:pt x="257747" y="298069"/>
                  </a:lnTo>
                  <a:lnTo>
                    <a:pt x="231997" y="336772"/>
                  </a:lnTo>
                  <a:lnTo>
                    <a:pt x="206375" y="298069"/>
                  </a:lnTo>
                  <a:lnTo>
                    <a:pt x="206375" y="276225"/>
                  </a:lnTo>
                  <a:cubicBezTo>
                    <a:pt x="214020" y="281441"/>
                    <a:pt x="222874" y="284611"/>
                    <a:pt x="232093" y="285433"/>
                  </a:cubicBezTo>
                  <a:close/>
                  <a:moveTo>
                    <a:pt x="302768" y="383985"/>
                  </a:moveTo>
                  <a:cubicBezTo>
                    <a:pt x="308870" y="383985"/>
                    <a:pt x="313817" y="388931"/>
                    <a:pt x="313817" y="395034"/>
                  </a:cubicBezTo>
                  <a:cubicBezTo>
                    <a:pt x="313817" y="401136"/>
                    <a:pt x="308870" y="406083"/>
                    <a:pt x="302768" y="406083"/>
                  </a:cubicBezTo>
                  <a:cubicBezTo>
                    <a:pt x="296666" y="406083"/>
                    <a:pt x="291719" y="401136"/>
                    <a:pt x="291719" y="395034"/>
                  </a:cubicBezTo>
                  <a:cubicBezTo>
                    <a:pt x="291702" y="388931"/>
                    <a:pt x="296634" y="383972"/>
                    <a:pt x="302736" y="383953"/>
                  </a:cubicBezTo>
                  <a:cubicBezTo>
                    <a:pt x="302747" y="383953"/>
                    <a:pt x="302758" y="383953"/>
                    <a:pt x="302768" y="383953"/>
                  </a:cubicBezTo>
                  <a:close/>
                  <a:moveTo>
                    <a:pt x="439293" y="439357"/>
                  </a:moveTo>
                  <a:lnTo>
                    <a:pt x="397066" y="439357"/>
                  </a:lnTo>
                  <a:lnTo>
                    <a:pt x="397066" y="384620"/>
                  </a:lnTo>
                  <a:cubicBezTo>
                    <a:pt x="398526" y="349980"/>
                    <a:pt x="370999" y="339503"/>
                    <a:pt x="370681" y="339439"/>
                  </a:cubicBezTo>
                  <a:lnTo>
                    <a:pt x="275622" y="293053"/>
                  </a:lnTo>
                  <a:lnTo>
                    <a:pt x="275622" y="259779"/>
                  </a:lnTo>
                  <a:cubicBezTo>
                    <a:pt x="277178" y="257842"/>
                    <a:pt x="278416" y="256159"/>
                    <a:pt x="279019" y="255238"/>
                  </a:cubicBezTo>
                  <a:cubicBezTo>
                    <a:pt x="298821" y="232494"/>
                    <a:pt x="309498" y="203222"/>
                    <a:pt x="308991" y="173069"/>
                  </a:cubicBezTo>
                  <a:cubicBezTo>
                    <a:pt x="308991" y="172815"/>
                    <a:pt x="308991" y="172530"/>
                    <a:pt x="308991" y="172276"/>
                  </a:cubicBezTo>
                  <a:cubicBezTo>
                    <a:pt x="308991" y="172022"/>
                    <a:pt x="308991" y="171990"/>
                    <a:pt x="308991" y="171863"/>
                  </a:cubicBezTo>
                  <a:cubicBezTo>
                    <a:pt x="309008" y="171535"/>
                    <a:pt x="309008" y="171206"/>
                    <a:pt x="308991" y="170879"/>
                  </a:cubicBezTo>
                  <a:cubicBezTo>
                    <a:pt x="308991" y="168529"/>
                    <a:pt x="308801" y="166148"/>
                    <a:pt x="308610" y="163703"/>
                  </a:cubicBezTo>
                  <a:cubicBezTo>
                    <a:pt x="308610" y="163100"/>
                    <a:pt x="308610" y="162497"/>
                    <a:pt x="308610" y="161893"/>
                  </a:cubicBezTo>
                  <a:lnTo>
                    <a:pt x="308293" y="161893"/>
                  </a:lnTo>
                  <a:cubicBezTo>
                    <a:pt x="307797" y="158280"/>
                    <a:pt x="307054" y="154705"/>
                    <a:pt x="306070" y="151194"/>
                  </a:cubicBezTo>
                  <a:lnTo>
                    <a:pt x="299942" y="97695"/>
                  </a:lnTo>
                  <a:lnTo>
                    <a:pt x="285750" y="65977"/>
                  </a:lnTo>
                  <a:lnTo>
                    <a:pt x="178403" y="65977"/>
                  </a:lnTo>
                  <a:lnTo>
                    <a:pt x="164878" y="94933"/>
                  </a:lnTo>
                  <a:lnTo>
                    <a:pt x="158052" y="151098"/>
                  </a:lnTo>
                  <a:cubicBezTo>
                    <a:pt x="157042" y="154638"/>
                    <a:pt x="156288" y="158245"/>
                    <a:pt x="155797" y="161893"/>
                  </a:cubicBezTo>
                  <a:lnTo>
                    <a:pt x="155797" y="161893"/>
                  </a:lnTo>
                  <a:cubicBezTo>
                    <a:pt x="155797" y="162497"/>
                    <a:pt x="155797" y="163100"/>
                    <a:pt x="155797" y="163703"/>
                  </a:cubicBezTo>
                  <a:cubicBezTo>
                    <a:pt x="155607" y="166148"/>
                    <a:pt x="155448" y="168529"/>
                    <a:pt x="155385" y="170879"/>
                  </a:cubicBezTo>
                  <a:cubicBezTo>
                    <a:pt x="155385" y="171196"/>
                    <a:pt x="155385" y="171514"/>
                    <a:pt x="155385" y="171863"/>
                  </a:cubicBezTo>
                  <a:cubicBezTo>
                    <a:pt x="155385" y="172212"/>
                    <a:pt x="155385" y="172117"/>
                    <a:pt x="155385" y="172276"/>
                  </a:cubicBezTo>
                  <a:cubicBezTo>
                    <a:pt x="155369" y="172540"/>
                    <a:pt x="155369" y="172805"/>
                    <a:pt x="155385" y="173069"/>
                  </a:cubicBezTo>
                  <a:cubicBezTo>
                    <a:pt x="154878" y="203222"/>
                    <a:pt x="165555" y="232494"/>
                    <a:pt x="185357" y="255238"/>
                  </a:cubicBezTo>
                  <a:cubicBezTo>
                    <a:pt x="185960" y="256159"/>
                    <a:pt x="187198" y="257842"/>
                    <a:pt x="188754" y="259779"/>
                  </a:cubicBezTo>
                  <a:lnTo>
                    <a:pt x="188754" y="293465"/>
                  </a:lnTo>
                  <a:lnTo>
                    <a:pt x="95060" y="339058"/>
                  </a:lnTo>
                  <a:cubicBezTo>
                    <a:pt x="93885" y="339503"/>
                    <a:pt x="66485" y="349980"/>
                    <a:pt x="67850" y="384239"/>
                  </a:cubicBezTo>
                  <a:lnTo>
                    <a:pt x="67850" y="439325"/>
                  </a:lnTo>
                  <a:lnTo>
                    <a:pt x="17844" y="439325"/>
                  </a:lnTo>
                  <a:lnTo>
                    <a:pt x="17844" y="17844"/>
                  </a:lnTo>
                  <a:lnTo>
                    <a:pt x="439357" y="1784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D04A02"/>
                </a:solidFill>
                <a:latin typeface="Arial"/>
                <a:ea typeface="Arial"/>
                <a:cs typeface="Arial"/>
                <a:sym typeface="Arial"/>
              </a:endParaRPr>
            </a:p>
          </p:txBody>
        </p:sp>
        <p:sp>
          <p:nvSpPr>
            <p:cNvPr id="1298" name="Google Shape;1298;p37"/>
            <p:cNvSpPr/>
            <p:nvPr/>
          </p:nvSpPr>
          <p:spPr>
            <a:xfrm>
              <a:off x="3367150" y="3113075"/>
              <a:ext cx="144900" cy="14955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99" name="Google Shape;1299;p37"/>
            <p:cNvSpPr/>
            <p:nvPr/>
          </p:nvSpPr>
          <p:spPr>
            <a:xfrm>
              <a:off x="3578450" y="3437600"/>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00000"/>
                </a:lnSpc>
                <a:spcBef>
                  <a:spcPts val="0"/>
                </a:spcBef>
                <a:spcAft>
                  <a:spcPts val="0"/>
                </a:spcAft>
                <a:buClr>
                  <a:schemeClr val="dk1"/>
                </a:buClr>
                <a:buSzPts val="1200"/>
                <a:buFont typeface="Montserrat"/>
                <a:buChar char="●"/>
              </a:pPr>
              <a:r>
                <a:rPr lang="en-GB" sz="1200" b="1" i="0" u="none" strike="noStrike" cap="none">
                  <a:solidFill>
                    <a:schemeClr val="dk1"/>
                  </a:solidFill>
                  <a:latin typeface="Montserrat"/>
                  <a:ea typeface="Montserrat"/>
                  <a:cs typeface="Montserrat"/>
                  <a:sym typeface="Montserrat"/>
                </a:rPr>
                <a:t>Telehealth/Telemedicine</a:t>
              </a:r>
              <a:r>
                <a:rPr lang="en-GB" sz="1200" b="0" i="0" u="none" strike="noStrike" cap="none">
                  <a:solidFill>
                    <a:schemeClr val="dk1"/>
                  </a:solidFill>
                  <a:latin typeface="Montserrat"/>
                  <a:ea typeface="Montserrat"/>
                  <a:cs typeface="Montserrat"/>
                  <a:sym typeface="Montserrat"/>
                </a:rPr>
                <a:t>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00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Electronic medical records (EMR)</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00000"/>
                </a:lnSpc>
                <a:spcBef>
                  <a:spcPts val="0"/>
                </a:spcBef>
                <a:spcAft>
                  <a:spcPts val="0"/>
                </a:spcAft>
                <a:buClr>
                  <a:schemeClr val="dk1"/>
                </a:buClr>
                <a:buSzPts val="1200"/>
                <a:buFont typeface="Montserrat"/>
                <a:buChar char="●"/>
              </a:pPr>
              <a:r>
                <a:rPr lang="en-GB" sz="1200" b="1" i="0" u="none" strike="noStrike" cap="none">
                  <a:solidFill>
                    <a:srgbClr val="111111"/>
                  </a:solidFill>
                  <a:latin typeface="Montserrat"/>
                  <a:ea typeface="Montserrat"/>
                  <a:cs typeface="Montserrat"/>
                  <a:sym typeface="Montserrat"/>
                </a:rPr>
                <a:t>Electronic Health records</a:t>
              </a:r>
              <a:r>
                <a:rPr lang="en-GB" sz="1200" b="0" i="0" u="none" strike="noStrike" cap="none">
                  <a:solidFill>
                    <a:srgbClr val="111111"/>
                  </a:solidFill>
                  <a:latin typeface="Montserrat"/>
                  <a:ea typeface="Montserrat"/>
                  <a:cs typeface="Montserrat"/>
                  <a:sym typeface="Montserrat"/>
                </a:rPr>
                <a:t> </a:t>
              </a:r>
              <a:r>
                <a:rPr lang="en-GB" sz="1200" b="1" i="0" u="none" strike="noStrike" cap="none">
                  <a:solidFill>
                    <a:srgbClr val="111111"/>
                  </a:solidFill>
                  <a:latin typeface="Montserrat"/>
                  <a:ea typeface="Montserrat"/>
                  <a:cs typeface="Montserrat"/>
                  <a:sym typeface="Montserrat"/>
                </a:rPr>
                <a:t>(EHR)</a:t>
              </a:r>
              <a:endParaRPr sz="1200" b="1" i="0" u="none" strike="noStrike" cap="none">
                <a:solidFill>
                  <a:srgbClr val="111111"/>
                </a:solidFill>
                <a:latin typeface="Montserrat"/>
                <a:ea typeface="Montserrat"/>
                <a:cs typeface="Montserrat"/>
                <a:sym typeface="Montserrat"/>
              </a:endParaRPr>
            </a:p>
            <a:p>
              <a:pPr marL="137160" marR="0" lvl="0" indent="-121920" algn="l" rtl="0">
                <a:lnSpc>
                  <a:spcPct val="100000"/>
                </a:lnSpc>
                <a:spcBef>
                  <a:spcPts val="0"/>
                </a:spcBef>
                <a:spcAft>
                  <a:spcPts val="0"/>
                </a:spcAft>
                <a:buClr>
                  <a:srgbClr val="111111"/>
                </a:buClr>
                <a:buSzPts val="1200"/>
                <a:buFont typeface="Montserrat"/>
                <a:buChar char="●"/>
              </a:pPr>
              <a:r>
                <a:rPr lang="en-GB" sz="1200" b="0" i="0" u="none" strike="noStrike" cap="none">
                  <a:solidFill>
                    <a:srgbClr val="111111"/>
                  </a:solidFill>
                  <a:latin typeface="Montserrat"/>
                  <a:ea typeface="Montserrat"/>
                  <a:cs typeface="Montserrat"/>
                  <a:sym typeface="Montserrat"/>
                </a:rPr>
                <a:t>Health Information exchange platforms </a:t>
              </a:r>
              <a:endParaRPr sz="1200" b="0" i="0" u="none" strike="noStrike" cap="none">
                <a:solidFill>
                  <a:srgbClr val="111111"/>
                </a:solidFill>
                <a:latin typeface="Montserrat"/>
                <a:ea typeface="Montserrat"/>
                <a:cs typeface="Montserrat"/>
                <a:sym typeface="Montserrat"/>
              </a:endParaRPr>
            </a:p>
          </p:txBody>
        </p:sp>
        <p:grpSp>
          <p:nvGrpSpPr>
            <p:cNvPr id="1300" name="Google Shape;1300;p37"/>
            <p:cNvGrpSpPr/>
            <p:nvPr/>
          </p:nvGrpSpPr>
          <p:grpSpPr>
            <a:xfrm>
              <a:off x="7305665" y="2157625"/>
              <a:ext cx="541782" cy="553212"/>
              <a:chOff x="10418558" y="4634724"/>
              <a:chExt cx="457200" cy="457200"/>
            </a:xfrm>
          </p:grpSpPr>
          <p:sp>
            <p:nvSpPr>
              <p:cNvPr id="1301" name="Google Shape;1301;p37"/>
              <p:cNvSpPr/>
              <p:nvPr/>
            </p:nvSpPr>
            <p:spPr>
              <a:xfrm>
                <a:off x="10623255" y="4833696"/>
                <a:ext cx="200212" cy="200283"/>
              </a:xfrm>
              <a:custGeom>
                <a:avLst/>
                <a:gdLst/>
                <a:ahLst/>
                <a:cxnLst/>
                <a:rect l="l" t="t" r="r" b="b"/>
                <a:pathLst>
                  <a:path w="200212" h="200283" extrusionOk="0">
                    <a:moveTo>
                      <a:pt x="58478" y="63123"/>
                    </a:moveTo>
                    <a:lnTo>
                      <a:pt x="16219" y="105383"/>
                    </a:lnTo>
                    <a:cubicBezTo>
                      <a:pt x="-5406" y="127150"/>
                      <a:pt x="-5406" y="162291"/>
                      <a:pt x="16219" y="184059"/>
                    </a:cubicBezTo>
                    <a:lnTo>
                      <a:pt x="16219" y="184059"/>
                    </a:lnTo>
                    <a:cubicBezTo>
                      <a:pt x="26674" y="194508"/>
                      <a:pt x="40870" y="200350"/>
                      <a:pt x="55652" y="200283"/>
                    </a:cubicBezTo>
                    <a:cubicBezTo>
                      <a:pt x="56636" y="200283"/>
                      <a:pt x="57621" y="200283"/>
                      <a:pt x="58573" y="200283"/>
                    </a:cubicBezTo>
                    <a:cubicBezTo>
                      <a:pt x="65241" y="199864"/>
                      <a:pt x="71780" y="198251"/>
                      <a:pt x="77877" y="195521"/>
                    </a:cubicBezTo>
                    <a:cubicBezTo>
                      <a:pt x="84176" y="192794"/>
                      <a:pt x="89906" y="188904"/>
                      <a:pt x="94768" y="184059"/>
                    </a:cubicBezTo>
                    <a:lnTo>
                      <a:pt x="185319" y="93508"/>
                    </a:lnTo>
                    <a:cubicBezTo>
                      <a:pt x="206242" y="71012"/>
                      <a:pt x="204963" y="35815"/>
                      <a:pt x="182468" y="14893"/>
                    </a:cubicBezTo>
                    <a:cubicBezTo>
                      <a:pt x="161142" y="-4941"/>
                      <a:pt x="128128" y="-4967"/>
                      <a:pt x="106770" y="14832"/>
                    </a:cubicBezTo>
                    <a:lnTo>
                      <a:pt x="77877" y="43597"/>
                    </a:lnTo>
                    <a:close/>
                    <a:moveTo>
                      <a:pt x="81052" y="170248"/>
                    </a:moveTo>
                    <a:cubicBezTo>
                      <a:pt x="74985" y="176277"/>
                      <a:pt x="66974" y="179957"/>
                      <a:pt x="58446" y="180630"/>
                    </a:cubicBezTo>
                    <a:cubicBezTo>
                      <a:pt x="57494" y="180630"/>
                      <a:pt x="56509" y="180630"/>
                      <a:pt x="55525" y="180630"/>
                    </a:cubicBezTo>
                    <a:cubicBezTo>
                      <a:pt x="35588" y="180525"/>
                      <a:pt x="19511" y="164279"/>
                      <a:pt x="19615" y="144343"/>
                    </a:cubicBezTo>
                    <a:cubicBezTo>
                      <a:pt x="19664" y="134862"/>
                      <a:pt x="23439" y="125785"/>
                      <a:pt x="30125" y="119067"/>
                    </a:cubicBezTo>
                    <a:lnTo>
                      <a:pt x="43333" y="105827"/>
                    </a:lnTo>
                    <a:lnTo>
                      <a:pt x="58478" y="120972"/>
                    </a:lnTo>
                    <a:lnTo>
                      <a:pt x="77877" y="140562"/>
                    </a:lnTo>
                    <a:lnTo>
                      <a:pt x="94260" y="156945"/>
                    </a:lnTo>
                    <a:close/>
                    <a:moveTo>
                      <a:pt x="120549" y="28643"/>
                    </a:moveTo>
                    <a:cubicBezTo>
                      <a:pt x="134646" y="14545"/>
                      <a:pt x="157506" y="14545"/>
                      <a:pt x="171603" y="28643"/>
                    </a:cubicBezTo>
                    <a:cubicBezTo>
                      <a:pt x="185700" y="42741"/>
                      <a:pt x="185700" y="65599"/>
                      <a:pt x="171603" y="79697"/>
                    </a:cubicBezTo>
                    <a:lnTo>
                      <a:pt x="158332" y="93127"/>
                    </a:lnTo>
                    <a:lnTo>
                      <a:pt x="107278" y="41946"/>
                    </a:lnTo>
                    <a:close/>
                    <a:moveTo>
                      <a:pt x="144552" y="106811"/>
                    </a:moveTo>
                    <a:lnTo>
                      <a:pt x="108198" y="143133"/>
                    </a:lnTo>
                    <a:lnTo>
                      <a:pt x="77877" y="112971"/>
                    </a:lnTo>
                    <a:lnTo>
                      <a:pt x="58478" y="93445"/>
                    </a:lnTo>
                    <a:lnTo>
                      <a:pt x="57144" y="92079"/>
                    </a:lnTo>
                    <a:lnTo>
                      <a:pt x="58478" y="90746"/>
                    </a:lnTo>
                    <a:lnTo>
                      <a:pt x="77877" y="71220"/>
                    </a:lnTo>
                    <a:lnTo>
                      <a:pt x="93339" y="557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2" name="Google Shape;1302;p37"/>
              <p:cNvSpPr/>
              <p:nvPr/>
            </p:nvSpPr>
            <p:spPr>
              <a:xfrm rot="-2700000">
                <a:off x="10713815" y="4917666"/>
                <a:ext cx="19537" cy="29226"/>
              </a:xfrm>
              <a:custGeom>
                <a:avLst/>
                <a:gdLst/>
                <a:ahLst/>
                <a:cxnLst/>
                <a:rect l="l" t="t" r="r" b="b"/>
                <a:pathLst>
                  <a:path w="19526" h="29210" extrusionOk="0">
                    <a:moveTo>
                      <a:pt x="0" y="0"/>
                    </a:moveTo>
                    <a:lnTo>
                      <a:pt x="19526" y="0"/>
                    </a:lnTo>
                    <a:lnTo>
                      <a:pt x="19526" y="29210"/>
                    </a:lnTo>
                    <a:lnTo>
                      <a:pt x="0" y="2921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3" name="Google Shape;1303;p37"/>
              <p:cNvSpPr/>
              <p:nvPr/>
            </p:nvSpPr>
            <p:spPr>
              <a:xfrm>
                <a:off x="10418558"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282575" y="437674"/>
                    </a:lnTo>
                    <a:lnTo>
                      <a:pt x="282575" y="414020"/>
                    </a:lnTo>
                    <a:cubicBezTo>
                      <a:pt x="276400" y="416731"/>
                      <a:pt x="269784" y="418303"/>
                      <a:pt x="263049" y="418656"/>
                    </a:cubicBezTo>
                    <a:lnTo>
                      <a:pt x="263049" y="437706"/>
                    </a:lnTo>
                    <a:lnTo>
                      <a:pt x="85249" y="437706"/>
                    </a:lnTo>
                    <a:lnTo>
                      <a:pt x="85249" y="399288"/>
                    </a:lnTo>
                    <a:lnTo>
                      <a:pt x="174149" y="399288"/>
                    </a:lnTo>
                    <a:lnTo>
                      <a:pt x="174149" y="228600"/>
                    </a:lnTo>
                    <a:lnTo>
                      <a:pt x="85249" y="228600"/>
                    </a:lnTo>
                    <a:lnTo>
                      <a:pt x="85249" y="183864"/>
                    </a:lnTo>
                    <a:lnTo>
                      <a:pt x="263049" y="183864"/>
                    </a:lnTo>
                    <a:lnTo>
                      <a:pt x="263049" y="236125"/>
                    </a:lnTo>
                    <a:lnTo>
                      <a:pt x="276225" y="223044"/>
                    </a:lnTo>
                    <a:lnTo>
                      <a:pt x="282575" y="216694"/>
                    </a:lnTo>
                    <a:lnTo>
                      <a:pt x="282575" y="164338"/>
                    </a:lnTo>
                    <a:lnTo>
                      <a:pt x="222250" y="164338"/>
                    </a:lnTo>
                    <a:lnTo>
                      <a:pt x="222250" y="142272"/>
                    </a:lnTo>
                    <a:lnTo>
                      <a:pt x="243396" y="142272"/>
                    </a:lnTo>
                    <a:lnTo>
                      <a:pt x="243396" y="121761"/>
                    </a:lnTo>
                    <a:cubicBezTo>
                      <a:pt x="243396" y="100719"/>
                      <a:pt x="226338" y="83661"/>
                      <a:pt x="205296" y="83661"/>
                    </a:cubicBezTo>
                    <a:lnTo>
                      <a:pt x="142875" y="83661"/>
                    </a:lnTo>
                    <a:cubicBezTo>
                      <a:pt x="121833" y="83661"/>
                      <a:pt x="104775" y="100719"/>
                      <a:pt x="104775" y="121761"/>
                    </a:cubicBezTo>
                    <a:lnTo>
                      <a:pt x="104775" y="142272"/>
                    </a:lnTo>
                    <a:lnTo>
                      <a:pt x="125889" y="142272"/>
                    </a:lnTo>
                    <a:lnTo>
                      <a:pt x="125889" y="164338"/>
                    </a:lnTo>
                    <a:lnTo>
                      <a:pt x="65564" y="164338"/>
                    </a:lnTo>
                    <a:lnTo>
                      <a:pt x="65564" y="437674"/>
                    </a:lnTo>
                    <a:lnTo>
                      <a:pt x="19526" y="437674"/>
                    </a:lnTo>
                    <a:lnTo>
                      <a:pt x="19526" y="19526"/>
                    </a:lnTo>
                    <a:lnTo>
                      <a:pt x="437674" y="19526"/>
                    </a:lnTo>
                    <a:close/>
                    <a:moveTo>
                      <a:pt x="85249" y="379730"/>
                    </a:moveTo>
                    <a:lnTo>
                      <a:pt x="85249" y="248126"/>
                    </a:lnTo>
                    <a:lnTo>
                      <a:pt x="154718" y="248126"/>
                    </a:lnTo>
                    <a:lnTo>
                      <a:pt x="154718" y="379730"/>
                    </a:lnTo>
                    <a:close/>
                    <a:moveTo>
                      <a:pt x="145574" y="122746"/>
                    </a:moveTo>
                    <a:lnTo>
                      <a:pt x="124397" y="122746"/>
                    </a:lnTo>
                    <a:lnTo>
                      <a:pt x="124397" y="121761"/>
                    </a:lnTo>
                    <a:cubicBezTo>
                      <a:pt x="124397" y="111540"/>
                      <a:pt x="132654" y="103240"/>
                      <a:pt x="142875" y="103188"/>
                    </a:cubicBezTo>
                    <a:lnTo>
                      <a:pt x="205550" y="103188"/>
                    </a:lnTo>
                    <a:cubicBezTo>
                      <a:pt x="215800" y="103205"/>
                      <a:pt x="224106" y="111510"/>
                      <a:pt x="224123" y="121761"/>
                    </a:cubicBezTo>
                    <a:lnTo>
                      <a:pt x="224123" y="122746"/>
                    </a:lnTo>
                    <a:lnTo>
                      <a:pt x="145510" y="122746"/>
                    </a:lnTo>
                    <a:close/>
                    <a:moveTo>
                      <a:pt x="203041" y="142272"/>
                    </a:moveTo>
                    <a:lnTo>
                      <a:pt x="203041" y="164338"/>
                    </a:lnTo>
                    <a:lnTo>
                      <a:pt x="145510" y="164338"/>
                    </a:lnTo>
                    <a:lnTo>
                      <a:pt x="145510" y="14227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4" name="Google Shape;1304;p37"/>
              <p:cNvSpPr/>
              <p:nvPr/>
            </p:nvSpPr>
            <p:spPr>
              <a:xfrm>
                <a:off x="10730501" y="4699652"/>
                <a:ext cx="72485" cy="72485"/>
              </a:xfrm>
              <a:custGeom>
                <a:avLst/>
                <a:gdLst/>
                <a:ahLst/>
                <a:cxnLst/>
                <a:rect l="l" t="t" r="r" b="b"/>
                <a:pathLst>
                  <a:path w="72485" h="72485" extrusionOk="0">
                    <a:moveTo>
                      <a:pt x="26479" y="72485"/>
                    </a:moveTo>
                    <a:lnTo>
                      <a:pt x="46006" y="72485"/>
                    </a:lnTo>
                    <a:lnTo>
                      <a:pt x="46006" y="46038"/>
                    </a:lnTo>
                    <a:lnTo>
                      <a:pt x="72485" y="46038"/>
                    </a:lnTo>
                    <a:lnTo>
                      <a:pt x="72485" y="26511"/>
                    </a:lnTo>
                    <a:lnTo>
                      <a:pt x="46006" y="26511"/>
                    </a:lnTo>
                    <a:lnTo>
                      <a:pt x="46006" y="0"/>
                    </a:lnTo>
                    <a:lnTo>
                      <a:pt x="26479" y="0"/>
                    </a:lnTo>
                    <a:lnTo>
                      <a:pt x="26479" y="26511"/>
                    </a:lnTo>
                    <a:lnTo>
                      <a:pt x="0" y="26511"/>
                    </a:lnTo>
                    <a:lnTo>
                      <a:pt x="0" y="46038"/>
                    </a:lnTo>
                    <a:lnTo>
                      <a:pt x="26479" y="46038"/>
                    </a:lnTo>
                    <a:lnTo>
                      <a:pt x="26479" y="724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cxnSp>
          <p:nvCxnSpPr>
            <p:cNvPr id="1305" name="Google Shape;1305;p37"/>
            <p:cNvCxnSpPr>
              <a:stCxn id="1299" idx="3"/>
              <a:endCxn id="1290" idx="1"/>
            </p:cNvCxnSpPr>
            <p:nvPr/>
          </p:nvCxnSpPr>
          <p:spPr>
            <a:xfrm rot="10800000" flipH="1">
              <a:off x="5813450" y="2946350"/>
              <a:ext cx="743400" cy="1239000"/>
            </a:xfrm>
            <a:prstGeom prst="bentConnector3">
              <a:avLst>
                <a:gd name="adj1" fmla="val 50010"/>
              </a:avLst>
            </a:prstGeom>
            <a:noFill/>
            <a:ln w="28575" cap="flat" cmpd="sng">
              <a:solidFill>
                <a:schemeClr val="dk1"/>
              </a:solidFill>
              <a:prstDash val="solid"/>
              <a:round/>
              <a:headEnd type="none" w="sm" len="sm"/>
              <a:tailEnd type="triangle" w="med" len="med"/>
            </a:ln>
          </p:spPr>
        </p:cxnSp>
        <p:sp>
          <p:nvSpPr>
            <p:cNvPr id="1306" name="Google Shape;1306;p37"/>
            <p:cNvSpPr/>
            <p:nvPr/>
          </p:nvSpPr>
          <p:spPr>
            <a:xfrm>
              <a:off x="6347270" y="3113075"/>
              <a:ext cx="144900" cy="14955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07" name="Google Shape;1307;p37"/>
            <p:cNvSpPr/>
            <p:nvPr/>
          </p:nvSpPr>
          <p:spPr>
            <a:xfrm>
              <a:off x="6485900" y="3437525"/>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15000"/>
                </a:lnSpc>
                <a:spcBef>
                  <a:spcPts val="0"/>
                </a:spcBef>
                <a:spcAft>
                  <a:spcPts val="0"/>
                </a:spcAft>
                <a:buClr>
                  <a:srgbClr val="111111"/>
                </a:buClr>
                <a:buSzPts val="1200"/>
                <a:buFont typeface="Montserrat"/>
                <a:buChar char="●"/>
              </a:pPr>
              <a:r>
                <a:rPr lang="en-GB" sz="1200" b="0" i="0" u="none" strike="noStrike" cap="none">
                  <a:solidFill>
                    <a:schemeClr val="dk1"/>
                  </a:solidFill>
                  <a:latin typeface="Montserrat"/>
                  <a:ea typeface="Montserrat"/>
                  <a:cs typeface="Montserrat"/>
                  <a:sym typeface="Montserrat"/>
                </a:rPr>
                <a:t>Resources (Medscape)</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Remote Care (Rehabilitation-Genie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Hospital-at-Home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rgbClr val="111111"/>
                </a:buClr>
                <a:buSzPts val="1200"/>
                <a:buFont typeface="Montserrat"/>
                <a:buChar char="●"/>
              </a:pPr>
              <a:r>
                <a:rPr lang="en-GB" sz="1200" b="0" i="0" u="none" strike="noStrike" cap="none">
                  <a:solidFill>
                    <a:schemeClr val="dk1"/>
                  </a:solidFill>
                  <a:latin typeface="Montserrat"/>
                  <a:ea typeface="Montserrat"/>
                  <a:cs typeface="Montserrat"/>
                  <a:sym typeface="Montserrat"/>
                </a:rPr>
                <a:t>eScripts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rgbClr val="111111"/>
                </a:buClr>
                <a:buSzPts val="1200"/>
                <a:buFont typeface="Montserrat"/>
                <a:buChar char="●"/>
              </a:pPr>
              <a:r>
                <a:rPr lang="en-GB" sz="1200" b="1" i="0" u="none" strike="noStrike" cap="none">
                  <a:solidFill>
                    <a:srgbClr val="111111"/>
                  </a:solidFill>
                  <a:latin typeface="Montserrat"/>
                  <a:ea typeface="Montserrat"/>
                  <a:cs typeface="Montserrat"/>
                  <a:sym typeface="Montserrat"/>
                </a:rPr>
                <a:t>mHealth - Apps &amp; devices</a:t>
              </a:r>
              <a:endParaRPr sz="1200" b="0" i="0" u="none" strike="noStrike" cap="none">
                <a:solidFill>
                  <a:srgbClr val="111111"/>
                </a:solidFill>
                <a:latin typeface="Montserrat"/>
                <a:ea typeface="Montserrat"/>
                <a:cs typeface="Montserrat"/>
                <a:sym typeface="Montserrat"/>
              </a:endParaRPr>
            </a:p>
          </p:txBody>
        </p:sp>
        <p:sp>
          <p:nvSpPr>
            <p:cNvPr id="1308" name="Google Shape;1308;p37"/>
            <p:cNvSpPr/>
            <p:nvPr/>
          </p:nvSpPr>
          <p:spPr>
            <a:xfrm>
              <a:off x="9584600" y="3336350"/>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15000"/>
                </a:lnSpc>
                <a:spcBef>
                  <a:spcPts val="0"/>
                </a:spcBef>
                <a:spcAft>
                  <a:spcPts val="0"/>
                </a:spcAft>
                <a:buClr>
                  <a:srgbClr val="111111"/>
                </a:buClr>
                <a:buSzPts val="1200"/>
                <a:buFont typeface="Montserrat"/>
                <a:buChar char="●"/>
              </a:pPr>
              <a:r>
                <a:rPr lang="en-GB" sz="1200" b="1" i="0" u="none" strike="noStrike" cap="none">
                  <a:solidFill>
                    <a:schemeClr val="dk1"/>
                  </a:solidFill>
                  <a:latin typeface="Montserrat"/>
                  <a:ea typeface="Montserrat"/>
                  <a:cs typeface="Montserrat"/>
                  <a:sym typeface="Montserrat"/>
                </a:rPr>
                <a:t>Telehealth/Telemedicine (</a:t>
              </a:r>
              <a:r>
                <a:rPr lang="en-GB" sz="1200" b="1" i="0" u="none" strike="noStrike" cap="none">
                  <a:solidFill>
                    <a:srgbClr val="111111"/>
                  </a:solidFill>
                  <a:latin typeface="Montserrat"/>
                  <a:ea typeface="Montserrat"/>
                  <a:cs typeface="Montserrat"/>
                  <a:sym typeface="Montserrat"/>
                </a:rPr>
                <a:t>Follow-Up)</a:t>
              </a:r>
              <a:endParaRPr sz="1200" b="1"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Social media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Patient support portals</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Compliance apps </a:t>
              </a:r>
              <a:endParaRPr sz="1200" b="0" i="0" u="none" strike="noStrike" cap="none">
                <a:solidFill>
                  <a:schemeClr val="dk1"/>
                </a:solidFill>
                <a:latin typeface="Montserrat"/>
                <a:ea typeface="Montserrat"/>
                <a:cs typeface="Montserrat"/>
                <a:sym typeface="Montserrat"/>
              </a:endParaRPr>
            </a:p>
          </p:txBody>
        </p:sp>
        <p:cxnSp>
          <p:nvCxnSpPr>
            <p:cNvPr id="1309" name="Google Shape;1309;p37"/>
            <p:cNvCxnSpPr>
              <a:stCxn id="1307" idx="3"/>
              <a:endCxn id="1291" idx="1"/>
            </p:cNvCxnSpPr>
            <p:nvPr/>
          </p:nvCxnSpPr>
          <p:spPr>
            <a:xfrm rot="10800000" flipH="1">
              <a:off x="8720900" y="2946575"/>
              <a:ext cx="934800" cy="1238700"/>
            </a:xfrm>
            <a:prstGeom prst="bentConnector3">
              <a:avLst>
                <a:gd name="adj1" fmla="val 50000"/>
              </a:avLst>
            </a:prstGeom>
            <a:noFill/>
            <a:ln w="28575" cap="flat" cmpd="sng">
              <a:solidFill>
                <a:schemeClr val="dk1"/>
              </a:solidFill>
              <a:prstDash val="solid"/>
              <a:round/>
              <a:headEnd type="none" w="sm" len="sm"/>
              <a:tailEnd type="triangle" w="med" len="med"/>
            </a:ln>
          </p:spPr>
        </p:cxnSp>
        <p:sp>
          <p:nvSpPr>
            <p:cNvPr id="1310" name="Google Shape;1310;p37"/>
            <p:cNvSpPr/>
            <p:nvPr/>
          </p:nvSpPr>
          <p:spPr>
            <a:xfrm>
              <a:off x="9439695" y="3113075"/>
              <a:ext cx="144900" cy="14955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1311" name="Google Shape;1311;p37"/>
            <p:cNvGrpSpPr/>
            <p:nvPr/>
          </p:nvGrpSpPr>
          <p:grpSpPr>
            <a:xfrm>
              <a:off x="1516800" y="1284675"/>
              <a:ext cx="9158400" cy="438300"/>
              <a:chOff x="1516800" y="1056075"/>
              <a:chExt cx="9158400" cy="438300"/>
            </a:xfrm>
          </p:grpSpPr>
          <p:cxnSp>
            <p:nvCxnSpPr>
              <p:cNvPr id="1312" name="Google Shape;1312;p37"/>
              <p:cNvCxnSpPr>
                <a:stCxn id="1292" idx="2"/>
                <a:endCxn id="1284" idx="0"/>
              </p:cNvCxnSpPr>
              <p:nvPr/>
            </p:nvCxnSpPr>
            <p:spPr>
              <a:xfrm rot="5400000">
                <a:off x="3587250" y="-1014375"/>
                <a:ext cx="438300" cy="4579200"/>
              </a:xfrm>
              <a:prstGeom prst="bentConnector3">
                <a:avLst>
                  <a:gd name="adj1" fmla="val -2173"/>
                </a:avLst>
              </a:prstGeom>
              <a:noFill/>
              <a:ln w="19050" cap="flat" cmpd="sng">
                <a:solidFill>
                  <a:schemeClr val="dk1"/>
                </a:solidFill>
                <a:prstDash val="solid"/>
                <a:round/>
                <a:headEnd type="none" w="sm" len="sm"/>
                <a:tailEnd type="none" w="sm" len="sm"/>
              </a:ln>
            </p:spPr>
          </p:cxnSp>
          <p:cxnSp>
            <p:nvCxnSpPr>
              <p:cNvPr id="1313" name="Google Shape;1313;p37"/>
              <p:cNvCxnSpPr>
                <a:stCxn id="1292" idx="2"/>
                <a:endCxn id="1288" idx="0"/>
              </p:cNvCxnSpPr>
              <p:nvPr/>
            </p:nvCxnSpPr>
            <p:spPr>
              <a:xfrm rot="-5400000" flipH="1">
                <a:off x="8166450" y="-1014375"/>
                <a:ext cx="438300" cy="4579200"/>
              </a:xfrm>
              <a:prstGeom prst="bentConnector3">
                <a:avLst>
                  <a:gd name="adj1" fmla="val -2173"/>
                </a:avLst>
              </a:prstGeom>
              <a:noFill/>
              <a:ln w="19050" cap="flat" cmpd="sng">
                <a:solidFill>
                  <a:schemeClr val="dk1"/>
                </a:solidFill>
                <a:prstDash val="solid"/>
                <a:round/>
                <a:headEnd type="none" w="sm" len="sm"/>
                <a:tailEnd type="none" w="sm" len="sm"/>
              </a:ln>
            </p:spPr>
          </p:cxnSp>
          <p:cxnSp>
            <p:nvCxnSpPr>
              <p:cNvPr id="1314" name="Google Shape;1314;p37"/>
              <p:cNvCxnSpPr>
                <a:stCxn id="1292" idx="2"/>
                <a:endCxn id="1287" idx="0"/>
              </p:cNvCxnSpPr>
              <p:nvPr/>
            </p:nvCxnSpPr>
            <p:spPr>
              <a:xfrm rot="-5400000" flipH="1">
                <a:off x="6617100" y="534975"/>
                <a:ext cx="438300" cy="1480500"/>
              </a:xfrm>
              <a:prstGeom prst="bentConnector3">
                <a:avLst>
                  <a:gd name="adj1" fmla="val -2173"/>
                </a:avLst>
              </a:prstGeom>
              <a:noFill/>
              <a:ln w="19050" cap="flat" cmpd="sng">
                <a:solidFill>
                  <a:schemeClr val="dk1"/>
                </a:solidFill>
                <a:prstDash val="solid"/>
                <a:round/>
                <a:headEnd type="none" w="sm" len="sm"/>
                <a:tailEnd type="none" w="sm" len="sm"/>
              </a:ln>
            </p:spPr>
          </p:cxnSp>
          <p:cxnSp>
            <p:nvCxnSpPr>
              <p:cNvPr id="1315" name="Google Shape;1315;p37"/>
              <p:cNvCxnSpPr>
                <a:stCxn id="1292" idx="2"/>
                <a:endCxn id="1286" idx="0"/>
              </p:cNvCxnSpPr>
              <p:nvPr/>
            </p:nvCxnSpPr>
            <p:spPr>
              <a:xfrm rot="5400000">
                <a:off x="5116350" y="514725"/>
                <a:ext cx="438300" cy="1521000"/>
              </a:xfrm>
              <a:prstGeom prst="bentConnector3">
                <a:avLst>
                  <a:gd name="adj1" fmla="val -2173"/>
                </a:avLst>
              </a:prstGeom>
              <a:noFill/>
              <a:ln w="19050" cap="flat" cmpd="sng">
                <a:solidFill>
                  <a:schemeClr val="dk1"/>
                </a:solidFill>
                <a:prstDash val="solid"/>
                <a:round/>
                <a:headEnd type="none" w="sm" len="sm"/>
                <a:tailEnd type="none" w="sm" len="sm"/>
              </a:ln>
            </p:spPr>
          </p:cxnSp>
        </p:grpSp>
        <p:sp>
          <p:nvSpPr>
            <p:cNvPr id="1316" name="Google Shape;1316;p37"/>
            <p:cNvSpPr/>
            <p:nvPr/>
          </p:nvSpPr>
          <p:spPr>
            <a:xfrm>
              <a:off x="10404350" y="2157625"/>
              <a:ext cx="541800" cy="553200"/>
            </a:xfrm>
            <a:custGeom>
              <a:avLst/>
              <a:gdLst/>
              <a:ahLst/>
              <a:cxnLst/>
              <a:rect l="l" t="t" r="r" b="b"/>
              <a:pathLst>
                <a:path w="576" h="576" extrusionOk="0">
                  <a:moveTo>
                    <a:pt x="576" y="0"/>
                  </a:moveTo>
                  <a:cubicBezTo>
                    <a:pt x="0" y="0"/>
                    <a:pt x="0" y="0"/>
                    <a:pt x="0" y="0"/>
                  </a:cubicBezTo>
                  <a:cubicBezTo>
                    <a:pt x="0" y="576"/>
                    <a:pt x="0" y="576"/>
                    <a:pt x="0" y="576"/>
                  </a:cubicBezTo>
                  <a:cubicBezTo>
                    <a:pt x="576" y="576"/>
                    <a:pt x="576" y="576"/>
                    <a:pt x="576" y="576"/>
                  </a:cubicBezTo>
                  <a:cubicBezTo>
                    <a:pt x="576" y="576"/>
                    <a:pt x="576" y="576"/>
                    <a:pt x="576" y="576"/>
                  </a:cubicBezTo>
                  <a:cubicBezTo>
                    <a:pt x="576" y="0"/>
                    <a:pt x="576" y="0"/>
                    <a:pt x="576" y="0"/>
                  </a:cubicBezTo>
                  <a:close/>
                  <a:moveTo>
                    <a:pt x="25" y="531"/>
                  </a:moveTo>
                  <a:cubicBezTo>
                    <a:pt x="114" y="441"/>
                    <a:pt x="114" y="441"/>
                    <a:pt x="114" y="441"/>
                  </a:cubicBezTo>
                  <a:cubicBezTo>
                    <a:pt x="114" y="441"/>
                    <a:pt x="114" y="441"/>
                    <a:pt x="114" y="441"/>
                  </a:cubicBezTo>
                  <a:cubicBezTo>
                    <a:pt x="172" y="384"/>
                    <a:pt x="172" y="384"/>
                    <a:pt x="172" y="384"/>
                  </a:cubicBezTo>
                  <a:cubicBezTo>
                    <a:pt x="175" y="381"/>
                    <a:pt x="178" y="379"/>
                    <a:pt x="182" y="379"/>
                  </a:cubicBezTo>
                  <a:cubicBezTo>
                    <a:pt x="315" y="379"/>
                    <a:pt x="315" y="379"/>
                    <a:pt x="315" y="379"/>
                  </a:cubicBezTo>
                  <a:cubicBezTo>
                    <a:pt x="323" y="379"/>
                    <a:pt x="329" y="386"/>
                    <a:pt x="329" y="394"/>
                  </a:cubicBezTo>
                  <a:cubicBezTo>
                    <a:pt x="329" y="402"/>
                    <a:pt x="323" y="409"/>
                    <a:pt x="315" y="409"/>
                  </a:cubicBezTo>
                  <a:cubicBezTo>
                    <a:pt x="194" y="409"/>
                    <a:pt x="194" y="409"/>
                    <a:pt x="194" y="409"/>
                  </a:cubicBezTo>
                  <a:cubicBezTo>
                    <a:pt x="194" y="434"/>
                    <a:pt x="194" y="434"/>
                    <a:pt x="194" y="434"/>
                  </a:cubicBezTo>
                  <a:cubicBezTo>
                    <a:pt x="315" y="434"/>
                    <a:pt x="315" y="434"/>
                    <a:pt x="315" y="434"/>
                  </a:cubicBezTo>
                  <a:cubicBezTo>
                    <a:pt x="325" y="434"/>
                    <a:pt x="346" y="430"/>
                    <a:pt x="357" y="419"/>
                  </a:cubicBezTo>
                  <a:cubicBezTo>
                    <a:pt x="466" y="310"/>
                    <a:pt x="466" y="310"/>
                    <a:pt x="466" y="310"/>
                  </a:cubicBezTo>
                  <a:cubicBezTo>
                    <a:pt x="473" y="304"/>
                    <a:pt x="482" y="303"/>
                    <a:pt x="488" y="308"/>
                  </a:cubicBezTo>
                  <a:cubicBezTo>
                    <a:pt x="491" y="311"/>
                    <a:pt x="493" y="315"/>
                    <a:pt x="493" y="319"/>
                  </a:cubicBezTo>
                  <a:cubicBezTo>
                    <a:pt x="493" y="323"/>
                    <a:pt x="491" y="327"/>
                    <a:pt x="489" y="330"/>
                  </a:cubicBezTo>
                  <a:cubicBezTo>
                    <a:pt x="347" y="472"/>
                    <a:pt x="347" y="472"/>
                    <a:pt x="347" y="472"/>
                  </a:cubicBezTo>
                  <a:cubicBezTo>
                    <a:pt x="344" y="474"/>
                    <a:pt x="340" y="476"/>
                    <a:pt x="336" y="476"/>
                  </a:cubicBezTo>
                  <a:cubicBezTo>
                    <a:pt x="208" y="476"/>
                    <a:pt x="208" y="476"/>
                    <a:pt x="208" y="476"/>
                  </a:cubicBezTo>
                  <a:cubicBezTo>
                    <a:pt x="132" y="552"/>
                    <a:pt x="132" y="552"/>
                    <a:pt x="132" y="552"/>
                  </a:cubicBezTo>
                  <a:cubicBezTo>
                    <a:pt x="25" y="552"/>
                    <a:pt x="25" y="552"/>
                    <a:pt x="25" y="552"/>
                  </a:cubicBezTo>
                  <a:lnTo>
                    <a:pt x="25" y="531"/>
                  </a:lnTo>
                  <a:close/>
                  <a:moveTo>
                    <a:pt x="167" y="552"/>
                  </a:moveTo>
                  <a:cubicBezTo>
                    <a:pt x="218" y="501"/>
                    <a:pt x="218" y="501"/>
                    <a:pt x="218" y="501"/>
                  </a:cubicBezTo>
                  <a:cubicBezTo>
                    <a:pt x="336" y="501"/>
                    <a:pt x="336" y="501"/>
                    <a:pt x="336" y="501"/>
                  </a:cubicBezTo>
                  <a:cubicBezTo>
                    <a:pt x="347" y="501"/>
                    <a:pt x="357" y="496"/>
                    <a:pt x="364" y="489"/>
                  </a:cubicBezTo>
                  <a:cubicBezTo>
                    <a:pt x="506" y="347"/>
                    <a:pt x="506" y="347"/>
                    <a:pt x="506" y="347"/>
                  </a:cubicBezTo>
                  <a:cubicBezTo>
                    <a:pt x="514" y="339"/>
                    <a:pt x="518" y="329"/>
                    <a:pt x="517" y="318"/>
                  </a:cubicBezTo>
                  <a:cubicBezTo>
                    <a:pt x="517" y="307"/>
                    <a:pt x="513" y="297"/>
                    <a:pt x="504" y="290"/>
                  </a:cubicBezTo>
                  <a:cubicBezTo>
                    <a:pt x="489" y="276"/>
                    <a:pt x="464" y="277"/>
                    <a:pt x="449" y="292"/>
                  </a:cubicBezTo>
                  <a:cubicBezTo>
                    <a:pt x="353" y="388"/>
                    <a:pt x="353" y="388"/>
                    <a:pt x="353" y="388"/>
                  </a:cubicBezTo>
                  <a:cubicBezTo>
                    <a:pt x="350" y="369"/>
                    <a:pt x="334" y="355"/>
                    <a:pt x="315" y="355"/>
                  </a:cubicBezTo>
                  <a:cubicBezTo>
                    <a:pt x="182" y="355"/>
                    <a:pt x="182" y="355"/>
                    <a:pt x="182" y="355"/>
                  </a:cubicBezTo>
                  <a:cubicBezTo>
                    <a:pt x="172" y="355"/>
                    <a:pt x="162" y="359"/>
                    <a:pt x="154" y="366"/>
                  </a:cubicBezTo>
                  <a:cubicBezTo>
                    <a:pt x="100" y="421"/>
                    <a:pt x="100" y="421"/>
                    <a:pt x="100" y="421"/>
                  </a:cubicBezTo>
                  <a:cubicBezTo>
                    <a:pt x="100" y="421"/>
                    <a:pt x="100" y="421"/>
                    <a:pt x="100" y="421"/>
                  </a:cubicBezTo>
                  <a:cubicBezTo>
                    <a:pt x="25" y="496"/>
                    <a:pt x="25" y="496"/>
                    <a:pt x="25" y="496"/>
                  </a:cubicBezTo>
                  <a:cubicBezTo>
                    <a:pt x="25" y="25"/>
                    <a:pt x="25" y="25"/>
                    <a:pt x="25" y="25"/>
                  </a:cubicBezTo>
                  <a:cubicBezTo>
                    <a:pt x="552" y="25"/>
                    <a:pt x="552" y="25"/>
                    <a:pt x="552" y="25"/>
                  </a:cubicBezTo>
                  <a:cubicBezTo>
                    <a:pt x="552" y="552"/>
                    <a:pt x="552" y="552"/>
                    <a:pt x="552" y="552"/>
                  </a:cubicBezTo>
                  <a:lnTo>
                    <a:pt x="167" y="552"/>
                  </a:lnTo>
                  <a:close/>
                  <a:moveTo>
                    <a:pt x="333" y="112"/>
                  </a:moveTo>
                  <a:cubicBezTo>
                    <a:pt x="360" y="112"/>
                    <a:pt x="382" y="134"/>
                    <a:pt x="382" y="161"/>
                  </a:cubicBezTo>
                  <a:cubicBezTo>
                    <a:pt x="382" y="173"/>
                    <a:pt x="378" y="185"/>
                    <a:pt x="370" y="193"/>
                  </a:cubicBezTo>
                  <a:cubicBezTo>
                    <a:pt x="288" y="280"/>
                    <a:pt x="288" y="280"/>
                    <a:pt x="288" y="280"/>
                  </a:cubicBezTo>
                  <a:cubicBezTo>
                    <a:pt x="206" y="193"/>
                    <a:pt x="206" y="193"/>
                    <a:pt x="206" y="193"/>
                  </a:cubicBezTo>
                  <a:cubicBezTo>
                    <a:pt x="199" y="185"/>
                    <a:pt x="194" y="173"/>
                    <a:pt x="194" y="161"/>
                  </a:cubicBezTo>
                  <a:cubicBezTo>
                    <a:pt x="194" y="134"/>
                    <a:pt x="216" y="112"/>
                    <a:pt x="243" y="112"/>
                  </a:cubicBezTo>
                  <a:cubicBezTo>
                    <a:pt x="263" y="112"/>
                    <a:pt x="281" y="124"/>
                    <a:pt x="288" y="141"/>
                  </a:cubicBezTo>
                  <a:cubicBezTo>
                    <a:pt x="296" y="124"/>
                    <a:pt x="313" y="112"/>
                    <a:pt x="333" y="112"/>
                  </a:cubicBezTo>
                  <a:moveTo>
                    <a:pt x="333" y="87"/>
                  </a:moveTo>
                  <a:cubicBezTo>
                    <a:pt x="317" y="87"/>
                    <a:pt x="301" y="93"/>
                    <a:pt x="288" y="102"/>
                  </a:cubicBezTo>
                  <a:cubicBezTo>
                    <a:pt x="276" y="93"/>
                    <a:pt x="260" y="87"/>
                    <a:pt x="243" y="87"/>
                  </a:cubicBezTo>
                  <a:cubicBezTo>
                    <a:pt x="202" y="87"/>
                    <a:pt x="169" y="120"/>
                    <a:pt x="169" y="161"/>
                  </a:cubicBezTo>
                  <a:cubicBezTo>
                    <a:pt x="169" y="179"/>
                    <a:pt x="176" y="196"/>
                    <a:pt x="188" y="210"/>
                  </a:cubicBezTo>
                  <a:cubicBezTo>
                    <a:pt x="188" y="210"/>
                    <a:pt x="188" y="210"/>
                    <a:pt x="188" y="210"/>
                  </a:cubicBezTo>
                  <a:cubicBezTo>
                    <a:pt x="188" y="210"/>
                    <a:pt x="188" y="210"/>
                    <a:pt x="188" y="210"/>
                  </a:cubicBezTo>
                  <a:cubicBezTo>
                    <a:pt x="271" y="297"/>
                    <a:pt x="271" y="297"/>
                    <a:pt x="271" y="297"/>
                  </a:cubicBezTo>
                  <a:cubicBezTo>
                    <a:pt x="288" y="316"/>
                    <a:pt x="288" y="316"/>
                    <a:pt x="288" y="316"/>
                  </a:cubicBezTo>
                  <a:cubicBezTo>
                    <a:pt x="306" y="297"/>
                    <a:pt x="306" y="297"/>
                    <a:pt x="306" y="297"/>
                  </a:cubicBezTo>
                  <a:cubicBezTo>
                    <a:pt x="388" y="210"/>
                    <a:pt x="388" y="210"/>
                    <a:pt x="388" y="210"/>
                  </a:cubicBezTo>
                  <a:cubicBezTo>
                    <a:pt x="388" y="210"/>
                    <a:pt x="388" y="210"/>
                    <a:pt x="388" y="210"/>
                  </a:cubicBezTo>
                  <a:cubicBezTo>
                    <a:pt x="389" y="210"/>
                    <a:pt x="389" y="210"/>
                    <a:pt x="389" y="210"/>
                  </a:cubicBezTo>
                  <a:cubicBezTo>
                    <a:pt x="401" y="196"/>
                    <a:pt x="407" y="179"/>
                    <a:pt x="407" y="161"/>
                  </a:cubicBezTo>
                  <a:cubicBezTo>
                    <a:pt x="407" y="120"/>
                    <a:pt x="374" y="87"/>
                    <a:pt x="333" y="87"/>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D04A02"/>
                </a:solidFill>
                <a:latin typeface="Arial"/>
                <a:ea typeface="Arial"/>
                <a:cs typeface="Arial"/>
                <a:sym typeface="Arial"/>
              </a:endParaRPr>
            </a:p>
          </p:txBody>
        </p:sp>
      </p:grpSp>
      <p:sp>
        <p:nvSpPr>
          <p:cNvPr id="1317" name="Google Shape;1317;p3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The digital health journey </a:t>
            </a:r>
            <a:endParaRPr sz="2200" b="1" i="0" u="none" strike="noStrike" cap="none">
              <a:solidFill>
                <a:schemeClr val="lt1"/>
              </a:solidFill>
              <a:latin typeface="Montserrat"/>
              <a:ea typeface="Montserrat"/>
              <a:cs typeface="Montserrat"/>
              <a:sym typeface="Montserrat"/>
            </a:endParaRPr>
          </a:p>
        </p:txBody>
      </p:sp>
      <p:sp>
        <p:nvSpPr>
          <p:cNvPr id="1318" name="Google Shape;1318;p3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1319" name="Google Shape;1319;p37"/>
          <p:cNvPicPr preferRelativeResize="0"/>
          <p:nvPr/>
        </p:nvPicPr>
        <p:blipFill rotWithShape="1">
          <a:blip r:embed="rId3">
            <a:alphaModFix/>
          </a:blip>
          <a:srcRect l="16201" t="5948" r="12613" b="5922"/>
          <a:stretch/>
        </p:blipFill>
        <p:spPr>
          <a:xfrm>
            <a:off x="10013188" y="1050"/>
            <a:ext cx="721800" cy="719700"/>
          </a:xfrm>
          <a:prstGeom prst="ellipse">
            <a:avLst/>
          </a:prstGeom>
          <a:noFill/>
          <a:ln w="19050" cap="flat" cmpd="sng">
            <a:solidFill>
              <a:schemeClr val="dk1"/>
            </a:solidFill>
            <a:prstDash val="solid"/>
            <a:round/>
            <a:headEnd type="none" w="sm" len="sm"/>
            <a:tailEnd type="none" w="sm" len="sm"/>
          </a:ln>
        </p:spPr>
      </p:pic>
      <p:sp>
        <p:nvSpPr>
          <p:cNvPr id="1320" name="Google Shape;1320;p37"/>
          <p:cNvSpPr txBox="1"/>
          <p:nvPr/>
        </p:nvSpPr>
        <p:spPr>
          <a:xfrm>
            <a:off x="715050" y="5313300"/>
            <a:ext cx="10761900" cy="1236600"/>
          </a:xfrm>
          <a:prstGeom prst="rect">
            <a:avLst/>
          </a:prstGeom>
          <a:solidFill>
            <a:srgbClr val="F3F3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chemeClr val="dk1"/>
                </a:solidFill>
                <a:latin typeface="Montserrat"/>
                <a:ea typeface="Montserrat"/>
                <a:cs typeface="Montserrat"/>
                <a:sym typeface="Montserrat"/>
              </a:rPr>
              <a:t>In the </a:t>
            </a:r>
            <a:r>
              <a:rPr lang="en-GB" sz="1500" b="1" i="0" u="none" strike="noStrike" cap="none">
                <a:solidFill>
                  <a:schemeClr val="dk1"/>
                </a:solidFill>
                <a:latin typeface="Montserrat"/>
                <a:ea typeface="Montserrat"/>
                <a:cs typeface="Montserrat"/>
                <a:sym typeface="Montserrat"/>
              </a:rPr>
              <a:t>accessing </a:t>
            </a:r>
            <a:r>
              <a:rPr lang="en-GB" sz="1500" b="0" i="0" u="none" strike="noStrike" cap="none">
                <a:solidFill>
                  <a:schemeClr val="dk1"/>
                </a:solidFill>
                <a:latin typeface="Montserrat"/>
                <a:ea typeface="Montserrat"/>
                <a:cs typeface="Montserrat"/>
                <a:sym typeface="Montserrat"/>
              </a:rPr>
              <a:t>of personal data</a:t>
            </a:r>
            <a:r>
              <a:rPr lang="en-GB" sz="1500" b="1" i="0" u="none" strike="noStrike" cap="none">
                <a:solidFill>
                  <a:schemeClr val="dk1"/>
                </a:solidFill>
                <a:latin typeface="Montserrat"/>
                <a:ea typeface="Montserrat"/>
                <a:cs typeface="Montserrat"/>
                <a:sym typeface="Montserrat"/>
              </a:rPr>
              <a:t>,</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unauthorised access</a:t>
            </a:r>
            <a:r>
              <a:rPr lang="en-GB" sz="1500" b="0" i="0" u="none" strike="noStrike" cap="none">
                <a:solidFill>
                  <a:schemeClr val="dk1"/>
                </a:solidFill>
                <a:latin typeface="Montserrat"/>
                <a:ea typeface="Montserrat"/>
                <a:cs typeface="Montserrat"/>
                <a:sym typeface="Montserrat"/>
              </a:rPr>
              <a:t> (Access to personal data that has not been</a:t>
            </a:r>
            <a:r>
              <a:rPr lang="en-GB" sz="1500" b="1" i="0" u="none" strike="noStrike" cap="none">
                <a:solidFill>
                  <a:schemeClr val="dk1"/>
                </a:solidFill>
                <a:latin typeface="Montserrat"/>
                <a:ea typeface="Montserrat"/>
                <a:cs typeface="Montserrat"/>
                <a:sym typeface="Montserrat"/>
              </a:rPr>
              <a:t> explicitly permitted</a:t>
            </a:r>
            <a:r>
              <a:rPr lang="en-GB" sz="1500" b="0" i="0" u="none" strike="noStrike" cap="none">
                <a:solidFill>
                  <a:schemeClr val="dk1"/>
                </a:solidFill>
                <a:latin typeface="Montserrat"/>
                <a:ea typeface="Montserrat"/>
                <a:cs typeface="Montserrat"/>
                <a:sym typeface="Montserrat"/>
              </a:rPr>
              <a:t> by the </a:t>
            </a:r>
            <a:r>
              <a:rPr lang="en-GB" sz="1500" b="1" i="0" u="none" strike="noStrike" cap="none">
                <a:solidFill>
                  <a:schemeClr val="dk1"/>
                </a:solidFill>
                <a:latin typeface="Montserrat"/>
                <a:ea typeface="Montserrat"/>
                <a:cs typeface="Montserrat"/>
                <a:sym typeface="Montserrat"/>
              </a:rPr>
              <a:t>data owner or controller</a:t>
            </a:r>
            <a:r>
              <a:rPr lang="en-GB" sz="1500" b="0" i="0" u="none" strike="noStrike" cap="none">
                <a:solidFill>
                  <a:schemeClr val="dk1"/>
                </a:solidFill>
                <a:latin typeface="Montserrat"/>
                <a:ea typeface="Montserrat"/>
                <a:cs typeface="Montserrat"/>
                <a:sym typeface="Montserrat"/>
              </a:rPr>
              <a:t>) is considered a </a:t>
            </a:r>
            <a:r>
              <a:rPr lang="en-GB" sz="1500" b="1" i="0" u="none" strike="noStrike" cap="none">
                <a:solidFill>
                  <a:schemeClr val="dk1"/>
                </a:solidFill>
                <a:latin typeface="Montserrat"/>
                <a:ea typeface="Montserrat"/>
                <a:cs typeface="Montserrat"/>
                <a:sym typeface="Montserrat"/>
              </a:rPr>
              <a:t>personal data breach</a:t>
            </a: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 </a:t>
            </a:r>
            <a:endParaRPr sz="1500" b="1"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100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Inadequate</a:t>
            </a:r>
            <a:r>
              <a:rPr lang="en-GB" sz="1500" b="0" i="0" u="none" strike="noStrike" cap="none">
                <a:solidFill>
                  <a:schemeClr val="dk1"/>
                </a:solidFill>
                <a:latin typeface="Montserrat"/>
                <a:ea typeface="Montserrat"/>
                <a:cs typeface="Montserrat"/>
                <a:sym typeface="Montserrat"/>
              </a:rPr>
              <a:t> access controls </a:t>
            </a:r>
            <a:endParaRPr sz="1500" b="0"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Security </a:t>
            </a:r>
            <a:r>
              <a:rPr lang="en-GB" sz="1500" b="1" i="0" u="none" strike="noStrike" cap="none">
                <a:solidFill>
                  <a:schemeClr val="dk1"/>
                </a:solidFill>
                <a:latin typeface="Montserrat"/>
                <a:ea typeface="Montserrat"/>
                <a:cs typeface="Montserrat"/>
                <a:sym typeface="Montserrat"/>
              </a:rPr>
              <a:t>vulnerabilities</a:t>
            </a:r>
            <a:endParaRPr sz="15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p38"/>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327" name="Google Shape;1327;p3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Data subject, controller and owner </a:t>
            </a:r>
            <a:endParaRPr sz="2200" b="1" i="0" u="none" strike="noStrike" cap="none">
              <a:solidFill>
                <a:schemeClr val="lt1"/>
              </a:solidFill>
              <a:latin typeface="Montserrat"/>
              <a:ea typeface="Montserrat"/>
              <a:cs typeface="Montserrat"/>
              <a:sym typeface="Montserrat"/>
            </a:endParaRPr>
          </a:p>
        </p:txBody>
      </p:sp>
      <p:sp>
        <p:nvSpPr>
          <p:cNvPr id="1328" name="Google Shape;1328;p3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329" name="Google Shape;1329;p38"/>
          <p:cNvSpPr txBox="1"/>
          <p:nvPr/>
        </p:nvSpPr>
        <p:spPr>
          <a:xfrm>
            <a:off x="701450" y="412312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subject</a:t>
            </a:r>
            <a:endParaRPr sz="1600" b="0" i="0" u="none" strike="noStrike" cap="none">
              <a:solidFill>
                <a:schemeClr val="lt1"/>
              </a:solidFill>
              <a:latin typeface="Montserrat"/>
              <a:ea typeface="Montserrat"/>
              <a:cs typeface="Montserrat"/>
              <a:sym typeface="Montserrat"/>
            </a:endParaRPr>
          </a:p>
        </p:txBody>
      </p:sp>
      <p:grpSp>
        <p:nvGrpSpPr>
          <p:cNvPr id="1330" name="Google Shape;1330;p38"/>
          <p:cNvGrpSpPr/>
          <p:nvPr/>
        </p:nvGrpSpPr>
        <p:grpSpPr>
          <a:xfrm flipH="1">
            <a:off x="1761476" y="1492479"/>
            <a:ext cx="879948" cy="2341680"/>
            <a:chOff x="8635900" y="1173250"/>
            <a:chExt cx="673825" cy="2300275"/>
          </a:xfrm>
        </p:grpSpPr>
        <p:sp>
          <p:nvSpPr>
            <p:cNvPr id="1331" name="Google Shape;1331;p38"/>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2" name="Google Shape;1332;p38"/>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3" name="Google Shape;1333;p38"/>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4" name="Google Shape;1334;p38"/>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5" name="Google Shape;1335;p38"/>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6" name="Google Shape;1336;p38"/>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7" name="Google Shape;1337;p38"/>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8" name="Google Shape;1338;p38"/>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39" name="Google Shape;1339;p38"/>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0" name="Google Shape;1340;p38"/>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1" name="Google Shape;1341;p38"/>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2" name="Google Shape;1342;p38"/>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3" name="Google Shape;1343;p38"/>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4" name="Google Shape;1344;p38"/>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5" name="Google Shape;1345;p38"/>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6" name="Google Shape;1346;p38"/>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7" name="Google Shape;1347;p38"/>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8" name="Google Shape;1348;p38"/>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49" name="Google Shape;1349;p38"/>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0" name="Google Shape;1350;p38"/>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1" name="Google Shape;1351;p38"/>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2" name="Google Shape;1352;p38"/>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3" name="Google Shape;1353;p38"/>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4" name="Google Shape;1354;p38"/>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5" name="Google Shape;1355;p38"/>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6" name="Google Shape;1356;p38"/>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7" name="Google Shape;1357;p38"/>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8" name="Google Shape;1358;p38"/>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59" name="Google Shape;1359;p38"/>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0" name="Google Shape;1360;p38"/>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1" name="Google Shape;1361;p38"/>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2" name="Google Shape;1362;p38"/>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3" name="Google Shape;1363;p38"/>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4" name="Google Shape;1364;p38"/>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5" name="Google Shape;1365;p38"/>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6" name="Google Shape;1366;p38"/>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7" name="Google Shape;1367;p38"/>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8" name="Google Shape;1368;p38"/>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69" name="Google Shape;1369;p38"/>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370" name="Google Shape;1370;p38"/>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grpSp>
      <p:sp>
        <p:nvSpPr>
          <p:cNvPr id="1371" name="Google Shape;1371;p38"/>
          <p:cNvSpPr/>
          <p:nvPr/>
        </p:nvSpPr>
        <p:spPr>
          <a:xfrm>
            <a:off x="384050" y="4664675"/>
            <a:ext cx="3634800" cy="1379700"/>
          </a:xfrm>
          <a:prstGeom prst="roundRect">
            <a:avLst>
              <a:gd name="adj" fmla="val 16667"/>
            </a:avLst>
          </a:prstGeom>
          <a:solidFill>
            <a:srgbClr val="D3A5C3"/>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“The identified or identifiable natural person that the personal data relates to” </a:t>
            </a:r>
            <a:endParaRPr sz="1400" b="1" i="0" u="none" strike="noStrike" cap="none">
              <a:solidFill>
                <a:schemeClr val="dk1"/>
              </a:solidFill>
              <a:latin typeface="Montserrat"/>
              <a:ea typeface="Montserrat"/>
              <a:cs typeface="Montserrat"/>
              <a:sym typeface="Montserrat"/>
            </a:endParaRPr>
          </a:p>
        </p:txBody>
      </p:sp>
      <p:sp>
        <p:nvSpPr>
          <p:cNvPr id="1372" name="Google Shape;1372;p38"/>
          <p:cNvSpPr txBox="1"/>
          <p:nvPr/>
        </p:nvSpPr>
        <p:spPr>
          <a:xfrm>
            <a:off x="1502750" y="1022800"/>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John</a:t>
            </a:r>
            <a:endParaRPr sz="1400" b="0" i="0" u="none" strike="noStrike" cap="none">
              <a:solidFill>
                <a:schemeClr val="dk1"/>
              </a:solidFill>
              <a:latin typeface="Montserrat"/>
              <a:ea typeface="Montserrat"/>
              <a:cs typeface="Montserrat"/>
              <a:sym typeface="Montserrat"/>
            </a:endParaRPr>
          </a:p>
        </p:txBody>
      </p:sp>
      <p:sp>
        <p:nvSpPr>
          <p:cNvPr id="1373" name="Google Shape;1373;p38"/>
          <p:cNvSpPr txBox="1"/>
          <p:nvPr/>
        </p:nvSpPr>
        <p:spPr>
          <a:xfrm>
            <a:off x="4646361" y="412312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controller</a:t>
            </a:r>
            <a:endParaRPr sz="1600" b="0" i="0" u="none" strike="noStrike" cap="none">
              <a:solidFill>
                <a:schemeClr val="lt1"/>
              </a:solidFill>
              <a:latin typeface="Montserrat"/>
              <a:ea typeface="Montserrat"/>
              <a:cs typeface="Montserrat"/>
              <a:sym typeface="Montserrat"/>
            </a:endParaRPr>
          </a:p>
        </p:txBody>
      </p:sp>
      <p:grpSp>
        <p:nvGrpSpPr>
          <p:cNvPr id="1374" name="Google Shape;1374;p38"/>
          <p:cNvGrpSpPr/>
          <p:nvPr/>
        </p:nvGrpSpPr>
        <p:grpSpPr>
          <a:xfrm>
            <a:off x="4951148" y="1607879"/>
            <a:ext cx="2390425" cy="2272229"/>
            <a:chOff x="4421863" y="1760279"/>
            <a:chExt cx="2390425" cy="2272229"/>
          </a:xfrm>
        </p:grpSpPr>
        <p:pic>
          <p:nvPicPr>
            <p:cNvPr id="1375" name="Google Shape;1375;p38"/>
            <p:cNvPicPr preferRelativeResize="0"/>
            <p:nvPr/>
          </p:nvPicPr>
          <p:blipFill rotWithShape="1">
            <a:blip r:embed="rId4">
              <a:alphaModFix/>
            </a:blip>
            <a:srcRect/>
            <a:stretch/>
          </p:blipFill>
          <p:spPr>
            <a:xfrm>
              <a:off x="6162263" y="1760279"/>
              <a:ext cx="650025" cy="2272229"/>
            </a:xfrm>
            <a:prstGeom prst="rect">
              <a:avLst/>
            </a:prstGeom>
            <a:noFill/>
            <a:ln>
              <a:noFill/>
            </a:ln>
          </p:spPr>
        </p:pic>
        <p:pic>
          <p:nvPicPr>
            <p:cNvPr id="1376" name="Google Shape;1376;p38"/>
            <p:cNvPicPr preferRelativeResize="0"/>
            <p:nvPr/>
          </p:nvPicPr>
          <p:blipFill rotWithShape="1">
            <a:blip r:embed="rId5">
              <a:alphaModFix/>
            </a:blip>
            <a:srcRect/>
            <a:stretch/>
          </p:blipFill>
          <p:spPr>
            <a:xfrm>
              <a:off x="4421863" y="2160562"/>
              <a:ext cx="1413674" cy="1786401"/>
            </a:xfrm>
            <a:prstGeom prst="rect">
              <a:avLst/>
            </a:prstGeom>
            <a:noFill/>
            <a:ln>
              <a:noFill/>
            </a:ln>
          </p:spPr>
        </p:pic>
      </p:grpSp>
      <p:sp>
        <p:nvSpPr>
          <p:cNvPr id="1377" name="Google Shape;1377;p38"/>
          <p:cNvSpPr/>
          <p:nvPr/>
        </p:nvSpPr>
        <p:spPr>
          <a:xfrm>
            <a:off x="4328962" y="4664675"/>
            <a:ext cx="3634800" cy="1379700"/>
          </a:xfrm>
          <a:prstGeom prst="roundRect">
            <a:avLst>
              <a:gd name="adj" fmla="val 16667"/>
            </a:avLst>
          </a:prstGeom>
          <a:solidFill>
            <a:srgbClr val="D3A5C3"/>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“Natural or legal person, public authority, agency or other body which, alone or jointly with others, determines the purposes and means of the processing of personal data”</a:t>
            </a:r>
            <a:endParaRPr sz="1400" b="1" i="0" u="none" strike="noStrike" cap="none">
              <a:solidFill>
                <a:schemeClr val="dk1"/>
              </a:solidFill>
              <a:latin typeface="Montserrat"/>
              <a:ea typeface="Montserrat"/>
              <a:cs typeface="Montserrat"/>
              <a:sym typeface="Montserrat"/>
            </a:endParaRPr>
          </a:p>
        </p:txBody>
      </p:sp>
      <p:sp>
        <p:nvSpPr>
          <p:cNvPr id="1378" name="Google Shape;1378;p38"/>
          <p:cNvSpPr txBox="1"/>
          <p:nvPr/>
        </p:nvSpPr>
        <p:spPr>
          <a:xfrm>
            <a:off x="5447661" y="1022800"/>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Dr. Ramos</a:t>
            </a:r>
            <a:endParaRPr sz="1400" b="0" i="0" u="none" strike="noStrike" cap="none">
              <a:solidFill>
                <a:schemeClr val="dk1"/>
              </a:solidFill>
              <a:latin typeface="Montserrat"/>
              <a:ea typeface="Montserrat"/>
              <a:cs typeface="Montserrat"/>
              <a:sym typeface="Montserrat"/>
            </a:endParaRPr>
          </a:p>
        </p:txBody>
      </p:sp>
      <p:sp>
        <p:nvSpPr>
          <p:cNvPr id="1379" name="Google Shape;1379;p38"/>
          <p:cNvSpPr/>
          <p:nvPr/>
        </p:nvSpPr>
        <p:spPr>
          <a:xfrm>
            <a:off x="9793047" y="2770629"/>
            <a:ext cx="98822" cy="95250"/>
          </a:xfrm>
          <a:custGeom>
            <a:avLst/>
            <a:gdLst/>
            <a:ahLst/>
            <a:cxnLst/>
            <a:rect l="l" t="t" r="r" b="b"/>
            <a:pathLst>
              <a:path w="83" h="80" extrusionOk="0">
                <a:moveTo>
                  <a:pt x="4" y="6"/>
                </a:moveTo>
                <a:lnTo>
                  <a:pt x="4" y="6"/>
                </a:lnTo>
                <a:lnTo>
                  <a:pt x="0" y="4"/>
                </a:lnTo>
                <a:lnTo>
                  <a:pt x="0" y="0"/>
                </a:lnTo>
                <a:lnTo>
                  <a:pt x="0" y="28"/>
                </a:lnTo>
                <a:lnTo>
                  <a:pt x="0" y="28"/>
                </a:lnTo>
                <a:lnTo>
                  <a:pt x="0" y="30"/>
                </a:lnTo>
                <a:lnTo>
                  <a:pt x="4" y="34"/>
                </a:lnTo>
                <a:lnTo>
                  <a:pt x="4" y="34"/>
                </a:lnTo>
                <a:lnTo>
                  <a:pt x="83" y="80"/>
                </a:lnTo>
                <a:lnTo>
                  <a:pt x="83" y="44"/>
                </a:lnTo>
                <a:lnTo>
                  <a:pt x="83" y="44"/>
                </a:lnTo>
                <a:lnTo>
                  <a:pt x="4" y="6"/>
                </a:lnTo>
                <a:lnTo>
                  <a:pt x="4" y="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38"/>
          <p:cNvSpPr/>
          <p:nvPr/>
        </p:nvSpPr>
        <p:spPr>
          <a:xfrm>
            <a:off x="9831742" y="2823016"/>
            <a:ext cx="21431" cy="45244"/>
          </a:xfrm>
          <a:custGeom>
            <a:avLst/>
            <a:gdLst/>
            <a:ahLst/>
            <a:cxnLst/>
            <a:rect l="l" t="t" r="r" b="b"/>
            <a:pathLst>
              <a:path w="18" h="38" extrusionOk="0">
                <a:moveTo>
                  <a:pt x="0" y="0"/>
                </a:moveTo>
                <a:lnTo>
                  <a:pt x="0" y="36"/>
                </a:lnTo>
                <a:lnTo>
                  <a:pt x="0" y="36"/>
                </a:lnTo>
                <a:lnTo>
                  <a:pt x="0" y="36"/>
                </a:lnTo>
                <a:lnTo>
                  <a:pt x="8" y="38"/>
                </a:lnTo>
                <a:lnTo>
                  <a:pt x="16" y="36"/>
                </a:lnTo>
                <a:lnTo>
                  <a:pt x="16" y="36"/>
                </a:lnTo>
                <a:lnTo>
                  <a:pt x="18" y="36"/>
                </a:lnTo>
                <a:lnTo>
                  <a:pt x="18" y="8"/>
                </a:lnTo>
                <a:lnTo>
                  <a:pt x="18" y="8"/>
                </a:lnTo>
                <a:lnTo>
                  <a:pt x="0" y="0"/>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1" name="Google Shape;1381;p38"/>
          <p:cNvGrpSpPr/>
          <p:nvPr/>
        </p:nvGrpSpPr>
        <p:grpSpPr>
          <a:xfrm>
            <a:off x="9181625" y="1919331"/>
            <a:ext cx="1819275" cy="1875235"/>
            <a:chOff x="10017891" y="1538331"/>
            <a:chExt cx="1819275" cy="1875235"/>
          </a:xfrm>
        </p:grpSpPr>
        <p:sp>
          <p:nvSpPr>
            <p:cNvPr id="1382" name="Google Shape;1382;p38"/>
            <p:cNvSpPr/>
            <p:nvPr/>
          </p:nvSpPr>
          <p:spPr>
            <a:xfrm>
              <a:off x="10659638" y="316591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38"/>
            <p:cNvSpPr/>
            <p:nvPr/>
          </p:nvSpPr>
          <p:spPr>
            <a:xfrm>
              <a:off x="10211963" y="301113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38"/>
            <p:cNvSpPr/>
            <p:nvPr/>
          </p:nvSpPr>
          <p:spPr>
            <a:xfrm>
              <a:off x="10623919" y="325640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38"/>
            <p:cNvSpPr/>
            <p:nvPr/>
          </p:nvSpPr>
          <p:spPr>
            <a:xfrm>
              <a:off x="10211963" y="291112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38"/>
            <p:cNvSpPr/>
            <p:nvPr/>
          </p:nvSpPr>
          <p:spPr>
            <a:xfrm>
              <a:off x="10392938" y="296351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38"/>
            <p:cNvSpPr/>
            <p:nvPr/>
          </p:nvSpPr>
          <p:spPr>
            <a:xfrm>
              <a:off x="10419132" y="297779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38"/>
            <p:cNvSpPr/>
            <p:nvPr/>
          </p:nvSpPr>
          <p:spPr>
            <a:xfrm>
              <a:off x="10381032" y="298494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38"/>
            <p:cNvSpPr/>
            <p:nvPr/>
          </p:nvSpPr>
          <p:spPr>
            <a:xfrm>
              <a:off x="10314357" y="297779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38"/>
            <p:cNvSpPr/>
            <p:nvPr/>
          </p:nvSpPr>
          <p:spPr>
            <a:xfrm>
              <a:off x="10447707" y="299446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38"/>
            <p:cNvSpPr/>
            <p:nvPr/>
          </p:nvSpPr>
          <p:spPr>
            <a:xfrm>
              <a:off x="10264351" y="300637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38"/>
            <p:cNvSpPr/>
            <p:nvPr/>
          </p:nvSpPr>
          <p:spPr>
            <a:xfrm>
              <a:off x="10369126" y="300875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38"/>
            <p:cNvSpPr/>
            <p:nvPr/>
          </p:nvSpPr>
          <p:spPr>
            <a:xfrm>
              <a:off x="10331026" y="301589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38"/>
            <p:cNvSpPr/>
            <p:nvPr/>
          </p:nvSpPr>
          <p:spPr>
            <a:xfrm>
              <a:off x="10290544" y="302304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38"/>
            <p:cNvSpPr/>
            <p:nvPr/>
          </p:nvSpPr>
          <p:spPr>
            <a:xfrm>
              <a:off x="10461994" y="303256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38"/>
            <p:cNvSpPr/>
            <p:nvPr/>
          </p:nvSpPr>
          <p:spPr>
            <a:xfrm>
              <a:off x="10345313" y="305399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38"/>
            <p:cNvSpPr/>
            <p:nvPr/>
          </p:nvSpPr>
          <p:spPr>
            <a:xfrm>
              <a:off x="10450088" y="305399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38"/>
            <p:cNvSpPr/>
            <p:nvPr/>
          </p:nvSpPr>
          <p:spPr>
            <a:xfrm>
              <a:off x="10409607" y="306114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38"/>
            <p:cNvSpPr/>
            <p:nvPr/>
          </p:nvSpPr>
          <p:spPr>
            <a:xfrm>
              <a:off x="10514382" y="306352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38"/>
            <p:cNvSpPr/>
            <p:nvPr/>
          </p:nvSpPr>
          <p:spPr>
            <a:xfrm>
              <a:off x="10438182" y="307781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38"/>
            <p:cNvSpPr/>
            <p:nvPr/>
          </p:nvSpPr>
          <p:spPr>
            <a:xfrm>
              <a:off x="10502476" y="308495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38"/>
            <p:cNvSpPr/>
            <p:nvPr/>
          </p:nvSpPr>
          <p:spPr>
            <a:xfrm>
              <a:off x="10569151" y="309447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38"/>
            <p:cNvSpPr/>
            <p:nvPr/>
          </p:nvSpPr>
          <p:spPr>
            <a:xfrm>
              <a:off x="10516763" y="312305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38"/>
            <p:cNvSpPr/>
            <p:nvPr/>
          </p:nvSpPr>
          <p:spPr>
            <a:xfrm>
              <a:off x="10397701" y="308495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38"/>
            <p:cNvSpPr/>
            <p:nvPr/>
          </p:nvSpPr>
          <p:spPr>
            <a:xfrm>
              <a:off x="10647732" y="313972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38"/>
            <p:cNvSpPr/>
            <p:nvPr/>
          </p:nvSpPr>
          <p:spPr>
            <a:xfrm>
              <a:off x="10585819" y="319211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38"/>
            <p:cNvSpPr/>
            <p:nvPr/>
          </p:nvSpPr>
          <p:spPr>
            <a:xfrm>
              <a:off x="10366744" y="294684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38"/>
            <p:cNvSpPr/>
            <p:nvPr/>
          </p:nvSpPr>
          <p:spPr>
            <a:xfrm>
              <a:off x="10340551" y="296351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38"/>
            <p:cNvSpPr/>
            <p:nvPr/>
          </p:nvSpPr>
          <p:spPr>
            <a:xfrm>
              <a:off x="10290544" y="299208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38"/>
            <p:cNvSpPr/>
            <p:nvPr/>
          </p:nvSpPr>
          <p:spPr>
            <a:xfrm>
              <a:off x="10407226" y="300161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38"/>
            <p:cNvSpPr/>
            <p:nvPr/>
          </p:nvSpPr>
          <p:spPr>
            <a:xfrm>
              <a:off x="10473901" y="300875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38"/>
            <p:cNvSpPr/>
            <p:nvPr/>
          </p:nvSpPr>
          <p:spPr>
            <a:xfrm>
              <a:off x="10433419" y="301589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38"/>
            <p:cNvSpPr/>
            <p:nvPr/>
          </p:nvSpPr>
          <p:spPr>
            <a:xfrm>
              <a:off x="10395319" y="302304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38"/>
            <p:cNvSpPr/>
            <p:nvPr/>
          </p:nvSpPr>
          <p:spPr>
            <a:xfrm>
              <a:off x="10500094" y="302542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38"/>
            <p:cNvSpPr/>
            <p:nvPr/>
          </p:nvSpPr>
          <p:spPr>
            <a:xfrm>
              <a:off x="10357219" y="303018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38"/>
            <p:cNvSpPr/>
            <p:nvPr/>
          </p:nvSpPr>
          <p:spPr>
            <a:xfrm>
              <a:off x="10319119" y="303732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38"/>
            <p:cNvSpPr/>
            <p:nvPr/>
          </p:nvSpPr>
          <p:spPr>
            <a:xfrm>
              <a:off x="10421513" y="303971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38"/>
            <p:cNvSpPr/>
            <p:nvPr/>
          </p:nvSpPr>
          <p:spPr>
            <a:xfrm>
              <a:off x="10526288" y="303971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38"/>
            <p:cNvSpPr/>
            <p:nvPr/>
          </p:nvSpPr>
          <p:spPr>
            <a:xfrm>
              <a:off x="10383413" y="304685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38"/>
            <p:cNvSpPr/>
            <p:nvPr/>
          </p:nvSpPr>
          <p:spPr>
            <a:xfrm>
              <a:off x="10488188" y="304685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38"/>
            <p:cNvSpPr/>
            <p:nvPr/>
          </p:nvSpPr>
          <p:spPr>
            <a:xfrm>
              <a:off x="10552482" y="305637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38"/>
            <p:cNvSpPr/>
            <p:nvPr/>
          </p:nvSpPr>
          <p:spPr>
            <a:xfrm>
              <a:off x="10371507" y="306828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38"/>
            <p:cNvSpPr/>
            <p:nvPr/>
          </p:nvSpPr>
          <p:spPr>
            <a:xfrm>
              <a:off x="10476282" y="307066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38"/>
            <p:cNvSpPr/>
            <p:nvPr/>
          </p:nvSpPr>
          <p:spPr>
            <a:xfrm>
              <a:off x="10581057" y="307066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38"/>
            <p:cNvSpPr/>
            <p:nvPr/>
          </p:nvSpPr>
          <p:spPr>
            <a:xfrm>
              <a:off x="10540576" y="307781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38"/>
            <p:cNvSpPr/>
            <p:nvPr/>
          </p:nvSpPr>
          <p:spPr>
            <a:xfrm>
              <a:off x="10607251" y="308733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38"/>
            <p:cNvSpPr/>
            <p:nvPr/>
          </p:nvSpPr>
          <p:spPr>
            <a:xfrm>
              <a:off x="10464376" y="309209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38"/>
            <p:cNvSpPr/>
            <p:nvPr/>
          </p:nvSpPr>
          <p:spPr>
            <a:xfrm>
              <a:off x="10528669" y="310162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38"/>
            <p:cNvSpPr/>
            <p:nvPr/>
          </p:nvSpPr>
          <p:spPr>
            <a:xfrm>
              <a:off x="10633444" y="310162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38"/>
            <p:cNvSpPr/>
            <p:nvPr/>
          </p:nvSpPr>
          <p:spPr>
            <a:xfrm>
              <a:off x="10490569" y="310876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38"/>
            <p:cNvSpPr/>
            <p:nvPr/>
          </p:nvSpPr>
          <p:spPr>
            <a:xfrm>
              <a:off x="10595344" y="310876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38"/>
            <p:cNvSpPr/>
            <p:nvPr/>
          </p:nvSpPr>
          <p:spPr>
            <a:xfrm>
              <a:off x="10557244" y="311591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38"/>
            <p:cNvSpPr/>
            <p:nvPr/>
          </p:nvSpPr>
          <p:spPr>
            <a:xfrm>
              <a:off x="10659638" y="311829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38"/>
            <p:cNvSpPr/>
            <p:nvPr/>
          </p:nvSpPr>
          <p:spPr>
            <a:xfrm>
              <a:off x="10621538" y="312543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38"/>
            <p:cNvSpPr/>
            <p:nvPr/>
          </p:nvSpPr>
          <p:spPr>
            <a:xfrm>
              <a:off x="10583438" y="313257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38"/>
            <p:cNvSpPr/>
            <p:nvPr/>
          </p:nvSpPr>
          <p:spPr>
            <a:xfrm>
              <a:off x="10545338" y="313972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38"/>
            <p:cNvSpPr/>
            <p:nvPr/>
          </p:nvSpPr>
          <p:spPr>
            <a:xfrm>
              <a:off x="10504857" y="314686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38"/>
            <p:cNvSpPr/>
            <p:nvPr/>
          </p:nvSpPr>
          <p:spPr>
            <a:xfrm>
              <a:off x="10609632" y="314686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38"/>
            <p:cNvSpPr/>
            <p:nvPr/>
          </p:nvSpPr>
          <p:spPr>
            <a:xfrm>
              <a:off x="10688213" y="313257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38"/>
            <p:cNvSpPr/>
            <p:nvPr/>
          </p:nvSpPr>
          <p:spPr>
            <a:xfrm>
              <a:off x="10571532" y="315401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38"/>
            <p:cNvSpPr/>
            <p:nvPr/>
          </p:nvSpPr>
          <p:spPr>
            <a:xfrm>
              <a:off x="10531051" y="316115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38"/>
            <p:cNvSpPr/>
            <p:nvPr/>
          </p:nvSpPr>
          <p:spPr>
            <a:xfrm>
              <a:off x="10635826" y="316353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38"/>
            <p:cNvSpPr/>
            <p:nvPr/>
          </p:nvSpPr>
          <p:spPr>
            <a:xfrm>
              <a:off x="10559626" y="317782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38"/>
            <p:cNvSpPr/>
            <p:nvPr/>
          </p:nvSpPr>
          <p:spPr>
            <a:xfrm>
              <a:off x="10664401" y="315639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38"/>
            <p:cNvSpPr/>
            <p:nvPr/>
          </p:nvSpPr>
          <p:spPr>
            <a:xfrm>
              <a:off x="10597726" y="317067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38"/>
            <p:cNvSpPr/>
            <p:nvPr/>
          </p:nvSpPr>
          <p:spPr>
            <a:xfrm>
              <a:off x="10612013" y="320877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38"/>
            <p:cNvSpPr/>
            <p:nvPr/>
          </p:nvSpPr>
          <p:spPr>
            <a:xfrm>
              <a:off x="10616776" y="285873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38"/>
            <p:cNvSpPr/>
            <p:nvPr/>
          </p:nvSpPr>
          <p:spPr>
            <a:xfrm>
              <a:off x="10928719" y="291588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38"/>
            <p:cNvSpPr/>
            <p:nvPr/>
          </p:nvSpPr>
          <p:spPr>
            <a:xfrm>
              <a:off x="10895382" y="301113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38"/>
            <p:cNvSpPr/>
            <p:nvPr/>
          </p:nvSpPr>
          <p:spPr>
            <a:xfrm>
              <a:off x="10616776" y="274443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38"/>
            <p:cNvSpPr/>
            <p:nvPr/>
          </p:nvSpPr>
          <p:spPr>
            <a:xfrm>
              <a:off x="10695357" y="326116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38"/>
            <p:cNvSpPr/>
            <p:nvPr/>
          </p:nvSpPr>
          <p:spPr>
            <a:xfrm>
              <a:off x="10778701" y="330879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38"/>
            <p:cNvSpPr/>
            <p:nvPr/>
          </p:nvSpPr>
          <p:spPr>
            <a:xfrm>
              <a:off x="10216726" y="231342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38"/>
            <p:cNvSpPr/>
            <p:nvPr/>
          </p:nvSpPr>
          <p:spPr>
            <a:xfrm>
              <a:off x="10138144" y="236105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38"/>
            <p:cNvSpPr/>
            <p:nvPr/>
          </p:nvSpPr>
          <p:spPr>
            <a:xfrm>
              <a:off x="10017891" y="229676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38"/>
            <p:cNvSpPr/>
            <p:nvPr/>
          </p:nvSpPr>
          <p:spPr>
            <a:xfrm>
              <a:off x="10371507" y="179193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38"/>
            <p:cNvSpPr/>
            <p:nvPr/>
          </p:nvSpPr>
          <p:spPr>
            <a:xfrm>
              <a:off x="11326388" y="241344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38"/>
            <p:cNvSpPr/>
            <p:nvPr/>
          </p:nvSpPr>
          <p:spPr>
            <a:xfrm>
              <a:off x="11314482" y="231819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38"/>
            <p:cNvSpPr/>
            <p:nvPr/>
          </p:nvSpPr>
          <p:spPr>
            <a:xfrm>
              <a:off x="10357219" y="182289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38"/>
            <p:cNvSpPr/>
            <p:nvPr/>
          </p:nvSpPr>
          <p:spPr>
            <a:xfrm>
              <a:off x="10357219" y="182289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38"/>
            <p:cNvSpPr/>
            <p:nvPr/>
          </p:nvSpPr>
          <p:spPr>
            <a:xfrm>
              <a:off x="10402463" y="188718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D3A5C3"/>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38"/>
            <p:cNvSpPr/>
            <p:nvPr/>
          </p:nvSpPr>
          <p:spPr>
            <a:xfrm>
              <a:off x="10402463" y="188718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38"/>
            <p:cNvSpPr/>
            <p:nvPr/>
          </p:nvSpPr>
          <p:spPr>
            <a:xfrm>
              <a:off x="11506172" y="2806347"/>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64" name="Google Shape;1464;p38"/>
            <p:cNvGrpSpPr/>
            <p:nvPr/>
          </p:nvGrpSpPr>
          <p:grpSpPr>
            <a:xfrm>
              <a:off x="11494266" y="2782535"/>
              <a:ext cx="302419" cy="257175"/>
              <a:chOff x="13094466" y="3925535"/>
              <a:chExt cx="302419" cy="257175"/>
            </a:xfrm>
          </p:grpSpPr>
          <p:sp>
            <p:nvSpPr>
              <p:cNvPr id="1465" name="Google Shape;1465;p38"/>
              <p:cNvSpPr/>
              <p:nvPr/>
            </p:nvSpPr>
            <p:spPr>
              <a:xfrm>
                <a:off x="13161141" y="3925535"/>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38"/>
              <p:cNvSpPr/>
              <p:nvPr/>
            </p:nvSpPr>
            <p:spPr>
              <a:xfrm>
                <a:off x="13268297" y="4008879"/>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38"/>
              <p:cNvSpPr/>
              <p:nvPr/>
            </p:nvSpPr>
            <p:spPr>
              <a:xfrm>
                <a:off x="13094466" y="3961254"/>
                <a:ext cx="242887"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68" name="Google Shape;1468;p38"/>
            <p:cNvSpPr/>
            <p:nvPr/>
          </p:nvSpPr>
          <p:spPr>
            <a:xfrm>
              <a:off x="10519144" y="203720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38"/>
            <p:cNvSpPr/>
            <p:nvPr/>
          </p:nvSpPr>
          <p:spPr>
            <a:xfrm>
              <a:off x="10519144" y="203720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38"/>
            <p:cNvSpPr/>
            <p:nvPr/>
          </p:nvSpPr>
          <p:spPr>
            <a:xfrm>
              <a:off x="10550101" y="245154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38"/>
            <p:cNvSpPr/>
            <p:nvPr/>
          </p:nvSpPr>
          <p:spPr>
            <a:xfrm>
              <a:off x="10550101" y="245154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38"/>
            <p:cNvSpPr/>
            <p:nvPr/>
          </p:nvSpPr>
          <p:spPr>
            <a:xfrm>
              <a:off x="10550101" y="24062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38"/>
            <p:cNvSpPr/>
            <p:nvPr/>
          </p:nvSpPr>
          <p:spPr>
            <a:xfrm>
              <a:off x="10550101" y="24062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38"/>
            <p:cNvSpPr/>
            <p:nvPr/>
          </p:nvSpPr>
          <p:spPr>
            <a:xfrm>
              <a:off x="10550101" y="235867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38"/>
            <p:cNvSpPr/>
            <p:nvPr/>
          </p:nvSpPr>
          <p:spPr>
            <a:xfrm>
              <a:off x="10550101" y="235867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38"/>
            <p:cNvSpPr/>
            <p:nvPr/>
          </p:nvSpPr>
          <p:spPr>
            <a:xfrm>
              <a:off x="10550101" y="23110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38"/>
            <p:cNvSpPr/>
            <p:nvPr/>
          </p:nvSpPr>
          <p:spPr>
            <a:xfrm>
              <a:off x="10550101" y="23110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38"/>
            <p:cNvSpPr/>
            <p:nvPr/>
          </p:nvSpPr>
          <p:spPr>
            <a:xfrm>
              <a:off x="10550101" y="22658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38"/>
            <p:cNvSpPr/>
            <p:nvPr/>
          </p:nvSpPr>
          <p:spPr>
            <a:xfrm>
              <a:off x="10550101" y="22658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38"/>
            <p:cNvSpPr/>
            <p:nvPr/>
          </p:nvSpPr>
          <p:spPr>
            <a:xfrm>
              <a:off x="10562007" y="213007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38"/>
            <p:cNvSpPr/>
            <p:nvPr/>
          </p:nvSpPr>
          <p:spPr>
            <a:xfrm>
              <a:off x="10562007" y="213007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38"/>
            <p:cNvSpPr/>
            <p:nvPr/>
          </p:nvSpPr>
          <p:spPr>
            <a:xfrm>
              <a:off x="10752507" y="217293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38"/>
            <p:cNvSpPr/>
            <p:nvPr/>
          </p:nvSpPr>
          <p:spPr>
            <a:xfrm>
              <a:off x="10752507" y="217293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38"/>
            <p:cNvSpPr/>
            <p:nvPr/>
          </p:nvSpPr>
          <p:spPr>
            <a:xfrm>
              <a:off x="10783463" y="258727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38"/>
            <p:cNvSpPr/>
            <p:nvPr/>
          </p:nvSpPr>
          <p:spPr>
            <a:xfrm>
              <a:off x="10783463" y="258727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38"/>
            <p:cNvSpPr/>
            <p:nvPr/>
          </p:nvSpPr>
          <p:spPr>
            <a:xfrm>
              <a:off x="10783463" y="254202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38"/>
            <p:cNvSpPr/>
            <p:nvPr/>
          </p:nvSpPr>
          <p:spPr>
            <a:xfrm>
              <a:off x="10783463" y="254202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38"/>
            <p:cNvSpPr/>
            <p:nvPr/>
          </p:nvSpPr>
          <p:spPr>
            <a:xfrm>
              <a:off x="10783463" y="2494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38"/>
            <p:cNvSpPr/>
            <p:nvPr/>
          </p:nvSpPr>
          <p:spPr>
            <a:xfrm>
              <a:off x="10783463" y="2494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38"/>
            <p:cNvSpPr/>
            <p:nvPr/>
          </p:nvSpPr>
          <p:spPr>
            <a:xfrm>
              <a:off x="10783463" y="244677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38"/>
            <p:cNvSpPr/>
            <p:nvPr/>
          </p:nvSpPr>
          <p:spPr>
            <a:xfrm>
              <a:off x="10783463" y="244677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38"/>
            <p:cNvSpPr/>
            <p:nvPr/>
          </p:nvSpPr>
          <p:spPr>
            <a:xfrm>
              <a:off x="10783463" y="240153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38"/>
            <p:cNvSpPr/>
            <p:nvPr/>
          </p:nvSpPr>
          <p:spPr>
            <a:xfrm>
              <a:off x="10783463" y="240153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38"/>
            <p:cNvSpPr/>
            <p:nvPr/>
          </p:nvSpPr>
          <p:spPr>
            <a:xfrm>
              <a:off x="10795369" y="226580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38"/>
            <p:cNvSpPr/>
            <p:nvPr/>
          </p:nvSpPr>
          <p:spPr>
            <a:xfrm>
              <a:off x="10795369" y="226580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38"/>
            <p:cNvSpPr/>
            <p:nvPr/>
          </p:nvSpPr>
          <p:spPr>
            <a:xfrm>
              <a:off x="10985869" y="230866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38"/>
            <p:cNvSpPr/>
            <p:nvPr/>
          </p:nvSpPr>
          <p:spPr>
            <a:xfrm>
              <a:off x="10985869" y="230866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38"/>
            <p:cNvSpPr/>
            <p:nvPr/>
          </p:nvSpPr>
          <p:spPr>
            <a:xfrm>
              <a:off x="11019207" y="272300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38"/>
            <p:cNvSpPr/>
            <p:nvPr/>
          </p:nvSpPr>
          <p:spPr>
            <a:xfrm>
              <a:off x="11019207" y="272300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38"/>
            <p:cNvSpPr/>
            <p:nvPr/>
          </p:nvSpPr>
          <p:spPr>
            <a:xfrm>
              <a:off x="11019207" y="267537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38"/>
            <p:cNvSpPr/>
            <p:nvPr/>
          </p:nvSpPr>
          <p:spPr>
            <a:xfrm>
              <a:off x="11019207" y="267537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38"/>
            <p:cNvSpPr/>
            <p:nvPr/>
          </p:nvSpPr>
          <p:spPr>
            <a:xfrm>
              <a:off x="11019207" y="26277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38"/>
            <p:cNvSpPr/>
            <p:nvPr/>
          </p:nvSpPr>
          <p:spPr>
            <a:xfrm>
              <a:off x="11019207" y="26277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38"/>
            <p:cNvSpPr/>
            <p:nvPr/>
          </p:nvSpPr>
          <p:spPr>
            <a:xfrm>
              <a:off x="11019207" y="258251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38"/>
            <p:cNvSpPr/>
            <p:nvPr/>
          </p:nvSpPr>
          <p:spPr>
            <a:xfrm>
              <a:off x="11019207" y="258251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38"/>
            <p:cNvSpPr/>
            <p:nvPr/>
          </p:nvSpPr>
          <p:spPr>
            <a:xfrm>
              <a:off x="11019207" y="253488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38"/>
            <p:cNvSpPr/>
            <p:nvPr/>
          </p:nvSpPr>
          <p:spPr>
            <a:xfrm>
              <a:off x="11019207" y="253488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38"/>
            <p:cNvSpPr/>
            <p:nvPr/>
          </p:nvSpPr>
          <p:spPr>
            <a:xfrm>
              <a:off x="11028732" y="239915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38"/>
            <p:cNvSpPr/>
            <p:nvPr/>
          </p:nvSpPr>
          <p:spPr>
            <a:xfrm>
              <a:off x="11028732" y="239915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10" name="Google Shape;1510;p38"/>
            <p:cNvGrpSpPr/>
            <p:nvPr/>
          </p:nvGrpSpPr>
          <p:grpSpPr>
            <a:xfrm>
              <a:off x="10679878" y="1538331"/>
              <a:ext cx="539354" cy="460773"/>
              <a:chOff x="12280078" y="2681331"/>
              <a:chExt cx="539354" cy="460773"/>
            </a:xfrm>
          </p:grpSpPr>
          <p:sp>
            <p:nvSpPr>
              <p:cNvPr id="1511" name="Google Shape;1511;p38"/>
              <p:cNvSpPr/>
              <p:nvPr/>
            </p:nvSpPr>
            <p:spPr>
              <a:xfrm>
                <a:off x="12301510" y="2726575"/>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38"/>
              <p:cNvSpPr/>
              <p:nvPr/>
            </p:nvSpPr>
            <p:spPr>
              <a:xfrm>
                <a:off x="12396760" y="2681331"/>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38"/>
              <p:cNvSpPr/>
              <p:nvPr/>
            </p:nvSpPr>
            <p:spPr>
              <a:xfrm>
                <a:off x="12592022" y="2831350"/>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38"/>
              <p:cNvSpPr/>
              <p:nvPr/>
            </p:nvSpPr>
            <p:spPr>
              <a:xfrm>
                <a:off x="12280078" y="2743244"/>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15" name="Google Shape;1515;p38"/>
            <p:cNvSpPr/>
            <p:nvPr/>
          </p:nvSpPr>
          <p:spPr>
            <a:xfrm>
              <a:off x="11318053" y="1913379"/>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16" name="Google Shape;1516;p38"/>
            <p:cNvGrpSpPr/>
            <p:nvPr/>
          </p:nvGrpSpPr>
          <p:grpSpPr>
            <a:xfrm>
              <a:off x="11296622" y="1868135"/>
              <a:ext cx="540544" cy="459582"/>
              <a:chOff x="12896822" y="3011135"/>
              <a:chExt cx="540544" cy="459582"/>
            </a:xfrm>
          </p:grpSpPr>
          <p:sp>
            <p:nvSpPr>
              <p:cNvPr id="1517" name="Google Shape;1517;p38"/>
              <p:cNvSpPr/>
              <p:nvPr/>
            </p:nvSpPr>
            <p:spPr>
              <a:xfrm>
                <a:off x="13013503" y="3011135"/>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38"/>
              <p:cNvSpPr/>
              <p:nvPr/>
            </p:nvSpPr>
            <p:spPr>
              <a:xfrm>
                <a:off x="13208766" y="3161154"/>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38"/>
              <p:cNvSpPr/>
              <p:nvPr/>
            </p:nvSpPr>
            <p:spPr>
              <a:xfrm>
                <a:off x="12896822" y="3075429"/>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520" name="Google Shape;1520;p38"/>
          <p:cNvSpPr txBox="1"/>
          <p:nvPr/>
        </p:nvSpPr>
        <p:spPr>
          <a:xfrm>
            <a:off x="8591263" y="414087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processor </a:t>
            </a:r>
            <a:endParaRPr sz="1600" b="0" i="0" u="none" strike="noStrike" cap="none">
              <a:solidFill>
                <a:schemeClr val="lt1"/>
              </a:solidFill>
              <a:latin typeface="Montserrat"/>
              <a:ea typeface="Montserrat"/>
              <a:cs typeface="Montserrat"/>
              <a:sym typeface="Montserrat"/>
            </a:endParaRPr>
          </a:p>
        </p:txBody>
      </p:sp>
      <p:sp>
        <p:nvSpPr>
          <p:cNvPr id="1521" name="Google Shape;1521;p38"/>
          <p:cNvSpPr/>
          <p:nvPr/>
        </p:nvSpPr>
        <p:spPr>
          <a:xfrm>
            <a:off x="8273874" y="4664675"/>
            <a:ext cx="3634800" cy="1379700"/>
          </a:xfrm>
          <a:prstGeom prst="roundRect">
            <a:avLst>
              <a:gd name="adj" fmla="val 16667"/>
            </a:avLst>
          </a:prstGeom>
          <a:solidFill>
            <a:srgbClr val="D3A5C3"/>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“natural or legal person, public authority, agency or other body which processes personal data on behalf of the controller”</a:t>
            </a:r>
            <a:endParaRPr sz="1400" b="1" i="0" u="none" strike="noStrike" cap="none">
              <a:solidFill>
                <a:schemeClr val="dk1"/>
              </a:solidFill>
              <a:latin typeface="Montserrat"/>
              <a:ea typeface="Montserrat"/>
              <a:cs typeface="Montserrat"/>
              <a:sym typeface="Montserrat"/>
            </a:endParaRPr>
          </a:p>
        </p:txBody>
      </p:sp>
      <p:sp>
        <p:nvSpPr>
          <p:cNvPr id="1522" name="Google Shape;1522;p38"/>
          <p:cNvSpPr txBox="1"/>
          <p:nvPr/>
        </p:nvSpPr>
        <p:spPr>
          <a:xfrm>
            <a:off x="9392578" y="1022800"/>
            <a:ext cx="17739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rgbClr val="111111"/>
                </a:solidFill>
                <a:latin typeface="Montserrat"/>
                <a:ea typeface="Montserrat"/>
                <a:cs typeface="Montserrat"/>
                <a:sym typeface="Montserrat"/>
              </a:rPr>
              <a:t>EHR provider</a:t>
            </a:r>
            <a:endParaRPr sz="1400" b="0" i="0" u="none" strike="noStrike" cap="none">
              <a:solidFill>
                <a:schemeClr val="dk1"/>
              </a:solidFill>
              <a:latin typeface="Montserrat"/>
              <a:ea typeface="Montserrat"/>
              <a:cs typeface="Montserrat"/>
              <a:sym typeface="Montserrat"/>
            </a:endParaRPr>
          </a:p>
        </p:txBody>
      </p:sp>
      <p:cxnSp>
        <p:nvCxnSpPr>
          <p:cNvPr id="1523" name="Google Shape;1523;p38"/>
          <p:cNvCxnSpPr/>
          <p:nvPr/>
        </p:nvCxnSpPr>
        <p:spPr>
          <a:xfrm>
            <a:off x="7341573" y="2743994"/>
            <a:ext cx="1773900" cy="0"/>
          </a:xfrm>
          <a:prstGeom prst="straightConnector1">
            <a:avLst/>
          </a:prstGeom>
          <a:noFill/>
          <a:ln w="19050" cap="flat" cmpd="sng">
            <a:solidFill>
              <a:schemeClr val="dk1"/>
            </a:solidFill>
            <a:prstDash val="solid"/>
            <a:round/>
            <a:headEnd type="none" w="sm" len="sm"/>
            <a:tailEnd type="triangle" w="med" len="med"/>
          </a:ln>
        </p:spPr>
      </p:cxnSp>
      <p:sp>
        <p:nvSpPr>
          <p:cNvPr id="1524" name="Google Shape;1524;p38"/>
          <p:cNvSpPr txBox="1"/>
          <p:nvPr/>
        </p:nvSpPr>
        <p:spPr>
          <a:xfrm>
            <a:off x="7529823" y="2255838"/>
            <a:ext cx="1397400" cy="392400"/>
          </a:xfrm>
          <a:prstGeom prst="rect">
            <a:avLst/>
          </a:prstGeom>
          <a:solidFill>
            <a:srgbClr val="AC548D"/>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Contract</a:t>
            </a:r>
            <a:endParaRPr sz="1500" b="1" i="0" u="none" strike="noStrike" cap="none">
              <a:solidFill>
                <a:schemeClr val="lt1"/>
              </a:solidFill>
              <a:latin typeface="Montserrat"/>
              <a:ea typeface="Montserrat"/>
              <a:cs typeface="Montserrat"/>
              <a:sym typeface="Montserrat"/>
            </a:endParaRPr>
          </a:p>
        </p:txBody>
      </p:sp>
      <p:sp>
        <p:nvSpPr>
          <p:cNvPr id="1525" name="Google Shape;1525;p38"/>
          <p:cNvSpPr/>
          <p:nvPr/>
        </p:nvSpPr>
        <p:spPr>
          <a:xfrm>
            <a:off x="4450350" y="6195300"/>
            <a:ext cx="3291300" cy="5187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Grounds for denial</a:t>
            </a:r>
            <a:endParaRPr sz="15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cxnSp>
        <p:nvCxnSpPr>
          <p:cNvPr id="1531" name="Google Shape;1531;p39"/>
          <p:cNvCxnSpPr>
            <a:stCxn id="1532" idx="2"/>
            <a:endCxn id="1533" idx="2"/>
          </p:cNvCxnSpPr>
          <p:nvPr/>
        </p:nvCxnSpPr>
        <p:spPr>
          <a:xfrm>
            <a:off x="2201450" y="1658625"/>
            <a:ext cx="0" cy="2404200"/>
          </a:xfrm>
          <a:prstGeom prst="straightConnector1">
            <a:avLst/>
          </a:prstGeom>
          <a:noFill/>
          <a:ln w="28575" cap="flat" cmpd="sng">
            <a:solidFill>
              <a:schemeClr val="dk1"/>
            </a:solidFill>
            <a:prstDash val="solid"/>
            <a:round/>
            <a:headEnd type="none" w="sm" len="sm"/>
            <a:tailEnd type="triangle" w="med" len="med"/>
          </a:ln>
        </p:spPr>
      </p:cxnSp>
      <p:cxnSp>
        <p:nvCxnSpPr>
          <p:cNvPr id="1534" name="Google Shape;1534;p39"/>
          <p:cNvCxnSpPr>
            <a:stCxn id="1535" idx="0"/>
            <a:endCxn id="1536" idx="2"/>
          </p:cNvCxnSpPr>
          <p:nvPr/>
        </p:nvCxnSpPr>
        <p:spPr>
          <a:xfrm>
            <a:off x="6146362" y="1227525"/>
            <a:ext cx="0" cy="2835300"/>
          </a:xfrm>
          <a:prstGeom prst="straightConnector1">
            <a:avLst/>
          </a:prstGeom>
          <a:noFill/>
          <a:ln w="28575" cap="flat" cmpd="sng">
            <a:solidFill>
              <a:schemeClr val="dk1"/>
            </a:solidFill>
            <a:prstDash val="solid"/>
            <a:round/>
            <a:headEnd type="none" w="sm" len="sm"/>
            <a:tailEnd type="triangle" w="med" len="med"/>
          </a:ln>
        </p:spPr>
      </p:cxnSp>
      <p:cxnSp>
        <p:nvCxnSpPr>
          <p:cNvPr id="1537" name="Google Shape;1537;p39"/>
          <p:cNvCxnSpPr>
            <a:stCxn id="1538" idx="0"/>
            <a:endCxn id="1539" idx="2"/>
          </p:cNvCxnSpPr>
          <p:nvPr/>
        </p:nvCxnSpPr>
        <p:spPr>
          <a:xfrm>
            <a:off x="10091263" y="1245275"/>
            <a:ext cx="0" cy="2817600"/>
          </a:xfrm>
          <a:prstGeom prst="straightConnector1">
            <a:avLst/>
          </a:prstGeom>
          <a:noFill/>
          <a:ln w="28575" cap="flat" cmpd="sng">
            <a:solidFill>
              <a:schemeClr val="dk1"/>
            </a:solidFill>
            <a:prstDash val="solid"/>
            <a:round/>
            <a:headEnd type="none" w="sm" len="sm"/>
            <a:tailEnd type="none" w="sm" len="sm"/>
          </a:ln>
        </p:spPr>
      </p:cxnSp>
      <p:pic>
        <p:nvPicPr>
          <p:cNvPr id="1540" name="Google Shape;1540;p39"/>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541" name="Google Shape;1541;p3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Data access privileges and responsibilities</a:t>
            </a:r>
            <a:endParaRPr sz="2200" b="1" i="0" u="none" strike="noStrike" cap="none">
              <a:solidFill>
                <a:schemeClr val="lt1"/>
              </a:solidFill>
              <a:latin typeface="Montserrat"/>
              <a:ea typeface="Montserrat"/>
              <a:cs typeface="Montserrat"/>
              <a:sym typeface="Montserrat"/>
            </a:endParaRPr>
          </a:p>
        </p:txBody>
      </p:sp>
      <p:sp>
        <p:nvSpPr>
          <p:cNvPr id="1542" name="Google Shape;1542;p3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532" name="Google Shape;1532;p39"/>
          <p:cNvSpPr txBox="1"/>
          <p:nvPr/>
        </p:nvSpPr>
        <p:spPr>
          <a:xfrm>
            <a:off x="701450" y="122752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subject</a:t>
            </a:r>
            <a:endParaRPr sz="1600" b="0" i="0" u="none" strike="noStrike" cap="none">
              <a:solidFill>
                <a:schemeClr val="lt1"/>
              </a:solidFill>
              <a:latin typeface="Montserrat"/>
              <a:ea typeface="Montserrat"/>
              <a:cs typeface="Montserrat"/>
              <a:sym typeface="Montserrat"/>
            </a:endParaRPr>
          </a:p>
        </p:txBody>
      </p:sp>
      <p:sp>
        <p:nvSpPr>
          <p:cNvPr id="1535" name="Google Shape;1535;p39"/>
          <p:cNvSpPr txBox="1"/>
          <p:nvPr/>
        </p:nvSpPr>
        <p:spPr>
          <a:xfrm>
            <a:off x="4646362" y="122752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controller</a:t>
            </a:r>
            <a:endParaRPr sz="1600" b="0" i="0" u="none" strike="noStrike" cap="none">
              <a:solidFill>
                <a:schemeClr val="lt1"/>
              </a:solidFill>
              <a:latin typeface="Montserrat"/>
              <a:ea typeface="Montserrat"/>
              <a:cs typeface="Montserrat"/>
              <a:sym typeface="Montserrat"/>
            </a:endParaRPr>
          </a:p>
        </p:txBody>
      </p:sp>
      <p:sp>
        <p:nvSpPr>
          <p:cNvPr id="1538" name="Google Shape;1538;p39"/>
          <p:cNvSpPr txBox="1"/>
          <p:nvPr/>
        </p:nvSpPr>
        <p:spPr>
          <a:xfrm>
            <a:off x="8591263" y="124527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processor </a:t>
            </a:r>
            <a:endParaRPr sz="1600" b="0" i="0" u="none" strike="noStrike" cap="none">
              <a:solidFill>
                <a:schemeClr val="lt1"/>
              </a:solidFill>
              <a:latin typeface="Montserrat"/>
              <a:ea typeface="Montserrat"/>
              <a:cs typeface="Montserrat"/>
              <a:sym typeface="Montserrat"/>
            </a:endParaRPr>
          </a:p>
        </p:txBody>
      </p:sp>
      <p:sp>
        <p:nvSpPr>
          <p:cNvPr id="1533" name="Google Shape;1533;p39"/>
          <p:cNvSpPr/>
          <p:nvPr/>
        </p:nvSpPr>
        <p:spPr>
          <a:xfrm>
            <a:off x="384050" y="2454875"/>
            <a:ext cx="3634800" cy="1608000"/>
          </a:xfrm>
          <a:prstGeom prst="roundRect">
            <a:avLst>
              <a:gd name="adj" fmla="val 16667"/>
            </a:avLst>
          </a:prstGeom>
          <a:solidFill>
            <a:srgbClr val="D3A5C3"/>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dk1"/>
                </a:solidFill>
                <a:latin typeface="Montserrat"/>
                <a:ea typeface="Montserrat"/>
                <a:cs typeface="Montserrat"/>
                <a:sym typeface="Montserrat"/>
              </a:rPr>
              <a:t> They have the right to </a:t>
            </a:r>
            <a:r>
              <a:rPr lang="en-GB" sz="1500" b="1" i="0" u="none" strike="noStrike" cap="none">
                <a:solidFill>
                  <a:schemeClr val="dk1"/>
                </a:solidFill>
                <a:latin typeface="Montserrat"/>
                <a:ea typeface="Montserrat"/>
                <a:cs typeface="Montserrat"/>
                <a:sym typeface="Montserrat"/>
              </a:rPr>
              <a:t>access their own personal data</a:t>
            </a:r>
            <a:endParaRPr sz="1500" b="1" i="0" u="none" strike="noStrike" cap="none">
              <a:solidFill>
                <a:schemeClr val="dk1"/>
              </a:solidFill>
              <a:latin typeface="Montserrat"/>
              <a:ea typeface="Montserrat"/>
              <a:cs typeface="Montserrat"/>
              <a:sym typeface="Montserrat"/>
            </a:endParaRPr>
          </a:p>
        </p:txBody>
      </p:sp>
      <p:sp>
        <p:nvSpPr>
          <p:cNvPr id="1536" name="Google Shape;1536;p39"/>
          <p:cNvSpPr/>
          <p:nvPr/>
        </p:nvSpPr>
        <p:spPr>
          <a:xfrm>
            <a:off x="4328962" y="2454875"/>
            <a:ext cx="3634800" cy="1608000"/>
          </a:xfrm>
          <a:prstGeom prst="roundRect">
            <a:avLst>
              <a:gd name="adj" fmla="val 16667"/>
            </a:avLst>
          </a:prstGeom>
          <a:solidFill>
            <a:srgbClr val="D3A5C3"/>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dk1"/>
                </a:solidFill>
                <a:latin typeface="Montserrat"/>
                <a:ea typeface="Montserrat"/>
                <a:cs typeface="Montserrat"/>
                <a:sym typeface="Montserrat"/>
              </a:rPr>
              <a:t>They have access to personal health data as long that is </a:t>
            </a:r>
            <a:r>
              <a:rPr lang="en-GB" sz="1500" b="1" i="0" u="none" strike="noStrike" cap="none">
                <a:solidFill>
                  <a:schemeClr val="dk1"/>
                </a:solidFill>
                <a:latin typeface="Montserrat"/>
                <a:ea typeface="Montserrat"/>
                <a:cs typeface="Montserrat"/>
                <a:sym typeface="Montserrat"/>
              </a:rPr>
              <a:t>necessary for performing their tasks</a:t>
            </a:r>
            <a:r>
              <a:rPr lang="en-GB" sz="1500" b="0" i="0" u="none" strike="noStrike" cap="none">
                <a:solidFill>
                  <a:schemeClr val="dk1"/>
                </a:solidFill>
                <a:latin typeface="Montserrat"/>
                <a:ea typeface="Montserrat"/>
                <a:cs typeface="Montserrat"/>
                <a:sym typeface="Montserrat"/>
              </a:rPr>
              <a:t>. They are responsible for the lawful, fair, and transparent processing of personal data. </a:t>
            </a:r>
            <a:endParaRPr sz="1500" b="0" i="0" u="none" strike="noStrike" cap="none">
              <a:solidFill>
                <a:schemeClr val="dk1"/>
              </a:solidFill>
              <a:latin typeface="Montserrat"/>
              <a:ea typeface="Montserrat"/>
              <a:cs typeface="Montserrat"/>
              <a:sym typeface="Montserrat"/>
            </a:endParaRPr>
          </a:p>
        </p:txBody>
      </p:sp>
      <p:sp>
        <p:nvSpPr>
          <p:cNvPr id="1539" name="Google Shape;1539;p39"/>
          <p:cNvSpPr/>
          <p:nvPr/>
        </p:nvSpPr>
        <p:spPr>
          <a:xfrm>
            <a:off x="8273875" y="2454875"/>
            <a:ext cx="3634800" cy="1608000"/>
          </a:xfrm>
          <a:prstGeom prst="roundRect">
            <a:avLst>
              <a:gd name="adj" fmla="val 16667"/>
            </a:avLst>
          </a:prstGeom>
          <a:solidFill>
            <a:srgbClr val="D3A5C3"/>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dk1"/>
                </a:solidFill>
                <a:latin typeface="Montserrat"/>
                <a:ea typeface="Montserrat"/>
                <a:cs typeface="Montserrat"/>
                <a:sym typeface="Montserrat"/>
              </a:rPr>
              <a:t>Processes personal data on behalf of the data controller. They cannot access/use the data for their own purposes. They can only process personal data based on the </a:t>
            </a:r>
            <a:r>
              <a:rPr lang="en-GB" sz="1500" b="1" i="0" u="none" strike="noStrike" cap="none">
                <a:solidFill>
                  <a:schemeClr val="dk1"/>
                </a:solidFill>
                <a:latin typeface="Montserrat"/>
                <a:ea typeface="Montserrat"/>
                <a:cs typeface="Montserrat"/>
                <a:sym typeface="Montserrat"/>
              </a:rPr>
              <a:t>instructions of the data controller</a:t>
            </a:r>
            <a:endParaRPr sz="1500" b="0" i="0" u="none" strike="noStrike" cap="none">
              <a:solidFill>
                <a:schemeClr val="dk1"/>
              </a:solidFill>
              <a:latin typeface="Montserrat"/>
              <a:ea typeface="Montserrat"/>
              <a:cs typeface="Montserrat"/>
              <a:sym typeface="Montserrat"/>
            </a:endParaRPr>
          </a:p>
        </p:txBody>
      </p:sp>
      <p:sp>
        <p:nvSpPr>
          <p:cNvPr id="1543" name="Google Shape;1543;p39"/>
          <p:cNvSpPr txBox="1"/>
          <p:nvPr/>
        </p:nvSpPr>
        <p:spPr>
          <a:xfrm>
            <a:off x="4423462" y="4162425"/>
            <a:ext cx="3445800" cy="281700"/>
          </a:xfrm>
          <a:prstGeom prst="rect">
            <a:avLst/>
          </a:prstGeom>
          <a:solidFill>
            <a:srgbClr val="9A7AA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a:solidFill>
                  <a:schemeClr val="lt1"/>
                </a:solidFill>
                <a:latin typeface="Montserrat"/>
                <a:ea typeface="Montserrat"/>
                <a:cs typeface="Montserrat"/>
                <a:sym typeface="Montserrat"/>
              </a:rPr>
              <a:t>Choosing an appropriate processor</a:t>
            </a:r>
            <a:endParaRPr sz="1300" b="1" i="0" u="none" strike="noStrike" cap="none">
              <a:solidFill>
                <a:schemeClr val="lt1"/>
              </a:solidFill>
              <a:latin typeface="Montserrat"/>
              <a:ea typeface="Montserrat"/>
              <a:cs typeface="Montserrat"/>
              <a:sym typeface="Montserrat"/>
            </a:endParaRPr>
          </a:p>
        </p:txBody>
      </p:sp>
      <p:sp>
        <p:nvSpPr>
          <p:cNvPr id="1544" name="Google Shape;1544;p39"/>
          <p:cNvSpPr txBox="1"/>
          <p:nvPr/>
        </p:nvSpPr>
        <p:spPr>
          <a:xfrm>
            <a:off x="4423450" y="4895075"/>
            <a:ext cx="3445800" cy="3705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a:solidFill>
                  <a:schemeClr val="lt1"/>
                </a:solidFill>
                <a:latin typeface="Montserrat"/>
                <a:ea typeface="Montserrat"/>
                <a:cs typeface="Montserrat"/>
                <a:sym typeface="Montserrat"/>
              </a:rPr>
              <a:t>Processor contracts</a:t>
            </a:r>
            <a:endParaRPr sz="1300" b="1" i="0" u="none" strike="noStrike" cap="none">
              <a:solidFill>
                <a:schemeClr val="lt1"/>
              </a:solidFill>
              <a:latin typeface="Montserrat"/>
              <a:ea typeface="Montserrat"/>
              <a:cs typeface="Montserrat"/>
              <a:sym typeface="Montserrat"/>
            </a:endParaRPr>
          </a:p>
        </p:txBody>
      </p:sp>
      <p:sp>
        <p:nvSpPr>
          <p:cNvPr id="1545" name="Google Shape;1545;p39"/>
          <p:cNvSpPr txBox="1"/>
          <p:nvPr/>
        </p:nvSpPr>
        <p:spPr>
          <a:xfrm>
            <a:off x="4423462" y="4544624"/>
            <a:ext cx="3445800" cy="281700"/>
          </a:xfrm>
          <a:prstGeom prst="rect">
            <a:avLst/>
          </a:prstGeom>
          <a:solidFill>
            <a:srgbClr val="9A7AA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a:solidFill>
                  <a:schemeClr val="lt1"/>
                </a:solidFill>
                <a:latin typeface="Montserrat"/>
                <a:ea typeface="Montserrat"/>
                <a:cs typeface="Montserrat"/>
                <a:sym typeface="Montserrat"/>
              </a:rPr>
              <a:t>Accountability</a:t>
            </a:r>
            <a:endParaRPr sz="1300" b="1" i="0" u="none" strike="noStrike" cap="none">
              <a:solidFill>
                <a:schemeClr val="lt1"/>
              </a:solidFill>
              <a:latin typeface="Montserrat"/>
              <a:ea typeface="Montserrat"/>
              <a:cs typeface="Montserrat"/>
              <a:sym typeface="Montserrat"/>
            </a:endParaRPr>
          </a:p>
        </p:txBody>
      </p:sp>
      <p:sp>
        <p:nvSpPr>
          <p:cNvPr id="1547" name="Google Shape;1547;p39"/>
          <p:cNvSpPr/>
          <p:nvPr/>
        </p:nvSpPr>
        <p:spPr>
          <a:xfrm>
            <a:off x="203580" y="5443157"/>
            <a:ext cx="11891700" cy="12150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500" b="1" i="0" u="none" strike="noStrike" cap="none">
                <a:solidFill>
                  <a:schemeClr val="dk1"/>
                </a:solidFill>
                <a:latin typeface="Montserrat"/>
                <a:ea typeface="Montserrat"/>
                <a:cs typeface="Montserrat"/>
                <a:sym typeface="Montserrat"/>
              </a:rPr>
              <a:t>“Two or more controllers</a:t>
            </a:r>
            <a:r>
              <a:rPr lang="en-GB" sz="1500" b="0" i="0" u="none" strike="noStrike" cap="none">
                <a:solidFill>
                  <a:schemeClr val="dk1"/>
                </a:solidFill>
                <a:latin typeface="Montserrat"/>
                <a:ea typeface="Montserrat"/>
                <a:cs typeface="Montserrat"/>
                <a:sym typeface="Montserrat"/>
              </a:rPr>
              <a:t> jointly determine the purposes and means of processing (Hospital and Research Organisation)</a:t>
            </a:r>
            <a:r>
              <a:rPr lang="en-GB" sz="1500" b="1" i="0" u="none" strike="noStrike" cap="none">
                <a:solidFill>
                  <a:schemeClr val="dk1"/>
                </a:solidFill>
                <a:latin typeface="Montserrat"/>
                <a:ea typeface="Montserrat"/>
                <a:cs typeface="Montserrat"/>
                <a:sym typeface="Montserrat"/>
              </a:rPr>
              <a:t>. Should in a transparent manner </a:t>
            </a:r>
            <a:r>
              <a:rPr lang="en-GB" sz="1500" b="0" i="0" u="none" strike="noStrike" cap="none">
                <a:solidFill>
                  <a:schemeClr val="dk1"/>
                </a:solidFill>
                <a:latin typeface="Montserrat"/>
                <a:ea typeface="Montserrat"/>
                <a:cs typeface="Montserrat"/>
                <a:sym typeface="Montserrat"/>
              </a:rPr>
              <a:t>determine their respective responsibilities for compliance ensuring the of the rights of the data subject” This is either by arrangement or as determined by Union or Member State law.</a:t>
            </a:r>
            <a:endParaRPr sz="1500" b="1" i="0" u="none" strike="noStrike" cap="none">
              <a:solidFill>
                <a:schemeClr val="dk1"/>
              </a:solidFill>
              <a:latin typeface="Montserrat"/>
              <a:ea typeface="Montserrat"/>
              <a:cs typeface="Montserrat"/>
              <a:sym typeface="Montserrat"/>
            </a:endParaRPr>
          </a:p>
        </p:txBody>
      </p:sp>
      <p:cxnSp>
        <p:nvCxnSpPr>
          <p:cNvPr id="1549" name="Google Shape;1549;p39"/>
          <p:cNvCxnSpPr>
            <a:stCxn id="1544" idx="3"/>
            <a:endCxn id="1538" idx="1"/>
          </p:cNvCxnSpPr>
          <p:nvPr/>
        </p:nvCxnSpPr>
        <p:spPr>
          <a:xfrm rot="10800000" flipH="1">
            <a:off x="7869250" y="1460825"/>
            <a:ext cx="722100" cy="3619500"/>
          </a:xfrm>
          <a:prstGeom prst="bentConnector3">
            <a:avLst>
              <a:gd name="adj1" fmla="val 34414"/>
            </a:avLst>
          </a:prstGeom>
          <a:noFill/>
          <a:ln w="28575" cap="flat" cmpd="sng">
            <a:solidFill>
              <a:schemeClr val="dk1"/>
            </a:solidFill>
            <a:prstDash val="solid"/>
            <a:round/>
            <a:headEnd type="none" w="sm" len="sm"/>
            <a:tailEnd type="triangle" w="med" len="med"/>
          </a:ln>
        </p:spPr>
      </p:cxnSp>
      <p:sp>
        <p:nvSpPr>
          <p:cNvPr id="2" name="Rectangle 1">
            <a:extLst>
              <a:ext uri="{FF2B5EF4-FFF2-40B4-BE49-F238E27FC236}">
                <a16:creationId xmlns:a16="http://schemas.microsoft.com/office/drawing/2014/main" id="{DC8FCD87-F061-A501-1408-E5C1244AED9D}"/>
              </a:ext>
            </a:extLst>
          </p:cNvPr>
          <p:cNvSpPr/>
          <p:nvPr/>
        </p:nvSpPr>
        <p:spPr>
          <a:xfrm>
            <a:off x="96721" y="5238377"/>
            <a:ext cx="4105204" cy="370500"/>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bg1"/>
                </a:solidFill>
                <a:latin typeface="Montserrat" panose="00000500000000000000" pitchFamily="2" charset="0"/>
              </a:rPr>
              <a:t>Joint controller - Article 26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pic>
        <p:nvPicPr>
          <p:cNvPr id="1555" name="Google Shape;1555;p40"/>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556" name="Google Shape;1556;p4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Public access to official documents  </a:t>
            </a:r>
            <a:endParaRPr sz="2200" b="1" i="0" u="none" strike="noStrike" cap="none">
              <a:solidFill>
                <a:schemeClr val="lt1"/>
              </a:solidFill>
              <a:latin typeface="Montserrat"/>
              <a:ea typeface="Montserrat"/>
              <a:cs typeface="Montserrat"/>
              <a:sym typeface="Montserrat"/>
            </a:endParaRPr>
          </a:p>
        </p:txBody>
      </p:sp>
      <p:sp>
        <p:nvSpPr>
          <p:cNvPr id="1557" name="Google Shape;1557;p4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558" name="Google Shape;1558;p40"/>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15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Recital 154</a:t>
            </a:r>
            <a:endParaRPr sz="1700" b="1" i="0" u="none" strike="noStrike" cap="none">
              <a:solidFill>
                <a:schemeClr val="lt1"/>
              </a:solidFill>
              <a:latin typeface="Montserrat"/>
              <a:ea typeface="Montserrat"/>
              <a:cs typeface="Montserrat"/>
              <a:sym typeface="Montserrat"/>
            </a:endParaRPr>
          </a:p>
        </p:txBody>
      </p:sp>
      <p:sp>
        <p:nvSpPr>
          <p:cNvPr id="1559" name="Google Shape;1559;p40"/>
          <p:cNvSpPr txBox="1"/>
          <p:nvPr/>
        </p:nvSpPr>
        <p:spPr>
          <a:xfrm>
            <a:off x="89000" y="1809425"/>
            <a:ext cx="3000000" cy="4926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240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Allowed when: </a:t>
            </a:r>
            <a:endParaRPr sz="2000" b="1" i="0" u="none" strike="noStrike" cap="none">
              <a:solidFill>
                <a:schemeClr val="lt1"/>
              </a:solidFill>
              <a:latin typeface="Montserrat"/>
              <a:ea typeface="Montserrat"/>
              <a:cs typeface="Montserrat"/>
              <a:sym typeface="Montserrat"/>
            </a:endParaRPr>
          </a:p>
        </p:txBody>
      </p:sp>
      <p:sp>
        <p:nvSpPr>
          <p:cNvPr id="1560" name="Google Shape;1560;p40"/>
          <p:cNvSpPr/>
          <p:nvPr/>
        </p:nvSpPr>
        <p:spPr>
          <a:xfrm>
            <a:off x="350575" y="2434250"/>
            <a:ext cx="11312700" cy="3414300"/>
          </a:xfrm>
          <a:prstGeom prst="rect">
            <a:avLst/>
          </a:prstGeom>
          <a:solidFill>
            <a:srgbClr val="F3F3F3"/>
          </a:solidFill>
          <a:ln>
            <a:noFill/>
          </a:ln>
        </p:spPr>
        <p:txBody>
          <a:bodyPr spcFirstLastPara="1" wrap="square" lIns="91425" tIns="91425" rIns="91425" bIns="91425" anchor="ctr" anchorCtr="0">
            <a:noAutofit/>
          </a:bodyPr>
          <a:lstStyle/>
          <a:p>
            <a:pPr marL="274320" marR="0" lvl="0" indent="-147320" algn="l" rtl="0">
              <a:lnSpc>
                <a:spcPct val="115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Public access to official documents may be considered to be in the </a:t>
            </a:r>
            <a:r>
              <a:rPr lang="en-GB" sz="1600" b="1" i="0" u="none" strike="noStrike" cap="none">
                <a:solidFill>
                  <a:schemeClr val="dk1"/>
                </a:solidFill>
                <a:latin typeface="Montserrat"/>
                <a:ea typeface="Montserrat"/>
                <a:cs typeface="Montserrat"/>
                <a:sym typeface="Montserrat"/>
              </a:rPr>
              <a:t>public interest.</a:t>
            </a:r>
            <a:endParaRPr sz="1600" b="1" i="0" u="none" strike="noStrike" cap="none">
              <a:solidFill>
                <a:schemeClr val="dk1"/>
              </a:solidFill>
              <a:latin typeface="Montserrat"/>
              <a:ea typeface="Montserrat"/>
              <a:cs typeface="Montserrat"/>
              <a:sym typeface="Montserrat"/>
            </a:endParaRPr>
          </a:p>
          <a:p>
            <a:pPr marL="822960" marR="0" lvl="1" indent="-238760" algn="l" rtl="0">
              <a:lnSpc>
                <a:spcPct val="115000"/>
              </a:lnSpc>
              <a:spcBef>
                <a:spcPts val="100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If these documents have personal data, they can be made public, but only by Union or Member State law, </a:t>
            </a:r>
            <a:endParaRPr sz="1600" b="0" i="0" u="none" strike="noStrike" cap="none">
              <a:solidFill>
                <a:schemeClr val="dk1"/>
              </a:solidFill>
              <a:latin typeface="Montserrat"/>
              <a:ea typeface="Montserrat"/>
              <a:cs typeface="Montserrat"/>
              <a:sym typeface="Montserrat"/>
            </a:endParaRPr>
          </a:p>
          <a:p>
            <a:pPr marL="822960" marR="0" lvl="1" indent="-238760" algn="l" rtl="0">
              <a:lnSpc>
                <a:spcPct val="115000"/>
              </a:lnSpc>
              <a:spcBef>
                <a:spcPts val="100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Public access to official documents may be in the public interest.</a:t>
            </a:r>
            <a:endParaRPr sz="1600" b="0" i="0" u="none" strike="noStrike" cap="none">
              <a:solidFill>
                <a:schemeClr val="dk1"/>
              </a:solidFill>
              <a:latin typeface="Montserrat"/>
              <a:ea typeface="Montserrat"/>
              <a:cs typeface="Montserrat"/>
              <a:sym typeface="Montserrat"/>
            </a:endParaRPr>
          </a:p>
          <a:p>
            <a:pPr marL="274320" marR="0" lvl="0" indent="-147320" algn="l" rtl="0">
              <a:lnSpc>
                <a:spcPct val="115000"/>
              </a:lnSpc>
              <a:spcBef>
                <a:spcPts val="100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Balancing Access and Privacy:</a:t>
            </a:r>
            <a:r>
              <a:rPr lang="en-GB" sz="1600" b="0" i="0" u="none" strike="noStrike" cap="none">
                <a:solidFill>
                  <a:schemeClr val="dk1"/>
                </a:solidFill>
                <a:latin typeface="Montserrat"/>
                <a:ea typeface="Montserrat"/>
                <a:cs typeface="Montserrat"/>
                <a:sym typeface="Montserrat"/>
              </a:rPr>
              <a:t> Public access to official documents should still consider the </a:t>
            </a:r>
            <a:r>
              <a:rPr lang="en-GB" sz="1600" b="1" i="0" u="none" strike="noStrike" cap="none">
                <a:solidFill>
                  <a:schemeClr val="dk1"/>
                </a:solidFill>
                <a:latin typeface="Montserrat"/>
                <a:ea typeface="Montserrat"/>
                <a:cs typeface="Montserrat"/>
                <a:sym typeface="Montserrat"/>
              </a:rPr>
              <a:t>protection</a:t>
            </a:r>
            <a:r>
              <a:rPr lang="en-GB" sz="1600" b="0" i="0" u="none" strike="noStrike" cap="none">
                <a:solidFill>
                  <a:schemeClr val="dk1"/>
                </a:solidFill>
                <a:latin typeface="Montserrat"/>
                <a:ea typeface="Montserrat"/>
                <a:cs typeface="Montserrat"/>
                <a:sym typeface="Montserrat"/>
              </a:rPr>
              <a:t> of personal data</a:t>
            </a:r>
            <a:endParaRPr sz="1600" b="0" i="0" u="none" strike="noStrike" cap="none">
              <a:solidFill>
                <a:schemeClr val="dk1"/>
              </a:solidFill>
              <a:latin typeface="Montserrat"/>
              <a:ea typeface="Montserrat"/>
              <a:cs typeface="Montserrat"/>
              <a:sym typeface="Montserrat"/>
            </a:endParaRPr>
          </a:p>
          <a:p>
            <a:pPr marL="274320" marR="0" lvl="0" indent="-147320" algn="l" rtl="0">
              <a:lnSpc>
                <a:spcPct val="115000"/>
              </a:lnSpc>
              <a:spcBef>
                <a:spcPts val="1000"/>
              </a:spcBef>
              <a:spcAft>
                <a:spcPts val="100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Reuse of Personal Data: </a:t>
            </a:r>
            <a:r>
              <a:rPr lang="en-GB" sz="1600" b="0" i="0" u="none" strike="noStrike" cap="none">
                <a:solidFill>
                  <a:schemeClr val="dk1"/>
                </a:solidFill>
                <a:latin typeface="Montserrat"/>
                <a:ea typeface="Montserrat"/>
                <a:cs typeface="Montserrat"/>
                <a:sym typeface="Montserrat"/>
              </a:rPr>
              <a:t>Documents that are accessed and contain personal data </a:t>
            </a:r>
            <a:r>
              <a:rPr lang="en-GB" sz="1600" b="1" i="0" u="none" strike="noStrike" cap="none">
                <a:solidFill>
                  <a:schemeClr val="dk1"/>
                </a:solidFill>
                <a:latin typeface="Montserrat"/>
                <a:ea typeface="Montserrat"/>
                <a:cs typeface="Montserrat"/>
                <a:sym typeface="Montserrat"/>
              </a:rPr>
              <a:t>cannot be reused</a:t>
            </a:r>
            <a:r>
              <a:rPr lang="en-GB" sz="1600" b="0" i="0" u="none" strike="noStrike" cap="none">
                <a:solidFill>
                  <a:schemeClr val="dk1"/>
                </a:solidFill>
                <a:latin typeface="Montserrat"/>
                <a:ea typeface="Montserrat"/>
                <a:cs typeface="Montserrat"/>
                <a:sym typeface="Montserrat"/>
              </a:rPr>
              <a:t>  according to the law. Doing so would go against the protection of personal data</a:t>
            </a:r>
            <a:endParaRPr sz="16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pic>
        <p:nvPicPr>
          <p:cNvPr id="1566" name="Google Shape;1566;p41"/>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567" name="Google Shape;1567;p4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access</a:t>
            </a:r>
            <a:endParaRPr sz="2200" b="1" i="0" u="none" strike="noStrike" cap="none">
              <a:solidFill>
                <a:schemeClr val="lt1"/>
              </a:solidFill>
              <a:latin typeface="Montserrat"/>
              <a:ea typeface="Montserrat"/>
              <a:cs typeface="Montserrat"/>
              <a:sym typeface="Montserrat"/>
            </a:endParaRPr>
          </a:p>
        </p:txBody>
      </p:sp>
      <p:sp>
        <p:nvSpPr>
          <p:cNvPr id="1568" name="Google Shape;1568;p4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aphicFrame>
        <p:nvGraphicFramePr>
          <p:cNvPr id="1569" name="Google Shape;1569;p41"/>
          <p:cNvGraphicFramePr/>
          <p:nvPr/>
        </p:nvGraphicFramePr>
        <p:xfrm>
          <a:off x="952500" y="2849450"/>
          <a:ext cx="10287000" cy="3812550"/>
        </p:xfrm>
        <a:graphic>
          <a:graphicData uri="http://schemas.openxmlformats.org/drawingml/2006/table">
            <a:tbl>
              <a:tblPr>
                <a:noFill/>
                <a:tableStyleId>{3BBADF4D-7ACA-4963-85C9-2C1BF1AA1F04}</a:tableStyleId>
              </a:tblPr>
              <a:tblGrid>
                <a:gridCol w="3666725">
                  <a:extLst>
                    <a:ext uri="{9D8B030D-6E8A-4147-A177-3AD203B41FA5}">
                      <a16:colId xmlns:a16="http://schemas.microsoft.com/office/drawing/2014/main" val="20000"/>
                    </a:ext>
                  </a:extLst>
                </a:gridCol>
                <a:gridCol w="6620275">
                  <a:extLst>
                    <a:ext uri="{9D8B030D-6E8A-4147-A177-3AD203B41FA5}">
                      <a16:colId xmlns:a16="http://schemas.microsoft.com/office/drawing/2014/main" val="20001"/>
                    </a:ext>
                  </a:extLst>
                </a:gridCol>
              </a:tblGrid>
              <a:tr h="556850">
                <a:tc>
                  <a:txBody>
                    <a:bodyPr/>
                    <a:lstStyle/>
                    <a:p>
                      <a:pPr marL="0" marR="0" lvl="0" indent="0" algn="ctr" rtl="0">
                        <a:lnSpc>
                          <a:spcPct val="100000"/>
                        </a:lnSpc>
                        <a:spcBef>
                          <a:spcPts val="0"/>
                        </a:spcBef>
                        <a:spcAft>
                          <a:spcPts val="0"/>
                        </a:spcAft>
                        <a:buClr>
                          <a:srgbClr val="000000"/>
                        </a:buClr>
                        <a:buSzPts val="2200"/>
                        <a:buFont typeface="Arial"/>
                        <a:buNone/>
                      </a:pPr>
                      <a:r>
                        <a:rPr lang="en-GB" sz="2200" b="1" u="none" strike="noStrike" cap="none">
                          <a:solidFill>
                            <a:schemeClr val="lt1"/>
                          </a:solidFill>
                          <a:latin typeface="Montserrat"/>
                          <a:ea typeface="Montserrat"/>
                          <a:cs typeface="Montserrat"/>
                          <a:sym typeface="Montserrat"/>
                        </a:rPr>
                        <a:t>Staff level</a:t>
                      </a:r>
                      <a:endParaRPr sz="2200" b="1" u="none" strike="noStrike" cap="none">
                        <a:solidFill>
                          <a:schemeClr val="lt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rgbClr val="FFFFFF"/>
                      </a:solidFill>
                      <a:prstDash val="solid"/>
                      <a:round/>
                      <a:headEnd type="none" w="sm" len="sm"/>
                      <a:tailEnd type="none" w="sm" len="sm"/>
                    </a:lnB>
                    <a:solidFill>
                      <a:srgbClr val="5F2D6F"/>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GB" sz="2200" b="1" u="none" strike="noStrike" cap="none">
                          <a:solidFill>
                            <a:schemeClr val="lt1"/>
                          </a:solidFill>
                          <a:latin typeface="Montserrat"/>
                          <a:ea typeface="Montserrat"/>
                          <a:cs typeface="Montserrat"/>
                          <a:sym typeface="Montserrat"/>
                        </a:rPr>
                        <a:t>Access </a:t>
                      </a:r>
                      <a:endParaRPr sz="2200" b="1" u="none" strike="noStrike" cap="none">
                        <a:solidFill>
                          <a:schemeClr val="lt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F2D6F"/>
                    </a:solidFill>
                  </a:tcPr>
                </a:tc>
                <a:extLst>
                  <a:ext uri="{0D108BD9-81ED-4DB2-BD59-A6C34878D82A}">
                    <a16:rowId xmlns:a16="http://schemas.microsoft.com/office/drawing/2014/main" val="10000"/>
                  </a:ext>
                </a:extLst>
              </a:tr>
              <a:tr h="535500">
                <a:tc>
                  <a:txBody>
                    <a:bodyPr/>
                    <a:lstStyle/>
                    <a:p>
                      <a:pPr marL="457200" marR="114300" lvl="0" indent="-317500" algn="l" rtl="0">
                        <a:lnSpc>
                          <a:spcPct val="115000"/>
                        </a:lnSpc>
                        <a:spcBef>
                          <a:spcPts val="0"/>
                        </a:spcBef>
                        <a:spcAft>
                          <a:spcPts val="0"/>
                        </a:spcAft>
                        <a:buClr>
                          <a:schemeClr val="dk1"/>
                        </a:buClr>
                        <a:buSzPts val="1400"/>
                        <a:buFont typeface="Montserrat"/>
                        <a:buChar char="●"/>
                      </a:pPr>
                      <a:r>
                        <a:rPr lang="en-GB" sz="1400" b="1" u="none" strike="noStrike" cap="none">
                          <a:solidFill>
                            <a:schemeClr val="dk1"/>
                          </a:solidFill>
                          <a:latin typeface="Montserrat"/>
                          <a:ea typeface="Montserrat"/>
                          <a:cs typeface="Montserrat"/>
                          <a:sym typeface="Montserrat"/>
                        </a:rPr>
                        <a:t>Doctors</a:t>
                      </a:r>
                      <a:endParaRPr sz="14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A5C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Montserrat"/>
                          <a:ea typeface="Montserrat"/>
                          <a:cs typeface="Montserrat"/>
                          <a:sym typeface="Montserrat"/>
                        </a:rPr>
                        <a:t>Full access to patient’s health records for treatment purposes</a:t>
                      </a:r>
                      <a:endParaRPr sz="14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1"/>
                  </a:ext>
                </a:extLst>
              </a:tr>
              <a:tr h="535500">
                <a:tc>
                  <a:txBody>
                    <a:bodyPr/>
                    <a:lstStyle/>
                    <a:p>
                      <a:pPr marL="457200" marR="114300" lvl="0" indent="-317500" algn="l" rtl="0">
                        <a:lnSpc>
                          <a:spcPct val="115000"/>
                        </a:lnSpc>
                        <a:spcBef>
                          <a:spcPts val="0"/>
                        </a:spcBef>
                        <a:spcAft>
                          <a:spcPts val="0"/>
                        </a:spcAft>
                        <a:buClr>
                          <a:schemeClr val="dk1"/>
                        </a:buClr>
                        <a:buSzPts val="1400"/>
                        <a:buFont typeface="Montserrat"/>
                        <a:buChar char="●"/>
                      </a:pPr>
                      <a:r>
                        <a:rPr lang="en-GB" sz="1400" b="1" u="none" strike="noStrike" cap="none">
                          <a:solidFill>
                            <a:schemeClr val="dk1"/>
                          </a:solidFill>
                          <a:latin typeface="Montserrat"/>
                          <a:ea typeface="Montserrat"/>
                          <a:cs typeface="Montserrat"/>
                          <a:sym typeface="Montserrat"/>
                        </a:rPr>
                        <a:t>Nurses</a:t>
                      </a:r>
                      <a:endParaRPr sz="14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A5C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Montserrat"/>
                          <a:ea typeface="Montserrat"/>
                          <a:cs typeface="Montserrat"/>
                          <a:sym typeface="Montserrat"/>
                        </a:rPr>
                        <a:t>Access to relevant health information for patient care</a:t>
                      </a:r>
                      <a:endParaRPr sz="14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2"/>
                  </a:ext>
                </a:extLst>
              </a:tr>
              <a:tr h="535500">
                <a:tc>
                  <a:txBody>
                    <a:bodyPr/>
                    <a:lstStyle/>
                    <a:p>
                      <a:pPr marL="457200" marR="114300" lvl="0" indent="-317500" algn="l" rtl="0">
                        <a:lnSpc>
                          <a:spcPct val="115000"/>
                        </a:lnSpc>
                        <a:spcBef>
                          <a:spcPts val="0"/>
                        </a:spcBef>
                        <a:spcAft>
                          <a:spcPts val="0"/>
                        </a:spcAft>
                        <a:buClr>
                          <a:schemeClr val="dk1"/>
                        </a:buClr>
                        <a:buSzPts val="1400"/>
                        <a:buFont typeface="Montserrat"/>
                        <a:buChar char="●"/>
                      </a:pPr>
                      <a:r>
                        <a:rPr lang="en-GB" sz="1400" b="1" u="none" strike="noStrike" cap="none">
                          <a:solidFill>
                            <a:schemeClr val="dk1"/>
                          </a:solidFill>
                          <a:latin typeface="Montserrat"/>
                          <a:ea typeface="Montserrat"/>
                          <a:cs typeface="Montserrat"/>
                          <a:sym typeface="Montserrat"/>
                        </a:rPr>
                        <a:t>Administrators/Support </a:t>
                      </a:r>
                      <a:endParaRPr sz="14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3A5C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Montserrat"/>
                          <a:ea typeface="Montserrat"/>
                          <a:cs typeface="Montserrat"/>
                          <a:sym typeface="Montserrat"/>
                        </a:rPr>
                        <a:t>Limited access</a:t>
                      </a:r>
                      <a:endParaRPr sz="14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3"/>
                  </a:ext>
                </a:extLst>
              </a:tr>
              <a:tr h="535500">
                <a:tc>
                  <a:txBody>
                    <a:bodyPr/>
                    <a:lstStyle/>
                    <a:p>
                      <a:pPr marL="457200" marR="0" lvl="0" indent="-317500" algn="l" rtl="0">
                        <a:lnSpc>
                          <a:spcPct val="100000"/>
                        </a:lnSpc>
                        <a:spcBef>
                          <a:spcPts val="0"/>
                        </a:spcBef>
                        <a:spcAft>
                          <a:spcPts val="0"/>
                        </a:spcAft>
                        <a:buClr>
                          <a:srgbClr val="000000"/>
                        </a:buClr>
                        <a:buSzPts val="1400"/>
                        <a:buFont typeface="Montserrat"/>
                        <a:buChar char="●"/>
                      </a:pPr>
                      <a:r>
                        <a:rPr lang="en-GB" sz="1400" b="1" u="none" strike="noStrike" cap="none">
                          <a:latin typeface="Montserrat"/>
                          <a:ea typeface="Montserrat"/>
                          <a:cs typeface="Montserrat"/>
                          <a:sym typeface="Montserrat"/>
                        </a:rPr>
                        <a:t>Smart Health App Developers</a:t>
                      </a:r>
                      <a:endParaRPr sz="1400" b="1" u="none" strike="noStrike" cap="none">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Montserrat"/>
                          <a:ea typeface="Montserrat"/>
                          <a:cs typeface="Montserrat"/>
                          <a:sym typeface="Montserrat"/>
                        </a:rPr>
                        <a:t>De-identified user data for app improvement</a:t>
                      </a:r>
                      <a:endParaRPr sz="14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4"/>
                  </a:ext>
                </a:extLst>
              </a:tr>
              <a:tr h="556850">
                <a:tc>
                  <a:txBody>
                    <a:bodyPr/>
                    <a:lstStyle/>
                    <a:p>
                      <a:pPr marL="457200" marR="114300" lvl="0" indent="-317500" algn="l" rtl="0">
                        <a:lnSpc>
                          <a:spcPct val="115000"/>
                        </a:lnSpc>
                        <a:spcBef>
                          <a:spcPts val="0"/>
                        </a:spcBef>
                        <a:spcAft>
                          <a:spcPts val="0"/>
                        </a:spcAft>
                        <a:buClr>
                          <a:srgbClr val="111111"/>
                        </a:buClr>
                        <a:buSzPts val="1400"/>
                        <a:buFont typeface="Montserrat"/>
                        <a:buChar char="●"/>
                      </a:pPr>
                      <a:r>
                        <a:rPr lang="en-GB" sz="1400" b="1" u="none" strike="noStrike" cap="none">
                          <a:solidFill>
                            <a:srgbClr val="111111"/>
                          </a:solidFill>
                          <a:latin typeface="Montserrat"/>
                          <a:ea typeface="Montserrat"/>
                          <a:cs typeface="Montserrat"/>
                          <a:sym typeface="Montserrat"/>
                        </a:rPr>
                        <a:t>EHR Managers</a:t>
                      </a:r>
                      <a:endParaRPr sz="1400" b="1" u="none" strike="noStrike" cap="none">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Montserrat"/>
                          <a:ea typeface="Montserrat"/>
                          <a:cs typeface="Montserrat"/>
                          <a:sym typeface="Montserrat"/>
                        </a:rPr>
                        <a:t>Full access for system maintenance, but bound by confidentiality</a:t>
                      </a:r>
                      <a:endParaRPr sz="14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5"/>
                  </a:ext>
                </a:extLst>
              </a:tr>
              <a:tr h="556850">
                <a:tc>
                  <a:txBody>
                    <a:bodyPr/>
                    <a:lstStyle/>
                    <a:p>
                      <a:pPr marL="457200" marR="114300" lvl="0" indent="-317500" algn="l" rtl="0">
                        <a:lnSpc>
                          <a:spcPct val="115000"/>
                        </a:lnSpc>
                        <a:spcBef>
                          <a:spcPts val="0"/>
                        </a:spcBef>
                        <a:spcAft>
                          <a:spcPts val="0"/>
                        </a:spcAft>
                        <a:buClr>
                          <a:srgbClr val="111111"/>
                        </a:buClr>
                        <a:buSzPts val="1400"/>
                        <a:buFont typeface="Montserrat"/>
                        <a:buChar char="●"/>
                      </a:pPr>
                      <a:r>
                        <a:rPr lang="en-GB" sz="1400" b="1" u="none" strike="noStrike" cap="none">
                          <a:solidFill>
                            <a:srgbClr val="111111"/>
                          </a:solidFill>
                          <a:latin typeface="Montserrat"/>
                          <a:ea typeface="Montserrat"/>
                          <a:cs typeface="Montserrat"/>
                          <a:sym typeface="Montserrat"/>
                        </a:rPr>
                        <a:t>Social Media Platforms</a:t>
                      </a:r>
                      <a:endParaRPr sz="1400" b="1" u="none" strike="noStrike" cap="none">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Montserrat"/>
                          <a:ea typeface="Montserrat"/>
                          <a:cs typeface="Montserrat"/>
                          <a:sym typeface="Montserrat"/>
                        </a:rPr>
                        <a:t>No access to personal health information</a:t>
                      </a:r>
                      <a:endParaRPr sz="14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6"/>
                  </a:ext>
                </a:extLst>
              </a:tr>
            </a:tbl>
          </a:graphicData>
        </a:graphic>
      </p:graphicFrame>
      <p:sp>
        <p:nvSpPr>
          <p:cNvPr id="1570" name="Google Shape;1570;p41"/>
          <p:cNvSpPr txBox="1"/>
          <p:nvPr/>
        </p:nvSpPr>
        <p:spPr>
          <a:xfrm>
            <a:off x="1566900" y="1995750"/>
            <a:ext cx="9058200" cy="7389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Montserrat Medium"/>
                <a:ea typeface="Montserrat Medium"/>
                <a:cs typeface="Montserrat Medium"/>
                <a:sym typeface="Montserrat Medium"/>
              </a:rPr>
              <a:t>Staff should only have </a:t>
            </a:r>
            <a:r>
              <a:rPr lang="en-GB" sz="1800" b="1" i="0" u="none" strike="noStrike" cap="none">
                <a:solidFill>
                  <a:schemeClr val="dk1"/>
                </a:solidFill>
                <a:latin typeface="Montserrat"/>
                <a:ea typeface="Montserrat"/>
                <a:cs typeface="Montserrat"/>
                <a:sym typeface="Montserrat"/>
              </a:rPr>
              <a:t>access </a:t>
            </a:r>
            <a:r>
              <a:rPr lang="en-GB" sz="1800" b="0" i="0" u="none" strike="noStrike" cap="none">
                <a:solidFill>
                  <a:schemeClr val="dk1"/>
                </a:solidFill>
                <a:latin typeface="Montserrat Medium"/>
                <a:ea typeface="Montserrat Medium"/>
                <a:cs typeface="Montserrat Medium"/>
                <a:sym typeface="Montserrat Medium"/>
              </a:rPr>
              <a:t>to the information that they need in order to complete their duties. </a:t>
            </a:r>
            <a:endParaRPr sz="1800" b="0" i="0" u="none" strike="noStrike" cap="none">
              <a:solidFill>
                <a:srgbClr val="000000"/>
              </a:solidFill>
              <a:latin typeface="Montserrat Medium"/>
              <a:ea typeface="Montserrat Medium"/>
              <a:cs typeface="Montserrat Medium"/>
              <a:sym typeface="Montserrat Medium"/>
            </a:endParaRPr>
          </a:p>
        </p:txBody>
      </p:sp>
      <p:sp>
        <p:nvSpPr>
          <p:cNvPr id="1573" name="Google Shape;1573;p41"/>
          <p:cNvSpPr/>
          <p:nvPr/>
        </p:nvSpPr>
        <p:spPr>
          <a:xfrm rot="5400000">
            <a:off x="6065175" y="-498225"/>
            <a:ext cx="290700" cy="4467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 name="Google Shape;1572;p41">
            <a:extLst>
              <a:ext uri="{FF2B5EF4-FFF2-40B4-BE49-F238E27FC236}">
                <a16:creationId xmlns:a16="http://schemas.microsoft.com/office/drawing/2014/main" id="{6D9B6FC7-D5E2-663F-05CD-B730DA0B7282}"/>
              </a:ext>
            </a:extLst>
          </p:cNvPr>
          <p:cNvSpPr txBox="1"/>
          <p:nvPr/>
        </p:nvSpPr>
        <p:spPr>
          <a:xfrm>
            <a:off x="686888" y="1070556"/>
            <a:ext cx="4369800" cy="503184"/>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800" b="1" i="0" u="none" strike="noStrike" cap="none" dirty="0">
                <a:solidFill>
                  <a:schemeClr val="lt1"/>
                </a:solidFill>
                <a:latin typeface="Montserrat"/>
                <a:ea typeface="Montserrat"/>
                <a:cs typeface="Montserrat"/>
                <a:sym typeface="Montserrat"/>
              </a:rPr>
              <a:t>Purpose limitation</a:t>
            </a:r>
            <a:endParaRPr sz="1800" b="1" i="0" u="none" strike="noStrike" cap="none" dirty="0">
              <a:solidFill>
                <a:schemeClr val="lt1"/>
              </a:solidFill>
              <a:latin typeface="Montserrat"/>
              <a:ea typeface="Montserrat"/>
              <a:cs typeface="Montserrat"/>
              <a:sym typeface="Montserrat"/>
            </a:endParaRPr>
          </a:p>
        </p:txBody>
      </p:sp>
      <p:sp>
        <p:nvSpPr>
          <p:cNvPr id="4" name="Google Shape;1572;p41">
            <a:extLst>
              <a:ext uri="{FF2B5EF4-FFF2-40B4-BE49-F238E27FC236}">
                <a16:creationId xmlns:a16="http://schemas.microsoft.com/office/drawing/2014/main" id="{312A4052-41C6-5668-C11A-45DE3317F48B}"/>
              </a:ext>
            </a:extLst>
          </p:cNvPr>
          <p:cNvSpPr txBox="1"/>
          <p:nvPr/>
        </p:nvSpPr>
        <p:spPr>
          <a:xfrm>
            <a:off x="7231123" y="1070556"/>
            <a:ext cx="4369800" cy="503184"/>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800" b="1" i="0" u="none" strike="noStrike" cap="none" dirty="0">
                <a:solidFill>
                  <a:schemeClr val="lt1"/>
                </a:solidFill>
                <a:latin typeface="Montserrat"/>
                <a:ea typeface="Montserrat"/>
                <a:cs typeface="Montserrat"/>
                <a:sym typeface="Montserrat"/>
              </a:rPr>
              <a:t>Data minimisation</a:t>
            </a:r>
            <a:endParaRPr sz="1800" b="1"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pic>
        <p:nvPicPr>
          <p:cNvPr id="1579" name="Google Shape;1579;p42"/>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580" name="Google Shape;1580;p42"/>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6 | Healthcare data access </a:t>
            </a:r>
            <a:endParaRPr sz="2200" b="1" i="0" u="none" strike="noStrike" cap="none">
              <a:solidFill>
                <a:schemeClr val="lt1"/>
              </a:solidFill>
              <a:latin typeface="Montserrat"/>
              <a:ea typeface="Montserrat"/>
              <a:cs typeface="Montserrat"/>
              <a:sym typeface="Montserrat"/>
            </a:endParaRPr>
          </a:p>
        </p:txBody>
      </p:sp>
      <p:sp>
        <p:nvSpPr>
          <p:cNvPr id="1581" name="Google Shape;1581;p42"/>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582" name="Google Shape;1582;p42"/>
          <p:cNvSpPr/>
          <p:nvPr/>
        </p:nvSpPr>
        <p:spPr>
          <a:xfrm>
            <a:off x="5015925" y="2077700"/>
            <a:ext cx="6906300" cy="3422700"/>
          </a:xfrm>
          <a:prstGeom prst="rect">
            <a:avLst/>
          </a:prstGeom>
          <a:solidFill>
            <a:srgbClr val="F3F3F3"/>
          </a:solidFill>
          <a:ln>
            <a:noFill/>
          </a:ln>
        </p:spPr>
        <p:txBody>
          <a:bodyPr spcFirstLastPara="1" wrap="square" lIns="91425" tIns="91425" rIns="91425" bIns="91425" anchor="ctr" anchorCtr="0">
            <a:noAutofit/>
          </a:bodyPr>
          <a:lstStyle/>
          <a:p>
            <a:pPr marL="274320" marR="0" lvl="0" indent="-134620" algn="l" rtl="0">
              <a:lnSpc>
                <a:spcPct val="100000"/>
              </a:lnSpc>
              <a:spcBef>
                <a:spcPts val="0"/>
              </a:spcBef>
              <a:spcAft>
                <a:spcPts val="0"/>
              </a:spcAft>
              <a:buClr>
                <a:schemeClr val="dk1"/>
              </a:buClr>
              <a:buSzPts val="1400"/>
              <a:buFont typeface="Montserrat"/>
              <a:buAutoNum type="arabicPeriod"/>
            </a:pPr>
            <a:r>
              <a:rPr lang="en-GB" sz="1400" b="1" i="0" u="none" strike="noStrike" cap="none">
                <a:solidFill>
                  <a:schemeClr val="dk1"/>
                </a:solidFill>
                <a:latin typeface="Montserrat"/>
                <a:ea typeface="Montserrat"/>
                <a:cs typeface="Montserrat"/>
                <a:sym typeface="Montserrat"/>
              </a:rPr>
              <a:t>John</a:t>
            </a:r>
            <a:r>
              <a:rPr lang="en-GB" sz="1400" b="0" i="0" u="none" strike="noStrike" cap="none">
                <a:solidFill>
                  <a:schemeClr val="dk1"/>
                </a:solidFill>
                <a:latin typeface="Montserrat"/>
                <a:ea typeface="Montserrat"/>
                <a:cs typeface="Montserrat"/>
                <a:sym typeface="Montserrat"/>
              </a:rPr>
              <a:t> had a follow-up telehealth consultation with</a:t>
            </a:r>
            <a:r>
              <a:rPr lang="en-GB" sz="1400" b="1" i="0" u="none" strike="noStrike" cap="none">
                <a:solidFill>
                  <a:schemeClr val="dk1"/>
                </a:solidFill>
                <a:latin typeface="Montserrat"/>
                <a:ea typeface="Montserrat"/>
                <a:cs typeface="Montserrat"/>
                <a:sym typeface="Montserrat"/>
              </a:rPr>
              <a:t> Dr. Ramos</a:t>
            </a:r>
            <a:r>
              <a:rPr lang="en-GB" sz="1400" b="0" i="0" u="none" strike="noStrike" cap="none">
                <a:solidFill>
                  <a:schemeClr val="dk1"/>
                </a:solidFill>
                <a:latin typeface="Montserrat"/>
                <a:ea typeface="Montserrat"/>
                <a:cs typeface="Montserrat"/>
                <a:sym typeface="Montserrat"/>
              </a:rPr>
              <a:t> to check how his new treatment regimen was progressing. To prepare for the consultation, </a:t>
            </a:r>
            <a:r>
              <a:rPr lang="en-GB" sz="1400" b="1" i="0" u="none" strike="noStrike" cap="none">
                <a:solidFill>
                  <a:schemeClr val="dk1"/>
                </a:solidFill>
                <a:latin typeface="Montserrat"/>
                <a:ea typeface="Montserrat"/>
                <a:cs typeface="Montserrat"/>
                <a:sym typeface="Montserrat"/>
              </a:rPr>
              <a:t>Dr. Ramos</a:t>
            </a:r>
            <a:r>
              <a:rPr lang="en-GB" sz="1400" b="0" i="0" u="none" strike="noStrike" cap="none">
                <a:solidFill>
                  <a:schemeClr val="dk1"/>
                </a:solidFill>
                <a:latin typeface="Montserrat"/>
                <a:ea typeface="Montserrat"/>
                <a:cs typeface="Montserrat"/>
                <a:sym typeface="Montserrat"/>
              </a:rPr>
              <a:t> reviewed </a:t>
            </a:r>
            <a:r>
              <a:rPr lang="en-GB" sz="1400" b="1" i="0" u="none" strike="noStrike" cap="none">
                <a:solidFill>
                  <a:schemeClr val="dk1"/>
                </a:solidFill>
                <a:latin typeface="Montserrat"/>
                <a:ea typeface="Montserrat"/>
                <a:cs typeface="Montserrat"/>
                <a:sym typeface="Montserrat"/>
              </a:rPr>
              <a:t>John’s EHR</a:t>
            </a:r>
            <a:r>
              <a:rPr lang="en-GB" sz="1400" b="0" i="0" u="none" strike="noStrike" cap="none">
                <a:solidFill>
                  <a:schemeClr val="dk1"/>
                </a:solidFill>
                <a:latin typeface="Montserrat"/>
                <a:ea typeface="Montserrat"/>
                <a:cs typeface="Montserrat"/>
                <a:sym typeface="Montserrat"/>
              </a:rPr>
              <a:t>.</a:t>
            </a:r>
            <a:endParaRPr sz="1400" b="0" i="0" u="none" strike="noStrike" cap="none">
              <a:solidFill>
                <a:schemeClr val="dk1"/>
              </a:solidFill>
              <a:latin typeface="Montserrat"/>
              <a:ea typeface="Montserrat"/>
              <a:cs typeface="Montserrat"/>
              <a:sym typeface="Montserrat"/>
            </a:endParaRPr>
          </a:p>
          <a:p>
            <a:pPr marL="640080" marR="0" lvl="1" indent="-134620" algn="l" rtl="0">
              <a:lnSpc>
                <a:spcPct val="100000"/>
              </a:lnSpc>
              <a:spcBef>
                <a:spcPts val="1000"/>
              </a:spcBef>
              <a:spcAft>
                <a:spcPts val="0"/>
              </a:spcAft>
              <a:buClr>
                <a:schemeClr val="dk1"/>
              </a:buClr>
              <a:buSzPts val="1400"/>
              <a:buFont typeface="Montserrat"/>
              <a:buAutoNum type="alphaLcPeriod"/>
            </a:pPr>
            <a:r>
              <a:rPr lang="en-GB" sz="1400" b="1" i="0" u="none" strike="noStrike" cap="none">
                <a:solidFill>
                  <a:schemeClr val="dk1"/>
                </a:solidFill>
                <a:latin typeface="Montserrat"/>
                <a:ea typeface="Montserrat"/>
                <a:cs typeface="Montserrat"/>
                <a:sym typeface="Montserrat"/>
              </a:rPr>
              <a:t>Dr. Ramos</a:t>
            </a:r>
            <a:r>
              <a:rPr lang="en-GB" sz="1400" b="0" i="0" u="none" strike="noStrike" cap="none">
                <a:solidFill>
                  <a:schemeClr val="dk1"/>
                </a:solidFill>
                <a:latin typeface="Montserrat"/>
                <a:ea typeface="Montserrat"/>
                <a:cs typeface="Montserrat"/>
                <a:sym typeface="Montserrat"/>
              </a:rPr>
              <a:t> has been struggling with the </a:t>
            </a:r>
            <a:r>
              <a:rPr lang="en-GB" sz="1400" b="1" i="0" u="none" strike="noStrike" cap="none">
                <a:solidFill>
                  <a:schemeClr val="dk1"/>
                </a:solidFill>
                <a:latin typeface="Montserrat"/>
                <a:ea typeface="Montserrat"/>
                <a:cs typeface="Montserrat"/>
                <a:sym typeface="Montserrat"/>
              </a:rPr>
              <a:t>EHR system</a:t>
            </a:r>
            <a:r>
              <a:rPr lang="en-GB" sz="1400" b="0" i="0" u="none" strike="noStrike" cap="none">
                <a:solidFill>
                  <a:schemeClr val="dk1"/>
                </a:solidFill>
                <a:latin typeface="Montserrat"/>
                <a:ea typeface="Montserrat"/>
                <a:cs typeface="Montserrat"/>
                <a:sym typeface="Montserrat"/>
              </a:rPr>
              <a:t>. As usual, he logs a call with </a:t>
            </a:r>
            <a:r>
              <a:rPr lang="en-GB" sz="1400" b="1" i="0" u="none" strike="noStrike" cap="none">
                <a:solidFill>
                  <a:schemeClr val="dk1"/>
                </a:solidFill>
                <a:latin typeface="Montserrat"/>
                <a:ea typeface="Montserrat"/>
                <a:cs typeface="Montserrat"/>
                <a:sym typeface="Montserrat"/>
              </a:rPr>
              <a:t>Craig</a:t>
            </a:r>
            <a:r>
              <a:rPr lang="en-GB" sz="1400" b="0" i="0" u="none" strike="noStrike" cap="none">
                <a:solidFill>
                  <a:schemeClr val="dk1"/>
                </a:solidFill>
                <a:latin typeface="Montserrat"/>
                <a:ea typeface="Montserrat"/>
                <a:cs typeface="Montserrat"/>
                <a:sym typeface="Montserrat"/>
              </a:rPr>
              <a:t> from </a:t>
            </a:r>
            <a:r>
              <a:rPr lang="en-GB" sz="1400" b="1" i="0" u="none" strike="noStrike" cap="none">
                <a:solidFill>
                  <a:schemeClr val="dk1"/>
                </a:solidFill>
                <a:latin typeface="Montserrat"/>
                <a:ea typeface="Montserrat"/>
                <a:cs typeface="Montserrat"/>
                <a:sym typeface="Montserrat"/>
              </a:rPr>
              <a:t>Triangle EHR Solutions, </a:t>
            </a:r>
            <a:r>
              <a:rPr lang="en-GB" sz="1400" b="0" i="0" u="none" strike="noStrike" cap="none">
                <a:solidFill>
                  <a:schemeClr val="dk1"/>
                </a:solidFill>
                <a:latin typeface="Montserrat"/>
                <a:ea typeface="Montserrat"/>
                <a:cs typeface="Montserrat"/>
                <a:sym typeface="Montserrat"/>
              </a:rPr>
              <a:t>the hospitals </a:t>
            </a:r>
            <a:r>
              <a:rPr lang="en-GB" sz="1400" b="1" i="0" u="none" strike="noStrike" cap="none">
                <a:solidFill>
                  <a:schemeClr val="dk1"/>
                </a:solidFill>
                <a:latin typeface="Montserrat"/>
                <a:ea typeface="Montserrat"/>
                <a:cs typeface="Montserrat"/>
                <a:sym typeface="Montserrat"/>
              </a:rPr>
              <a:t>EHR business associate</a:t>
            </a:r>
            <a:r>
              <a:rPr lang="en-GB" sz="1400" b="0" i="0" u="none" strike="noStrike" cap="none">
                <a:solidFill>
                  <a:schemeClr val="dk1"/>
                </a:solidFill>
                <a:latin typeface="Montserrat"/>
                <a:ea typeface="Montserrat"/>
                <a:cs typeface="Montserrat"/>
                <a:sym typeface="Montserrat"/>
              </a:rPr>
              <a:t>. On the virtual support call, </a:t>
            </a:r>
            <a:r>
              <a:rPr lang="en-GB" sz="1400" b="1" i="0" u="none" strike="noStrike" cap="none">
                <a:solidFill>
                  <a:schemeClr val="dk1"/>
                </a:solidFill>
                <a:latin typeface="Montserrat"/>
                <a:ea typeface="Montserrat"/>
                <a:cs typeface="Montserrat"/>
                <a:sym typeface="Montserrat"/>
              </a:rPr>
              <a:t>Craig</a:t>
            </a:r>
            <a:r>
              <a:rPr lang="en-GB" sz="1400" b="0" i="0" u="none" strike="noStrike" cap="none">
                <a:solidFill>
                  <a:schemeClr val="dk1"/>
                </a:solidFill>
                <a:latin typeface="Montserrat"/>
                <a:ea typeface="Montserrat"/>
                <a:cs typeface="Montserrat"/>
                <a:sym typeface="Montserrat"/>
              </a:rPr>
              <a:t> asks </a:t>
            </a:r>
            <a:r>
              <a:rPr lang="en-GB" sz="1400" b="1" i="0" u="none" strike="noStrike" cap="none">
                <a:solidFill>
                  <a:schemeClr val="dk1"/>
                </a:solidFill>
                <a:latin typeface="Montserrat"/>
                <a:ea typeface="Montserrat"/>
                <a:cs typeface="Montserrat"/>
                <a:sym typeface="Montserrat"/>
              </a:rPr>
              <a:t>Dr. Ramos</a:t>
            </a:r>
            <a:r>
              <a:rPr lang="en-GB" sz="1400" b="0" i="0" u="none" strike="noStrike" cap="none">
                <a:solidFill>
                  <a:schemeClr val="dk1"/>
                </a:solidFill>
                <a:latin typeface="Montserrat"/>
                <a:ea typeface="Montserrat"/>
                <a:cs typeface="Montserrat"/>
                <a:sym typeface="Montserrat"/>
              </a:rPr>
              <a:t> to email his login details to him so he can support from his end. </a:t>
            </a:r>
            <a:endParaRPr sz="1400" b="0" i="0" u="none" strike="noStrike" cap="none">
              <a:solidFill>
                <a:schemeClr val="dk1"/>
              </a:solidFill>
              <a:latin typeface="Montserrat"/>
              <a:ea typeface="Montserrat"/>
              <a:cs typeface="Montserrat"/>
              <a:sym typeface="Montserrat"/>
            </a:endParaRPr>
          </a:p>
          <a:p>
            <a:pPr marL="640080" marR="0" lvl="1" indent="-134620" algn="l" rtl="0">
              <a:lnSpc>
                <a:spcPct val="100000"/>
              </a:lnSpc>
              <a:spcBef>
                <a:spcPts val="1000"/>
              </a:spcBef>
              <a:spcAft>
                <a:spcPts val="0"/>
              </a:spcAft>
              <a:buClr>
                <a:schemeClr val="dk1"/>
              </a:buClr>
              <a:buSzPts val="1400"/>
              <a:buFont typeface="Montserrat"/>
              <a:buAutoNum type="alphaLcPeriod"/>
            </a:pPr>
            <a:r>
              <a:rPr lang="en-GB" sz="1400" b="1" i="0" u="none" strike="noStrike" cap="none">
                <a:solidFill>
                  <a:schemeClr val="dk1"/>
                </a:solidFill>
                <a:latin typeface="Montserrat"/>
                <a:ea typeface="Montserrat"/>
                <a:cs typeface="Montserrat"/>
                <a:sym typeface="Montserrat"/>
              </a:rPr>
              <a:t>Craig </a:t>
            </a:r>
            <a:r>
              <a:rPr lang="en-GB" sz="1400" b="0" i="0" u="none" strike="noStrike" cap="none">
                <a:solidFill>
                  <a:schemeClr val="dk1"/>
                </a:solidFill>
                <a:latin typeface="Montserrat"/>
                <a:ea typeface="Montserrat"/>
                <a:cs typeface="Montserrat"/>
                <a:sym typeface="Montserrat"/>
              </a:rPr>
              <a:t>realised it was a minor driver update bug that needed to be installed. While the new drivers were installing, He decided to organise </a:t>
            </a:r>
            <a:r>
              <a:rPr lang="en-GB" sz="1400" b="1" i="0" u="none" strike="noStrike" cap="none">
                <a:solidFill>
                  <a:schemeClr val="dk1"/>
                </a:solidFill>
                <a:latin typeface="Montserrat"/>
                <a:ea typeface="Montserrat"/>
                <a:cs typeface="Montserrat"/>
                <a:sym typeface="Montserrat"/>
              </a:rPr>
              <a:t>John’s </a:t>
            </a:r>
            <a:r>
              <a:rPr lang="en-GB" sz="1400" b="0" i="0" u="none" strike="noStrike" cap="none">
                <a:solidFill>
                  <a:schemeClr val="dk1"/>
                </a:solidFill>
                <a:latin typeface="Montserrat"/>
                <a:ea typeface="Montserrat"/>
                <a:cs typeface="Montserrat"/>
                <a:sym typeface="Montserrat"/>
              </a:rPr>
              <a:t>EHR profile for </a:t>
            </a:r>
            <a:r>
              <a:rPr lang="en-GB" sz="1400" b="1" i="0" u="none" strike="noStrike" cap="none">
                <a:solidFill>
                  <a:schemeClr val="dk1"/>
                </a:solidFill>
                <a:latin typeface="Montserrat"/>
                <a:ea typeface="Montserrat"/>
                <a:cs typeface="Montserrat"/>
                <a:sym typeface="Montserrat"/>
              </a:rPr>
              <a:t>Dr. Ramos.</a:t>
            </a:r>
            <a:r>
              <a:rPr lang="en-GB" sz="1400" b="0" i="0" u="none" strike="noStrike" cap="none">
                <a:solidFill>
                  <a:schemeClr val="dk1"/>
                </a:solidFill>
                <a:latin typeface="Montserrat"/>
                <a:ea typeface="Montserrat"/>
                <a:cs typeface="Montserrat"/>
                <a:sym typeface="Montserrat"/>
              </a:rPr>
              <a:t> </a:t>
            </a:r>
            <a:r>
              <a:rPr lang="en-GB" sz="1400" b="1" i="0" u="none" strike="noStrike" cap="none">
                <a:solidFill>
                  <a:schemeClr val="dk1"/>
                </a:solidFill>
                <a:latin typeface="Montserrat"/>
                <a:ea typeface="Montserrat"/>
                <a:cs typeface="Montserrat"/>
                <a:sym typeface="Montserrat"/>
              </a:rPr>
              <a:t>Craig</a:t>
            </a:r>
            <a:r>
              <a:rPr lang="en-GB" sz="1400" b="0" i="0" u="none" strike="noStrike" cap="none">
                <a:solidFill>
                  <a:schemeClr val="dk1"/>
                </a:solidFill>
                <a:latin typeface="Montserrat"/>
                <a:ea typeface="Montserrat"/>
                <a:cs typeface="Montserrat"/>
                <a:sym typeface="Montserrat"/>
              </a:rPr>
              <a:t> aligns </a:t>
            </a:r>
            <a:r>
              <a:rPr lang="en-GB" sz="1400" b="1" i="0" u="none" strike="noStrike" cap="none">
                <a:solidFill>
                  <a:schemeClr val="dk1"/>
                </a:solidFill>
                <a:latin typeface="Montserrat"/>
                <a:ea typeface="Montserrat"/>
                <a:cs typeface="Montserrat"/>
                <a:sym typeface="Montserrat"/>
              </a:rPr>
              <a:t>John's</a:t>
            </a:r>
            <a:r>
              <a:rPr lang="en-GB" sz="1400" b="0" i="0" u="none" strike="noStrike" cap="none">
                <a:solidFill>
                  <a:schemeClr val="dk1"/>
                </a:solidFill>
                <a:latin typeface="Montserrat"/>
                <a:ea typeface="Montserrat"/>
                <a:cs typeface="Montserrat"/>
                <a:sym typeface="Montserrat"/>
              </a:rPr>
              <a:t> </a:t>
            </a:r>
            <a:r>
              <a:rPr lang="en-GB" sz="1400" b="1" i="0" u="none" strike="noStrike" cap="none">
                <a:solidFill>
                  <a:schemeClr val="dk1"/>
                </a:solidFill>
                <a:latin typeface="Montserrat"/>
                <a:ea typeface="Montserrat"/>
                <a:cs typeface="Montserrat"/>
                <a:sym typeface="Montserrat"/>
              </a:rPr>
              <a:t>medical history</a:t>
            </a:r>
            <a:r>
              <a:rPr lang="en-GB" sz="1400" b="0" i="0" u="none" strike="noStrike" cap="none">
                <a:solidFill>
                  <a:schemeClr val="dk1"/>
                </a:solidFill>
                <a:latin typeface="Montserrat"/>
                <a:ea typeface="Montserrat"/>
                <a:cs typeface="Montserrat"/>
                <a:sym typeface="Montserrat"/>
              </a:rPr>
              <a:t> to his </a:t>
            </a:r>
            <a:r>
              <a:rPr lang="en-GB" sz="1400" b="1" i="0" u="none" strike="noStrike" cap="none">
                <a:solidFill>
                  <a:schemeClr val="dk1"/>
                </a:solidFill>
                <a:latin typeface="Montserrat"/>
                <a:ea typeface="Montserrat"/>
                <a:cs typeface="Montserrat"/>
                <a:sym typeface="Montserrat"/>
              </a:rPr>
              <a:t>purchase history</a:t>
            </a:r>
            <a:r>
              <a:rPr lang="en-GB" sz="1400" b="0" i="0" u="none" strike="noStrike" cap="none">
                <a:solidFill>
                  <a:schemeClr val="dk1"/>
                </a:solidFill>
                <a:latin typeface="Montserrat"/>
                <a:ea typeface="Montserrat"/>
                <a:cs typeface="Montserrat"/>
                <a:sym typeface="Montserrat"/>
              </a:rPr>
              <a:t> at the health shop.</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0000"/>
              </a:lnSpc>
              <a:spcBef>
                <a:spcPts val="1000"/>
              </a:spcBef>
              <a:spcAft>
                <a:spcPts val="0"/>
              </a:spcAft>
              <a:buClr>
                <a:schemeClr val="dk1"/>
              </a:buClr>
              <a:buSzPts val="1400"/>
              <a:buFont typeface="Montserrat"/>
              <a:buAutoNum type="arabicPeriod"/>
            </a:pPr>
            <a:r>
              <a:rPr lang="en-GB" sz="1400" b="0" i="0" u="none" strike="noStrike" cap="none">
                <a:solidFill>
                  <a:schemeClr val="dk1"/>
                </a:solidFill>
                <a:latin typeface="Montserrat"/>
                <a:ea typeface="Montserrat"/>
                <a:cs typeface="Montserrat"/>
                <a:sym typeface="Montserrat"/>
              </a:rPr>
              <a:t>Following the updates, </a:t>
            </a:r>
            <a:r>
              <a:rPr lang="en-GB" sz="1400" b="1" i="0" u="none" strike="noStrike" cap="none">
                <a:solidFill>
                  <a:schemeClr val="dk1"/>
                </a:solidFill>
                <a:latin typeface="Montserrat"/>
                <a:ea typeface="Montserrat"/>
                <a:cs typeface="Montserrat"/>
                <a:sym typeface="Montserrat"/>
              </a:rPr>
              <a:t>Dr. Ramos</a:t>
            </a:r>
            <a:r>
              <a:rPr lang="en-GB" sz="1400" b="0" i="0" u="none" strike="noStrike" cap="none">
                <a:solidFill>
                  <a:schemeClr val="dk1"/>
                </a:solidFill>
                <a:latin typeface="Montserrat"/>
                <a:ea typeface="Montserrat"/>
                <a:cs typeface="Montserrat"/>
                <a:sym typeface="Montserrat"/>
              </a:rPr>
              <a:t> proceeded with the telehealth consultation.</a:t>
            </a:r>
            <a:endParaRPr sz="1400" b="0" i="0" u="none" strike="noStrike" cap="none">
              <a:solidFill>
                <a:schemeClr val="dk1"/>
              </a:solidFill>
              <a:latin typeface="Montserrat"/>
              <a:ea typeface="Montserrat"/>
              <a:cs typeface="Montserrat"/>
              <a:sym typeface="Montserrat"/>
            </a:endParaRPr>
          </a:p>
        </p:txBody>
      </p:sp>
      <p:grpSp>
        <p:nvGrpSpPr>
          <p:cNvPr id="1583" name="Google Shape;1583;p42"/>
          <p:cNvGrpSpPr/>
          <p:nvPr/>
        </p:nvGrpSpPr>
        <p:grpSpPr>
          <a:xfrm flipH="1">
            <a:off x="657227" y="1276696"/>
            <a:ext cx="508805" cy="1278493"/>
            <a:chOff x="8635900" y="1173250"/>
            <a:chExt cx="673825" cy="2300275"/>
          </a:xfrm>
        </p:grpSpPr>
        <p:sp>
          <p:nvSpPr>
            <p:cNvPr id="1584" name="Google Shape;1584;p42"/>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85" name="Google Shape;1585;p42"/>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86" name="Google Shape;1586;p42"/>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87" name="Google Shape;1587;p42"/>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88" name="Google Shape;1588;p42"/>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89" name="Google Shape;1589;p42"/>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0" name="Google Shape;1590;p42"/>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1" name="Google Shape;1591;p42"/>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2" name="Google Shape;1592;p42"/>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3" name="Google Shape;1593;p42"/>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4" name="Google Shape;1594;p42"/>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5" name="Google Shape;1595;p42"/>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6" name="Google Shape;1596;p42"/>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7" name="Google Shape;1597;p42"/>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8" name="Google Shape;1598;p42"/>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599" name="Google Shape;1599;p42"/>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0" name="Google Shape;1600;p42"/>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1" name="Google Shape;1601;p42"/>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2" name="Google Shape;1602;p42"/>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3" name="Google Shape;1603;p42"/>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4" name="Google Shape;1604;p42"/>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5" name="Google Shape;1605;p42"/>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6" name="Google Shape;1606;p42"/>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7" name="Google Shape;1607;p42"/>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8" name="Google Shape;1608;p42"/>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09" name="Google Shape;1609;p42"/>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0" name="Google Shape;1610;p42"/>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1" name="Google Shape;1611;p42"/>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2" name="Google Shape;1612;p42"/>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3" name="Google Shape;1613;p42"/>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4" name="Google Shape;1614;p42"/>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5" name="Google Shape;1615;p42"/>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6" name="Google Shape;1616;p42"/>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7" name="Google Shape;1617;p42"/>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8" name="Google Shape;1618;p42"/>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19" name="Google Shape;1619;p42"/>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20" name="Google Shape;1620;p42"/>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21" name="Google Shape;1621;p42"/>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22" name="Google Shape;1622;p42"/>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1623" name="Google Shape;1623;p42"/>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grpSp>
      <p:pic>
        <p:nvPicPr>
          <p:cNvPr id="1624" name="Google Shape;1624;p42"/>
          <p:cNvPicPr preferRelativeResize="0"/>
          <p:nvPr/>
        </p:nvPicPr>
        <p:blipFill rotWithShape="1">
          <a:blip r:embed="rId4">
            <a:alphaModFix/>
          </a:blip>
          <a:srcRect/>
          <a:stretch/>
        </p:blipFill>
        <p:spPr>
          <a:xfrm>
            <a:off x="3362025" y="1302500"/>
            <a:ext cx="387815" cy="1252700"/>
          </a:xfrm>
          <a:prstGeom prst="rect">
            <a:avLst/>
          </a:prstGeom>
          <a:noFill/>
          <a:ln>
            <a:noFill/>
          </a:ln>
        </p:spPr>
      </p:pic>
      <p:sp>
        <p:nvSpPr>
          <p:cNvPr id="1625" name="Google Shape;1625;p42"/>
          <p:cNvSpPr txBox="1"/>
          <p:nvPr/>
        </p:nvSpPr>
        <p:spPr>
          <a:xfrm>
            <a:off x="325050" y="784767"/>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John</a:t>
            </a:r>
            <a:endParaRPr sz="1400" b="0" i="0" u="none" strike="noStrike" cap="none">
              <a:solidFill>
                <a:schemeClr val="dk1"/>
              </a:solidFill>
              <a:latin typeface="Montserrat"/>
              <a:ea typeface="Montserrat"/>
              <a:cs typeface="Montserrat"/>
              <a:sym typeface="Montserrat"/>
            </a:endParaRPr>
          </a:p>
        </p:txBody>
      </p:sp>
      <p:sp>
        <p:nvSpPr>
          <p:cNvPr id="1626" name="Google Shape;1626;p42"/>
          <p:cNvSpPr txBox="1"/>
          <p:nvPr/>
        </p:nvSpPr>
        <p:spPr>
          <a:xfrm>
            <a:off x="2805674" y="784767"/>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Dr. Ramos</a:t>
            </a:r>
            <a:endParaRPr sz="1400" b="0" i="0" u="none" strike="noStrike" cap="none">
              <a:solidFill>
                <a:schemeClr val="dk1"/>
              </a:solidFill>
              <a:latin typeface="Montserrat"/>
              <a:ea typeface="Montserrat"/>
              <a:cs typeface="Montserrat"/>
              <a:sym typeface="Montserrat"/>
            </a:endParaRPr>
          </a:p>
        </p:txBody>
      </p:sp>
      <p:grpSp>
        <p:nvGrpSpPr>
          <p:cNvPr id="1627" name="Google Shape;1627;p42"/>
          <p:cNvGrpSpPr/>
          <p:nvPr/>
        </p:nvGrpSpPr>
        <p:grpSpPr>
          <a:xfrm>
            <a:off x="1497740" y="5385946"/>
            <a:ext cx="1050709" cy="1357093"/>
            <a:chOff x="8890066" y="1760281"/>
            <a:chExt cx="2778919" cy="3626651"/>
          </a:xfrm>
        </p:grpSpPr>
        <p:sp>
          <p:nvSpPr>
            <p:cNvPr id="1628" name="Google Shape;1628;p42"/>
            <p:cNvSpPr/>
            <p:nvPr/>
          </p:nvSpPr>
          <p:spPr>
            <a:xfrm>
              <a:off x="8987697" y="3254522"/>
              <a:ext cx="42863" cy="1098947"/>
            </a:xfrm>
            <a:custGeom>
              <a:avLst/>
              <a:gdLst/>
              <a:ahLst/>
              <a:cxnLst/>
              <a:rect l="l" t="t" r="r" b="b"/>
              <a:pathLst>
                <a:path w="36" h="923" extrusionOk="0">
                  <a:moveTo>
                    <a:pt x="0" y="923"/>
                  </a:moveTo>
                  <a:lnTo>
                    <a:pt x="36" y="903"/>
                  </a:lnTo>
                  <a:lnTo>
                    <a:pt x="36" y="0"/>
                  </a:lnTo>
                  <a:lnTo>
                    <a:pt x="0" y="22"/>
                  </a:lnTo>
                  <a:lnTo>
                    <a:pt x="0" y="923"/>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42"/>
            <p:cNvSpPr/>
            <p:nvPr/>
          </p:nvSpPr>
          <p:spPr>
            <a:xfrm>
              <a:off x="11527301" y="3787922"/>
              <a:ext cx="44053" cy="1098947"/>
            </a:xfrm>
            <a:custGeom>
              <a:avLst/>
              <a:gdLst/>
              <a:ahLst/>
              <a:cxnLst/>
              <a:rect l="l" t="t" r="r" b="b"/>
              <a:pathLst>
                <a:path w="37" h="923" extrusionOk="0">
                  <a:moveTo>
                    <a:pt x="0" y="901"/>
                  </a:moveTo>
                  <a:lnTo>
                    <a:pt x="37" y="923"/>
                  </a:lnTo>
                  <a:lnTo>
                    <a:pt x="37" y="24"/>
                  </a:lnTo>
                  <a:lnTo>
                    <a:pt x="0" y="0"/>
                  </a:lnTo>
                  <a:lnTo>
                    <a:pt x="0" y="901"/>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42"/>
            <p:cNvSpPr/>
            <p:nvPr/>
          </p:nvSpPr>
          <p:spPr>
            <a:xfrm>
              <a:off x="10739107" y="3723628"/>
              <a:ext cx="903684" cy="1663303"/>
            </a:xfrm>
            <a:custGeom>
              <a:avLst/>
              <a:gdLst/>
              <a:ahLst/>
              <a:cxnLst/>
              <a:rect l="l" t="t" r="r" b="b"/>
              <a:pathLst>
                <a:path w="759" h="1397" extrusionOk="0">
                  <a:moveTo>
                    <a:pt x="759" y="0"/>
                  </a:moveTo>
                  <a:lnTo>
                    <a:pt x="0" y="440"/>
                  </a:lnTo>
                  <a:lnTo>
                    <a:pt x="0" y="1397"/>
                  </a:lnTo>
                  <a:lnTo>
                    <a:pt x="38" y="1375"/>
                  </a:lnTo>
                  <a:lnTo>
                    <a:pt x="38" y="499"/>
                  </a:lnTo>
                  <a:lnTo>
                    <a:pt x="699" y="114"/>
                  </a:lnTo>
                  <a:lnTo>
                    <a:pt x="699" y="977"/>
                  </a:lnTo>
                  <a:lnTo>
                    <a:pt x="737" y="957"/>
                  </a:lnTo>
                  <a:lnTo>
                    <a:pt x="737" y="92"/>
                  </a:lnTo>
                  <a:lnTo>
                    <a:pt x="759" y="80"/>
                  </a:lnTo>
                  <a:lnTo>
                    <a:pt x="759"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42"/>
            <p:cNvSpPr/>
            <p:nvPr/>
          </p:nvSpPr>
          <p:spPr>
            <a:xfrm>
              <a:off x="8916260" y="3190229"/>
              <a:ext cx="1822847" cy="2196703"/>
            </a:xfrm>
            <a:custGeom>
              <a:avLst/>
              <a:gdLst/>
              <a:ahLst/>
              <a:cxnLst/>
              <a:rect l="l" t="t" r="r" b="b"/>
              <a:pathLst>
                <a:path w="1531" h="1845" extrusionOk="0">
                  <a:moveTo>
                    <a:pt x="1531" y="888"/>
                  </a:moveTo>
                  <a:lnTo>
                    <a:pt x="0" y="0"/>
                  </a:lnTo>
                  <a:lnTo>
                    <a:pt x="0" y="80"/>
                  </a:lnTo>
                  <a:lnTo>
                    <a:pt x="20" y="92"/>
                  </a:lnTo>
                  <a:lnTo>
                    <a:pt x="20" y="955"/>
                  </a:lnTo>
                  <a:lnTo>
                    <a:pt x="60" y="977"/>
                  </a:lnTo>
                  <a:lnTo>
                    <a:pt x="60" y="114"/>
                  </a:lnTo>
                  <a:lnTo>
                    <a:pt x="1493" y="945"/>
                  </a:lnTo>
                  <a:lnTo>
                    <a:pt x="1493" y="1821"/>
                  </a:lnTo>
                  <a:lnTo>
                    <a:pt x="1531" y="1845"/>
                  </a:lnTo>
                  <a:lnTo>
                    <a:pt x="1531" y="888"/>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42"/>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close/>
                </a:path>
              </a:pathLst>
            </a:custGeom>
            <a:solidFill>
              <a:srgbClr val="2D2D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42"/>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42"/>
            <p:cNvSpPr/>
            <p:nvPr/>
          </p:nvSpPr>
          <p:spPr>
            <a:xfrm>
              <a:off x="10748632" y="3721247"/>
              <a:ext cx="920353" cy="554831"/>
            </a:xfrm>
            <a:custGeom>
              <a:avLst/>
              <a:gdLst/>
              <a:ahLst/>
              <a:cxnLst/>
              <a:rect l="l" t="t" r="r" b="b"/>
              <a:pathLst>
                <a:path w="773" h="466" extrusionOk="0">
                  <a:moveTo>
                    <a:pt x="773" y="0"/>
                  </a:moveTo>
                  <a:lnTo>
                    <a:pt x="773" y="16"/>
                  </a:lnTo>
                  <a:lnTo>
                    <a:pt x="0" y="466"/>
                  </a:lnTo>
                  <a:lnTo>
                    <a:pt x="0" y="450"/>
                  </a:lnTo>
                  <a:lnTo>
                    <a:pt x="773"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42"/>
            <p:cNvSpPr/>
            <p:nvPr/>
          </p:nvSpPr>
          <p:spPr>
            <a:xfrm>
              <a:off x="10341438" y="360456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42"/>
            <p:cNvSpPr/>
            <p:nvPr/>
          </p:nvSpPr>
          <p:spPr>
            <a:xfrm>
              <a:off x="9893763" y="344978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42"/>
            <p:cNvSpPr/>
            <p:nvPr/>
          </p:nvSpPr>
          <p:spPr>
            <a:xfrm>
              <a:off x="10305719" y="369505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42"/>
            <p:cNvSpPr/>
            <p:nvPr/>
          </p:nvSpPr>
          <p:spPr>
            <a:xfrm>
              <a:off x="9893763" y="334977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42"/>
            <p:cNvSpPr/>
            <p:nvPr/>
          </p:nvSpPr>
          <p:spPr>
            <a:xfrm>
              <a:off x="10074738" y="340216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42"/>
            <p:cNvSpPr/>
            <p:nvPr/>
          </p:nvSpPr>
          <p:spPr>
            <a:xfrm>
              <a:off x="10100932" y="341644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42"/>
            <p:cNvSpPr/>
            <p:nvPr/>
          </p:nvSpPr>
          <p:spPr>
            <a:xfrm>
              <a:off x="10062832" y="342359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42"/>
            <p:cNvSpPr/>
            <p:nvPr/>
          </p:nvSpPr>
          <p:spPr>
            <a:xfrm>
              <a:off x="9996157" y="341644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42"/>
            <p:cNvSpPr/>
            <p:nvPr/>
          </p:nvSpPr>
          <p:spPr>
            <a:xfrm>
              <a:off x="10129507" y="343311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42"/>
            <p:cNvSpPr/>
            <p:nvPr/>
          </p:nvSpPr>
          <p:spPr>
            <a:xfrm>
              <a:off x="9946151" y="344502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42"/>
            <p:cNvSpPr/>
            <p:nvPr/>
          </p:nvSpPr>
          <p:spPr>
            <a:xfrm>
              <a:off x="10050926" y="34474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42"/>
            <p:cNvSpPr/>
            <p:nvPr/>
          </p:nvSpPr>
          <p:spPr>
            <a:xfrm>
              <a:off x="10012826" y="34545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42"/>
            <p:cNvSpPr/>
            <p:nvPr/>
          </p:nvSpPr>
          <p:spPr>
            <a:xfrm>
              <a:off x="9972344" y="346169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42"/>
            <p:cNvSpPr/>
            <p:nvPr/>
          </p:nvSpPr>
          <p:spPr>
            <a:xfrm>
              <a:off x="10143794" y="347121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42"/>
            <p:cNvSpPr/>
            <p:nvPr/>
          </p:nvSpPr>
          <p:spPr>
            <a:xfrm>
              <a:off x="10027113" y="34926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42"/>
            <p:cNvSpPr/>
            <p:nvPr/>
          </p:nvSpPr>
          <p:spPr>
            <a:xfrm>
              <a:off x="10131888" y="34926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42"/>
            <p:cNvSpPr/>
            <p:nvPr/>
          </p:nvSpPr>
          <p:spPr>
            <a:xfrm>
              <a:off x="10091407" y="349979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42"/>
            <p:cNvSpPr/>
            <p:nvPr/>
          </p:nvSpPr>
          <p:spPr>
            <a:xfrm>
              <a:off x="10196182" y="350217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42"/>
            <p:cNvSpPr/>
            <p:nvPr/>
          </p:nvSpPr>
          <p:spPr>
            <a:xfrm>
              <a:off x="10119982" y="351646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42"/>
            <p:cNvSpPr/>
            <p:nvPr/>
          </p:nvSpPr>
          <p:spPr>
            <a:xfrm>
              <a:off x="10184276" y="352360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42"/>
            <p:cNvSpPr/>
            <p:nvPr/>
          </p:nvSpPr>
          <p:spPr>
            <a:xfrm>
              <a:off x="10250951" y="35331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42"/>
            <p:cNvSpPr/>
            <p:nvPr/>
          </p:nvSpPr>
          <p:spPr>
            <a:xfrm>
              <a:off x="10198563" y="356170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42"/>
            <p:cNvSpPr/>
            <p:nvPr/>
          </p:nvSpPr>
          <p:spPr>
            <a:xfrm>
              <a:off x="10079501" y="352360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42"/>
            <p:cNvSpPr/>
            <p:nvPr/>
          </p:nvSpPr>
          <p:spPr>
            <a:xfrm>
              <a:off x="10329532" y="357837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42"/>
            <p:cNvSpPr/>
            <p:nvPr/>
          </p:nvSpPr>
          <p:spPr>
            <a:xfrm>
              <a:off x="10267619" y="363076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42"/>
            <p:cNvSpPr/>
            <p:nvPr/>
          </p:nvSpPr>
          <p:spPr>
            <a:xfrm>
              <a:off x="10048544" y="338549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42"/>
            <p:cNvSpPr/>
            <p:nvPr/>
          </p:nvSpPr>
          <p:spPr>
            <a:xfrm>
              <a:off x="10022351" y="340216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42"/>
            <p:cNvSpPr/>
            <p:nvPr/>
          </p:nvSpPr>
          <p:spPr>
            <a:xfrm>
              <a:off x="9972344" y="343073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42"/>
            <p:cNvSpPr/>
            <p:nvPr/>
          </p:nvSpPr>
          <p:spPr>
            <a:xfrm>
              <a:off x="10089026" y="344026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42"/>
            <p:cNvSpPr/>
            <p:nvPr/>
          </p:nvSpPr>
          <p:spPr>
            <a:xfrm>
              <a:off x="10155701" y="344740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42"/>
            <p:cNvSpPr/>
            <p:nvPr/>
          </p:nvSpPr>
          <p:spPr>
            <a:xfrm>
              <a:off x="10115219" y="345454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42"/>
            <p:cNvSpPr/>
            <p:nvPr/>
          </p:nvSpPr>
          <p:spPr>
            <a:xfrm>
              <a:off x="10077119" y="346169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42"/>
            <p:cNvSpPr/>
            <p:nvPr/>
          </p:nvSpPr>
          <p:spPr>
            <a:xfrm>
              <a:off x="10181894" y="346407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42"/>
            <p:cNvSpPr/>
            <p:nvPr/>
          </p:nvSpPr>
          <p:spPr>
            <a:xfrm>
              <a:off x="10039019" y="346883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42"/>
            <p:cNvSpPr/>
            <p:nvPr/>
          </p:nvSpPr>
          <p:spPr>
            <a:xfrm>
              <a:off x="10000919" y="347597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42"/>
            <p:cNvSpPr/>
            <p:nvPr/>
          </p:nvSpPr>
          <p:spPr>
            <a:xfrm>
              <a:off x="10103313" y="347836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42"/>
            <p:cNvSpPr/>
            <p:nvPr/>
          </p:nvSpPr>
          <p:spPr>
            <a:xfrm>
              <a:off x="10208088" y="347836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42"/>
            <p:cNvSpPr/>
            <p:nvPr/>
          </p:nvSpPr>
          <p:spPr>
            <a:xfrm>
              <a:off x="10065213" y="34855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42"/>
            <p:cNvSpPr/>
            <p:nvPr/>
          </p:nvSpPr>
          <p:spPr>
            <a:xfrm>
              <a:off x="10169988" y="348550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42"/>
            <p:cNvSpPr/>
            <p:nvPr/>
          </p:nvSpPr>
          <p:spPr>
            <a:xfrm>
              <a:off x="10234282" y="349502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42"/>
            <p:cNvSpPr/>
            <p:nvPr/>
          </p:nvSpPr>
          <p:spPr>
            <a:xfrm>
              <a:off x="10053307" y="350693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42"/>
            <p:cNvSpPr/>
            <p:nvPr/>
          </p:nvSpPr>
          <p:spPr>
            <a:xfrm>
              <a:off x="10158082" y="350931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42"/>
            <p:cNvSpPr/>
            <p:nvPr/>
          </p:nvSpPr>
          <p:spPr>
            <a:xfrm>
              <a:off x="10262857" y="350931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42"/>
            <p:cNvSpPr/>
            <p:nvPr/>
          </p:nvSpPr>
          <p:spPr>
            <a:xfrm>
              <a:off x="10222376" y="351646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42"/>
            <p:cNvSpPr/>
            <p:nvPr/>
          </p:nvSpPr>
          <p:spPr>
            <a:xfrm>
              <a:off x="10289051" y="35259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42"/>
            <p:cNvSpPr/>
            <p:nvPr/>
          </p:nvSpPr>
          <p:spPr>
            <a:xfrm>
              <a:off x="10146176" y="35307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42"/>
            <p:cNvSpPr/>
            <p:nvPr/>
          </p:nvSpPr>
          <p:spPr>
            <a:xfrm>
              <a:off x="10210469" y="354027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42"/>
            <p:cNvSpPr/>
            <p:nvPr/>
          </p:nvSpPr>
          <p:spPr>
            <a:xfrm>
              <a:off x="10315244" y="354027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42"/>
            <p:cNvSpPr/>
            <p:nvPr/>
          </p:nvSpPr>
          <p:spPr>
            <a:xfrm>
              <a:off x="10172369" y="354741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42"/>
            <p:cNvSpPr/>
            <p:nvPr/>
          </p:nvSpPr>
          <p:spPr>
            <a:xfrm>
              <a:off x="10277144" y="354741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42"/>
            <p:cNvSpPr/>
            <p:nvPr/>
          </p:nvSpPr>
          <p:spPr>
            <a:xfrm>
              <a:off x="10239044" y="355456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42"/>
            <p:cNvSpPr/>
            <p:nvPr/>
          </p:nvSpPr>
          <p:spPr>
            <a:xfrm>
              <a:off x="10341438" y="355694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42"/>
            <p:cNvSpPr/>
            <p:nvPr/>
          </p:nvSpPr>
          <p:spPr>
            <a:xfrm>
              <a:off x="10303338" y="35640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42"/>
            <p:cNvSpPr/>
            <p:nvPr/>
          </p:nvSpPr>
          <p:spPr>
            <a:xfrm>
              <a:off x="10265238" y="35712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42"/>
            <p:cNvSpPr/>
            <p:nvPr/>
          </p:nvSpPr>
          <p:spPr>
            <a:xfrm>
              <a:off x="10227138" y="357837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42"/>
            <p:cNvSpPr/>
            <p:nvPr/>
          </p:nvSpPr>
          <p:spPr>
            <a:xfrm>
              <a:off x="10186657" y="358551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42"/>
            <p:cNvSpPr/>
            <p:nvPr/>
          </p:nvSpPr>
          <p:spPr>
            <a:xfrm>
              <a:off x="10291432" y="358551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42"/>
            <p:cNvSpPr/>
            <p:nvPr/>
          </p:nvSpPr>
          <p:spPr>
            <a:xfrm>
              <a:off x="10370013" y="357122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42"/>
            <p:cNvSpPr/>
            <p:nvPr/>
          </p:nvSpPr>
          <p:spPr>
            <a:xfrm>
              <a:off x="10253332" y="359266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42"/>
            <p:cNvSpPr/>
            <p:nvPr/>
          </p:nvSpPr>
          <p:spPr>
            <a:xfrm>
              <a:off x="10212851" y="359980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42"/>
            <p:cNvSpPr/>
            <p:nvPr/>
          </p:nvSpPr>
          <p:spPr>
            <a:xfrm>
              <a:off x="10317626" y="360218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42"/>
            <p:cNvSpPr/>
            <p:nvPr/>
          </p:nvSpPr>
          <p:spPr>
            <a:xfrm>
              <a:off x="10241426" y="361647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42"/>
            <p:cNvSpPr/>
            <p:nvPr/>
          </p:nvSpPr>
          <p:spPr>
            <a:xfrm>
              <a:off x="10346201" y="359504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42"/>
            <p:cNvSpPr/>
            <p:nvPr/>
          </p:nvSpPr>
          <p:spPr>
            <a:xfrm>
              <a:off x="10279526" y="360932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42"/>
            <p:cNvSpPr/>
            <p:nvPr/>
          </p:nvSpPr>
          <p:spPr>
            <a:xfrm>
              <a:off x="10293813" y="364742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42"/>
            <p:cNvSpPr/>
            <p:nvPr/>
          </p:nvSpPr>
          <p:spPr>
            <a:xfrm>
              <a:off x="9735410" y="3425972"/>
              <a:ext cx="282179" cy="169069"/>
            </a:xfrm>
            <a:custGeom>
              <a:avLst/>
              <a:gdLst/>
              <a:ahLst/>
              <a:cxnLst/>
              <a:rect l="l" t="t" r="r" b="b"/>
              <a:pathLst>
                <a:path w="237" h="142" extrusionOk="0">
                  <a:moveTo>
                    <a:pt x="229" y="32"/>
                  </a:moveTo>
                  <a:lnTo>
                    <a:pt x="229" y="32"/>
                  </a:lnTo>
                  <a:lnTo>
                    <a:pt x="197" y="42"/>
                  </a:lnTo>
                  <a:lnTo>
                    <a:pt x="203" y="38"/>
                  </a:lnTo>
                  <a:lnTo>
                    <a:pt x="203" y="38"/>
                  </a:lnTo>
                  <a:lnTo>
                    <a:pt x="217" y="32"/>
                  </a:lnTo>
                  <a:lnTo>
                    <a:pt x="229" y="28"/>
                  </a:lnTo>
                  <a:lnTo>
                    <a:pt x="233" y="24"/>
                  </a:lnTo>
                  <a:lnTo>
                    <a:pt x="233" y="24"/>
                  </a:lnTo>
                  <a:lnTo>
                    <a:pt x="233" y="20"/>
                  </a:lnTo>
                  <a:lnTo>
                    <a:pt x="231" y="16"/>
                  </a:lnTo>
                  <a:lnTo>
                    <a:pt x="225" y="16"/>
                  </a:lnTo>
                  <a:lnTo>
                    <a:pt x="217" y="16"/>
                  </a:lnTo>
                  <a:lnTo>
                    <a:pt x="217" y="16"/>
                  </a:lnTo>
                  <a:lnTo>
                    <a:pt x="183" y="26"/>
                  </a:lnTo>
                  <a:lnTo>
                    <a:pt x="183" y="26"/>
                  </a:lnTo>
                  <a:lnTo>
                    <a:pt x="197" y="20"/>
                  </a:lnTo>
                  <a:lnTo>
                    <a:pt x="213" y="14"/>
                  </a:lnTo>
                  <a:lnTo>
                    <a:pt x="213" y="14"/>
                  </a:lnTo>
                  <a:lnTo>
                    <a:pt x="213" y="8"/>
                  </a:lnTo>
                  <a:lnTo>
                    <a:pt x="211" y="6"/>
                  </a:lnTo>
                  <a:lnTo>
                    <a:pt x="205" y="4"/>
                  </a:lnTo>
                  <a:lnTo>
                    <a:pt x="201" y="6"/>
                  </a:lnTo>
                  <a:lnTo>
                    <a:pt x="201" y="6"/>
                  </a:lnTo>
                  <a:lnTo>
                    <a:pt x="179" y="10"/>
                  </a:lnTo>
                  <a:lnTo>
                    <a:pt x="179" y="10"/>
                  </a:lnTo>
                  <a:lnTo>
                    <a:pt x="187" y="8"/>
                  </a:lnTo>
                  <a:lnTo>
                    <a:pt x="187" y="8"/>
                  </a:lnTo>
                  <a:lnTo>
                    <a:pt x="191" y="6"/>
                  </a:lnTo>
                  <a:lnTo>
                    <a:pt x="193" y="4"/>
                  </a:lnTo>
                  <a:lnTo>
                    <a:pt x="193" y="4"/>
                  </a:lnTo>
                  <a:lnTo>
                    <a:pt x="191" y="2"/>
                  </a:lnTo>
                  <a:lnTo>
                    <a:pt x="189" y="0"/>
                  </a:lnTo>
                  <a:lnTo>
                    <a:pt x="183" y="0"/>
                  </a:lnTo>
                  <a:lnTo>
                    <a:pt x="169" y="2"/>
                  </a:lnTo>
                  <a:lnTo>
                    <a:pt x="169" y="2"/>
                  </a:lnTo>
                  <a:lnTo>
                    <a:pt x="163" y="6"/>
                  </a:lnTo>
                  <a:lnTo>
                    <a:pt x="157" y="10"/>
                  </a:lnTo>
                  <a:lnTo>
                    <a:pt x="145" y="20"/>
                  </a:lnTo>
                  <a:lnTo>
                    <a:pt x="145" y="20"/>
                  </a:lnTo>
                  <a:lnTo>
                    <a:pt x="135" y="34"/>
                  </a:lnTo>
                  <a:lnTo>
                    <a:pt x="123" y="48"/>
                  </a:lnTo>
                  <a:lnTo>
                    <a:pt x="123" y="48"/>
                  </a:lnTo>
                  <a:lnTo>
                    <a:pt x="109" y="64"/>
                  </a:lnTo>
                  <a:lnTo>
                    <a:pt x="109" y="64"/>
                  </a:lnTo>
                  <a:lnTo>
                    <a:pt x="91" y="68"/>
                  </a:lnTo>
                  <a:lnTo>
                    <a:pt x="57" y="72"/>
                  </a:lnTo>
                  <a:lnTo>
                    <a:pt x="22" y="76"/>
                  </a:lnTo>
                  <a:lnTo>
                    <a:pt x="8" y="80"/>
                  </a:lnTo>
                  <a:lnTo>
                    <a:pt x="0" y="82"/>
                  </a:lnTo>
                  <a:lnTo>
                    <a:pt x="0" y="82"/>
                  </a:lnTo>
                  <a:lnTo>
                    <a:pt x="14" y="112"/>
                  </a:lnTo>
                  <a:lnTo>
                    <a:pt x="24" y="128"/>
                  </a:lnTo>
                  <a:lnTo>
                    <a:pt x="34" y="142"/>
                  </a:lnTo>
                  <a:lnTo>
                    <a:pt x="34" y="142"/>
                  </a:lnTo>
                  <a:lnTo>
                    <a:pt x="63" y="134"/>
                  </a:lnTo>
                  <a:lnTo>
                    <a:pt x="95" y="124"/>
                  </a:lnTo>
                  <a:lnTo>
                    <a:pt x="133" y="110"/>
                  </a:lnTo>
                  <a:lnTo>
                    <a:pt x="159" y="116"/>
                  </a:lnTo>
                  <a:lnTo>
                    <a:pt x="189" y="106"/>
                  </a:lnTo>
                  <a:lnTo>
                    <a:pt x="189" y="106"/>
                  </a:lnTo>
                  <a:lnTo>
                    <a:pt x="199" y="100"/>
                  </a:lnTo>
                  <a:lnTo>
                    <a:pt x="205" y="96"/>
                  </a:lnTo>
                  <a:lnTo>
                    <a:pt x="205" y="96"/>
                  </a:lnTo>
                  <a:lnTo>
                    <a:pt x="209" y="90"/>
                  </a:lnTo>
                  <a:lnTo>
                    <a:pt x="209" y="86"/>
                  </a:lnTo>
                  <a:lnTo>
                    <a:pt x="209" y="86"/>
                  </a:lnTo>
                  <a:lnTo>
                    <a:pt x="207" y="82"/>
                  </a:lnTo>
                  <a:lnTo>
                    <a:pt x="203" y="80"/>
                  </a:lnTo>
                  <a:lnTo>
                    <a:pt x="199" y="80"/>
                  </a:lnTo>
                  <a:lnTo>
                    <a:pt x="193" y="80"/>
                  </a:lnTo>
                  <a:lnTo>
                    <a:pt x="183" y="84"/>
                  </a:lnTo>
                  <a:lnTo>
                    <a:pt x="179" y="86"/>
                  </a:lnTo>
                  <a:lnTo>
                    <a:pt x="175" y="86"/>
                  </a:lnTo>
                  <a:lnTo>
                    <a:pt x="229" y="50"/>
                  </a:lnTo>
                  <a:lnTo>
                    <a:pt x="229" y="50"/>
                  </a:lnTo>
                  <a:lnTo>
                    <a:pt x="233" y="46"/>
                  </a:lnTo>
                  <a:lnTo>
                    <a:pt x="237" y="40"/>
                  </a:lnTo>
                  <a:lnTo>
                    <a:pt x="237" y="40"/>
                  </a:lnTo>
                  <a:lnTo>
                    <a:pt x="237" y="36"/>
                  </a:lnTo>
                  <a:lnTo>
                    <a:pt x="235" y="34"/>
                  </a:lnTo>
                  <a:lnTo>
                    <a:pt x="231" y="32"/>
                  </a:lnTo>
                  <a:lnTo>
                    <a:pt x="229" y="32"/>
                  </a:lnTo>
                  <a:lnTo>
                    <a:pt x="229" y="32"/>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42"/>
            <p:cNvSpPr/>
            <p:nvPr/>
          </p:nvSpPr>
          <p:spPr>
            <a:xfrm>
              <a:off x="10215232" y="4658269"/>
              <a:ext cx="333375" cy="214313"/>
            </a:xfrm>
            <a:custGeom>
              <a:avLst/>
              <a:gdLst/>
              <a:ahLst/>
              <a:cxnLst/>
              <a:rect l="l" t="t" r="r" b="b"/>
              <a:pathLst>
                <a:path w="280" h="180" extrusionOk="0">
                  <a:moveTo>
                    <a:pt x="278" y="20"/>
                  </a:moveTo>
                  <a:lnTo>
                    <a:pt x="278" y="20"/>
                  </a:lnTo>
                  <a:lnTo>
                    <a:pt x="274" y="16"/>
                  </a:lnTo>
                  <a:lnTo>
                    <a:pt x="266" y="10"/>
                  </a:lnTo>
                  <a:lnTo>
                    <a:pt x="256" y="6"/>
                  </a:lnTo>
                  <a:lnTo>
                    <a:pt x="246" y="4"/>
                  </a:lnTo>
                  <a:lnTo>
                    <a:pt x="222" y="0"/>
                  </a:lnTo>
                  <a:lnTo>
                    <a:pt x="212" y="0"/>
                  </a:lnTo>
                  <a:lnTo>
                    <a:pt x="204" y="0"/>
                  </a:lnTo>
                  <a:lnTo>
                    <a:pt x="204" y="0"/>
                  </a:lnTo>
                  <a:lnTo>
                    <a:pt x="188" y="4"/>
                  </a:lnTo>
                  <a:lnTo>
                    <a:pt x="174" y="10"/>
                  </a:lnTo>
                  <a:lnTo>
                    <a:pt x="136" y="30"/>
                  </a:lnTo>
                  <a:lnTo>
                    <a:pt x="136" y="30"/>
                  </a:lnTo>
                  <a:lnTo>
                    <a:pt x="138" y="30"/>
                  </a:lnTo>
                  <a:lnTo>
                    <a:pt x="138" y="30"/>
                  </a:lnTo>
                  <a:lnTo>
                    <a:pt x="144" y="32"/>
                  </a:lnTo>
                  <a:lnTo>
                    <a:pt x="144" y="32"/>
                  </a:lnTo>
                  <a:lnTo>
                    <a:pt x="154" y="34"/>
                  </a:lnTo>
                  <a:lnTo>
                    <a:pt x="162" y="36"/>
                  </a:lnTo>
                  <a:lnTo>
                    <a:pt x="170" y="38"/>
                  </a:lnTo>
                  <a:lnTo>
                    <a:pt x="174" y="42"/>
                  </a:lnTo>
                  <a:lnTo>
                    <a:pt x="180" y="50"/>
                  </a:lnTo>
                  <a:lnTo>
                    <a:pt x="182" y="54"/>
                  </a:lnTo>
                  <a:lnTo>
                    <a:pt x="182" y="56"/>
                  </a:lnTo>
                  <a:lnTo>
                    <a:pt x="182" y="56"/>
                  </a:lnTo>
                  <a:lnTo>
                    <a:pt x="178" y="62"/>
                  </a:lnTo>
                  <a:lnTo>
                    <a:pt x="172" y="66"/>
                  </a:lnTo>
                  <a:lnTo>
                    <a:pt x="162" y="72"/>
                  </a:lnTo>
                  <a:lnTo>
                    <a:pt x="150" y="78"/>
                  </a:lnTo>
                  <a:lnTo>
                    <a:pt x="134" y="82"/>
                  </a:lnTo>
                  <a:lnTo>
                    <a:pt x="116" y="86"/>
                  </a:lnTo>
                  <a:lnTo>
                    <a:pt x="96" y="90"/>
                  </a:lnTo>
                  <a:lnTo>
                    <a:pt x="76" y="92"/>
                  </a:lnTo>
                  <a:lnTo>
                    <a:pt x="76" y="92"/>
                  </a:lnTo>
                  <a:lnTo>
                    <a:pt x="64" y="92"/>
                  </a:lnTo>
                  <a:lnTo>
                    <a:pt x="52" y="92"/>
                  </a:lnTo>
                  <a:lnTo>
                    <a:pt x="32" y="86"/>
                  </a:lnTo>
                  <a:lnTo>
                    <a:pt x="16" y="82"/>
                  </a:lnTo>
                  <a:lnTo>
                    <a:pt x="6" y="78"/>
                  </a:lnTo>
                  <a:lnTo>
                    <a:pt x="6" y="78"/>
                  </a:lnTo>
                  <a:lnTo>
                    <a:pt x="4" y="76"/>
                  </a:lnTo>
                  <a:lnTo>
                    <a:pt x="4" y="76"/>
                  </a:lnTo>
                  <a:lnTo>
                    <a:pt x="0" y="100"/>
                  </a:lnTo>
                  <a:lnTo>
                    <a:pt x="0" y="122"/>
                  </a:lnTo>
                  <a:lnTo>
                    <a:pt x="2" y="140"/>
                  </a:lnTo>
                  <a:lnTo>
                    <a:pt x="6" y="154"/>
                  </a:lnTo>
                  <a:lnTo>
                    <a:pt x="6" y="154"/>
                  </a:lnTo>
                  <a:lnTo>
                    <a:pt x="10" y="162"/>
                  </a:lnTo>
                  <a:lnTo>
                    <a:pt x="16" y="168"/>
                  </a:lnTo>
                  <a:lnTo>
                    <a:pt x="16" y="168"/>
                  </a:lnTo>
                  <a:lnTo>
                    <a:pt x="32" y="174"/>
                  </a:lnTo>
                  <a:lnTo>
                    <a:pt x="48" y="180"/>
                  </a:lnTo>
                  <a:lnTo>
                    <a:pt x="58" y="180"/>
                  </a:lnTo>
                  <a:lnTo>
                    <a:pt x="66" y="180"/>
                  </a:lnTo>
                  <a:lnTo>
                    <a:pt x="74" y="180"/>
                  </a:lnTo>
                  <a:lnTo>
                    <a:pt x="82" y="176"/>
                  </a:lnTo>
                  <a:lnTo>
                    <a:pt x="82" y="176"/>
                  </a:lnTo>
                  <a:lnTo>
                    <a:pt x="94" y="172"/>
                  </a:lnTo>
                  <a:lnTo>
                    <a:pt x="112" y="162"/>
                  </a:lnTo>
                  <a:lnTo>
                    <a:pt x="112" y="162"/>
                  </a:lnTo>
                  <a:lnTo>
                    <a:pt x="118" y="156"/>
                  </a:lnTo>
                  <a:lnTo>
                    <a:pt x="124" y="146"/>
                  </a:lnTo>
                  <a:lnTo>
                    <a:pt x="130" y="136"/>
                  </a:lnTo>
                  <a:lnTo>
                    <a:pt x="134" y="134"/>
                  </a:lnTo>
                  <a:lnTo>
                    <a:pt x="138" y="130"/>
                  </a:lnTo>
                  <a:lnTo>
                    <a:pt x="138" y="130"/>
                  </a:lnTo>
                  <a:lnTo>
                    <a:pt x="148" y="128"/>
                  </a:lnTo>
                  <a:lnTo>
                    <a:pt x="154" y="126"/>
                  </a:lnTo>
                  <a:lnTo>
                    <a:pt x="174" y="124"/>
                  </a:lnTo>
                  <a:lnTo>
                    <a:pt x="174" y="124"/>
                  </a:lnTo>
                  <a:lnTo>
                    <a:pt x="200" y="118"/>
                  </a:lnTo>
                  <a:lnTo>
                    <a:pt x="220" y="110"/>
                  </a:lnTo>
                  <a:lnTo>
                    <a:pt x="238" y="100"/>
                  </a:lnTo>
                  <a:lnTo>
                    <a:pt x="252" y="88"/>
                  </a:lnTo>
                  <a:lnTo>
                    <a:pt x="262" y="76"/>
                  </a:lnTo>
                  <a:lnTo>
                    <a:pt x="270" y="66"/>
                  </a:lnTo>
                  <a:lnTo>
                    <a:pt x="278" y="50"/>
                  </a:lnTo>
                  <a:lnTo>
                    <a:pt x="278" y="50"/>
                  </a:lnTo>
                  <a:lnTo>
                    <a:pt x="280" y="38"/>
                  </a:lnTo>
                  <a:lnTo>
                    <a:pt x="280" y="30"/>
                  </a:lnTo>
                  <a:lnTo>
                    <a:pt x="278" y="20"/>
                  </a:lnTo>
                  <a:lnTo>
                    <a:pt x="278" y="2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42"/>
            <p:cNvSpPr/>
            <p:nvPr/>
          </p:nvSpPr>
          <p:spPr>
            <a:xfrm>
              <a:off x="10219994" y="4605881"/>
              <a:ext cx="211931" cy="161925"/>
            </a:xfrm>
            <a:custGeom>
              <a:avLst/>
              <a:gdLst/>
              <a:ahLst/>
              <a:cxnLst/>
              <a:rect l="l" t="t" r="r" b="b"/>
              <a:pathLst>
                <a:path w="178" h="136" extrusionOk="0">
                  <a:moveTo>
                    <a:pt x="140" y="76"/>
                  </a:moveTo>
                  <a:lnTo>
                    <a:pt x="140" y="76"/>
                  </a:lnTo>
                  <a:lnTo>
                    <a:pt x="134" y="74"/>
                  </a:lnTo>
                  <a:lnTo>
                    <a:pt x="134" y="74"/>
                  </a:lnTo>
                  <a:lnTo>
                    <a:pt x="132" y="74"/>
                  </a:lnTo>
                  <a:lnTo>
                    <a:pt x="132" y="74"/>
                  </a:lnTo>
                  <a:lnTo>
                    <a:pt x="120" y="68"/>
                  </a:lnTo>
                  <a:lnTo>
                    <a:pt x="110" y="60"/>
                  </a:lnTo>
                  <a:lnTo>
                    <a:pt x="102" y="52"/>
                  </a:lnTo>
                  <a:lnTo>
                    <a:pt x="96" y="46"/>
                  </a:lnTo>
                  <a:lnTo>
                    <a:pt x="96" y="46"/>
                  </a:lnTo>
                  <a:lnTo>
                    <a:pt x="84" y="18"/>
                  </a:lnTo>
                  <a:lnTo>
                    <a:pt x="78" y="0"/>
                  </a:lnTo>
                  <a:lnTo>
                    <a:pt x="0" y="28"/>
                  </a:lnTo>
                  <a:lnTo>
                    <a:pt x="0" y="28"/>
                  </a:lnTo>
                  <a:lnTo>
                    <a:pt x="0" y="80"/>
                  </a:lnTo>
                  <a:lnTo>
                    <a:pt x="2" y="122"/>
                  </a:lnTo>
                  <a:lnTo>
                    <a:pt x="2" y="122"/>
                  </a:lnTo>
                  <a:lnTo>
                    <a:pt x="12" y="126"/>
                  </a:lnTo>
                  <a:lnTo>
                    <a:pt x="28" y="130"/>
                  </a:lnTo>
                  <a:lnTo>
                    <a:pt x="48" y="136"/>
                  </a:lnTo>
                  <a:lnTo>
                    <a:pt x="60" y="136"/>
                  </a:lnTo>
                  <a:lnTo>
                    <a:pt x="72" y="136"/>
                  </a:lnTo>
                  <a:lnTo>
                    <a:pt x="72" y="136"/>
                  </a:lnTo>
                  <a:lnTo>
                    <a:pt x="92" y="134"/>
                  </a:lnTo>
                  <a:lnTo>
                    <a:pt x="112" y="130"/>
                  </a:lnTo>
                  <a:lnTo>
                    <a:pt x="130" y="126"/>
                  </a:lnTo>
                  <a:lnTo>
                    <a:pt x="146" y="122"/>
                  </a:lnTo>
                  <a:lnTo>
                    <a:pt x="158" y="116"/>
                  </a:lnTo>
                  <a:lnTo>
                    <a:pt x="168" y="110"/>
                  </a:lnTo>
                  <a:lnTo>
                    <a:pt x="174" y="106"/>
                  </a:lnTo>
                  <a:lnTo>
                    <a:pt x="178" y="100"/>
                  </a:lnTo>
                  <a:lnTo>
                    <a:pt x="178" y="100"/>
                  </a:lnTo>
                  <a:lnTo>
                    <a:pt x="178" y="98"/>
                  </a:lnTo>
                  <a:lnTo>
                    <a:pt x="176" y="94"/>
                  </a:lnTo>
                  <a:lnTo>
                    <a:pt x="170" y="86"/>
                  </a:lnTo>
                  <a:lnTo>
                    <a:pt x="166" y="82"/>
                  </a:lnTo>
                  <a:lnTo>
                    <a:pt x="158" y="80"/>
                  </a:lnTo>
                  <a:lnTo>
                    <a:pt x="150" y="78"/>
                  </a:lnTo>
                  <a:lnTo>
                    <a:pt x="140" y="76"/>
                  </a:lnTo>
                  <a:lnTo>
                    <a:pt x="140" y="76"/>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42"/>
            <p:cNvSpPr/>
            <p:nvPr/>
          </p:nvSpPr>
          <p:spPr>
            <a:xfrm>
              <a:off x="9939007" y="4465388"/>
              <a:ext cx="304800" cy="245269"/>
            </a:xfrm>
            <a:custGeom>
              <a:avLst/>
              <a:gdLst/>
              <a:ahLst/>
              <a:cxnLst/>
              <a:rect l="l" t="t" r="r" b="b"/>
              <a:pathLst>
                <a:path w="256" h="206" extrusionOk="0">
                  <a:moveTo>
                    <a:pt x="254" y="60"/>
                  </a:moveTo>
                  <a:lnTo>
                    <a:pt x="254" y="60"/>
                  </a:lnTo>
                  <a:lnTo>
                    <a:pt x="252" y="54"/>
                  </a:lnTo>
                  <a:lnTo>
                    <a:pt x="248" y="50"/>
                  </a:lnTo>
                  <a:lnTo>
                    <a:pt x="236" y="40"/>
                  </a:lnTo>
                  <a:lnTo>
                    <a:pt x="230" y="38"/>
                  </a:lnTo>
                  <a:lnTo>
                    <a:pt x="224" y="36"/>
                  </a:lnTo>
                  <a:lnTo>
                    <a:pt x="216" y="36"/>
                  </a:lnTo>
                  <a:lnTo>
                    <a:pt x="210" y="38"/>
                  </a:lnTo>
                  <a:lnTo>
                    <a:pt x="210" y="38"/>
                  </a:lnTo>
                  <a:lnTo>
                    <a:pt x="196" y="48"/>
                  </a:lnTo>
                  <a:lnTo>
                    <a:pt x="180" y="54"/>
                  </a:lnTo>
                  <a:lnTo>
                    <a:pt x="168" y="58"/>
                  </a:lnTo>
                  <a:lnTo>
                    <a:pt x="154" y="60"/>
                  </a:lnTo>
                  <a:lnTo>
                    <a:pt x="142" y="60"/>
                  </a:lnTo>
                  <a:lnTo>
                    <a:pt x="132" y="56"/>
                  </a:lnTo>
                  <a:lnTo>
                    <a:pt x="122" y="52"/>
                  </a:lnTo>
                  <a:lnTo>
                    <a:pt x="112" y="48"/>
                  </a:lnTo>
                  <a:lnTo>
                    <a:pt x="98" y="34"/>
                  </a:lnTo>
                  <a:lnTo>
                    <a:pt x="86" y="20"/>
                  </a:lnTo>
                  <a:lnTo>
                    <a:pt x="78" y="8"/>
                  </a:lnTo>
                  <a:lnTo>
                    <a:pt x="76" y="0"/>
                  </a:lnTo>
                  <a:lnTo>
                    <a:pt x="4" y="26"/>
                  </a:lnTo>
                  <a:lnTo>
                    <a:pt x="4" y="26"/>
                  </a:lnTo>
                  <a:lnTo>
                    <a:pt x="4" y="80"/>
                  </a:lnTo>
                  <a:lnTo>
                    <a:pt x="4" y="110"/>
                  </a:lnTo>
                  <a:lnTo>
                    <a:pt x="4" y="110"/>
                  </a:lnTo>
                  <a:lnTo>
                    <a:pt x="0" y="132"/>
                  </a:lnTo>
                  <a:lnTo>
                    <a:pt x="0" y="152"/>
                  </a:lnTo>
                  <a:lnTo>
                    <a:pt x="2" y="168"/>
                  </a:lnTo>
                  <a:lnTo>
                    <a:pt x="4" y="182"/>
                  </a:lnTo>
                  <a:lnTo>
                    <a:pt x="4" y="182"/>
                  </a:lnTo>
                  <a:lnTo>
                    <a:pt x="8" y="188"/>
                  </a:lnTo>
                  <a:lnTo>
                    <a:pt x="16" y="194"/>
                  </a:lnTo>
                  <a:lnTo>
                    <a:pt x="16" y="194"/>
                  </a:lnTo>
                  <a:lnTo>
                    <a:pt x="30" y="200"/>
                  </a:lnTo>
                  <a:lnTo>
                    <a:pt x="46" y="204"/>
                  </a:lnTo>
                  <a:lnTo>
                    <a:pt x="60" y="206"/>
                  </a:lnTo>
                  <a:lnTo>
                    <a:pt x="68" y="204"/>
                  </a:lnTo>
                  <a:lnTo>
                    <a:pt x="76" y="202"/>
                  </a:lnTo>
                  <a:lnTo>
                    <a:pt x="76" y="202"/>
                  </a:lnTo>
                  <a:lnTo>
                    <a:pt x="86" y="198"/>
                  </a:lnTo>
                  <a:lnTo>
                    <a:pt x="102" y="188"/>
                  </a:lnTo>
                  <a:lnTo>
                    <a:pt x="102" y="188"/>
                  </a:lnTo>
                  <a:lnTo>
                    <a:pt x="108" y="182"/>
                  </a:lnTo>
                  <a:lnTo>
                    <a:pt x="114" y="174"/>
                  </a:lnTo>
                  <a:lnTo>
                    <a:pt x="120" y="166"/>
                  </a:lnTo>
                  <a:lnTo>
                    <a:pt x="128" y="160"/>
                  </a:lnTo>
                  <a:lnTo>
                    <a:pt x="128" y="160"/>
                  </a:lnTo>
                  <a:lnTo>
                    <a:pt x="136" y="156"/>
                  </a:lnTo>
                  <a:lnTo>
                    <a:pt x="142" y="156"/>
                  </a:lnTo>
                  <a:lnTo>
                    <a:pt x="160" y="154"/>
                  </a:lnTo>
                  <a:lnTo>
                    <a:pt x="160" y="154"/>
                  </a:lnTo>
                  <a:lnTo>
                    <a:pt x="182" y="148"/>
                  </a:lnTo>
                  <a:lnTo>
                    <a:pt x="202" y="140"/>
                  </a:lnTo>
                  <a:lnTo>
                    <a:pt x="218" y="130"/>
                  </a:lnTo>
                  <a:lnTo>
                    <a:pt x="232" y="120"/>
                  </a:lnTo>
                  <a:lnTo>
                    <a:pt x="240" y="110"/>
                  </a:lnTo>
                  <a:lnTo>
                    <a:pt x="248" y="100"/>
                  </a:lnTo>
                  <a:lnTo>
                    <a:pt x="254" y="86"/>
                  </a:lnTo>
                  <a:lnTo>
                    <a:pt x="254" y="86"/>
                  </a:lnTo>
                  <a:lnTo>
                    <a:pt x="256" y="74"/>
                  </a:lnTo>
                  <a:lnTo>
                    <a:pt x="254" y="60"/>
                  </a:lnTo>
                  <a:lnTo>
                    <a:pt x="254" y="6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42"/>
            <p:cNvSpPr/>
            <p:nvPr/>
          </p:nvSpPr>
          <p:spPr>
            <a:xfrm>
              <a:off x="10096169" y="3999853"/>
              <a:ext cx="300038" cy="715566"/>
            </a:xfrm>
            <a:custGeom>
              <a:avLst/>
              <a:gdLst/>
              <a:ahLst/>
              <a:cxnLst/>
              <a:rect l="l" t="t" r="r" b="b"/>
              <a:pathLst>
                <a:path w="252" h="601" extrusionOk="0">
                  <a:moveTo>
                    <a:pt x="0" y="18"/>
                  </a:moveTo>
                  <a:lnTo>
                    <a:pt x="0" y="18"/>
                  </a:lnTo>
                  <a:lnTo>
                    <a:pt x="8" y="14"/>
                  </a:lnTo>
                  <a:lnTo>
                    <a:pt x="30" y="8"/>
                  </a:lnTo>
                  <a:lnTo>
                    <a:pt x="60" y="2"/>
                  </a:lnTo>
                  <a:lnTo>
                    <a:pt x="74" y="0"/>
                  </a:lnTo>
                  <a:lnTo>
                    <a:pt x="90" y="0"/>
                  </a:lnTo>
                  <a:lnTo>
                    <a:pt x="90" y="0"/>
                  </a:lnTo>
                  <a:lnTo>
                    <a:pt x="108" y="2"/>
                  </a:lnTo>
                  <a:lnTo>
                    <a:pt x="126" y="8"/>
                  </a:lnTo>
                  <a:lnTo>
                    <a:pt x="142" y="16"/>
                  </a:lnTo>
                  <a:lnTo>
                    <a:pt x="152" y="22"/>
                  </a:lnTo>
                  <a:lnTo>
                    <a:pt x="158" y="28"/>
                  </a:lnTo>
                  <a:lnTo>
                    <a:pt x="166" y="36"/>
                  </a:lnTo>
                  <a:lnTo>
                    <a:pt x="172" y="46"/>
                  </a:lnTo>
                  <a:lnTo>
                    <a:pt x="178" y="58"/>
                  </a:lnTo>
                  <a:lnTo>
                    <a:pt x="184" y="70"/>
                  </a:lnTo>
                  <a:lnTo>
                    <a:pt x="188" y="86"/>
                  </a:lnTo>
                  <a:lnTo>
                    <a:pt x="192" y="102"/>
                  </a:lnTo>
                  <a:lnTo>
                    <a:pt x="194" y="120"/>
                  </a:lnTo>
                  <a:lnTo>
                    <a:pt x="196" y="140"/>
                  </a:lnTo>
                  <a:lnTo>
                    <a:pt x="196" y="140"/>
                  </a:lnTo>
                  <a:lnTo>
                    <a:pt x="214" y="283"/>
                  </a:lnTo>
                  <a:lnTo>
                    <a:pt x="230" y="389"/>
                  </a:lnTo>
                  <a:lnTo>
                    <a:pt x="242" y="457"/>
                  </a:lnTo>
                  <a:lnTo>
                    <a:pt x="252" y="513"/>
                  </a:lnTo>
                  <a:lnTo>
                    <a:pt x="252" y="513"/>
                  </a:lnTo>
                  <a:lnTo>
                    <a:pt x="250" y="525"/>
                  </a:lnTo>
                  <a:lnTo>
                    <a:pt x="244" y="535"/>
                  </a:lnTo>
                  <a:lnTo>
                    <a:pt x="232" y="551"/>
                  </a:lnTo>
                  <a:lnTo>
                    <a:pt x="216" y="565"/>
                  </a:lnTo>
                  <a:lnTo>
                    <a:pt x="206" y="573"/>
                  </a:lnTo>
                  <a:lnTo>
                    <a:pt x="192" y="579"/>
                  </a:lnTo>
                  <a:lnTo>
                    <a:pt x="178" y="587"/>
                  </a:lnTo>
                  <a:lnTo>
                    <a:pt x="160" y="591"/>
                  </a:lnTo>
                  <a:lnTo>
                    <a:pt x="140" y="597"/>
                  </a:lnTo>
                  <a:lnTo>
                    <a:pt x="118" y="601"/>
                  </a:lnTo>
                  <a:lnTo>
                    <a:pt x="118" y="601"/>
                  </a:lnTo>
                  <a:lnTo>
                    <a:pt x="108" y="601"/>
                  </a:lnTo>
                  <a:lnTo>
                    <a:pt x="96" y="599"/>
                  </a:lnTo>
                  <a:lnTo>
                    <a:pt x="84" y="595"/>
                  </a:lnTo>
                  <a:lnTo>
                    <a:pt x="70" y="589"/>
                  </a:lnTo>
                  <a:lnTo>
                    <a:pt x="58" y="581"/>
                  </a:lnTo>
                  <a:lnTo>
                    <a:pt x="52" y="575"/>
                  </a:lnTo>
                  <a:lnTo>
                    <a:pt x="48" y="569"/>
                  </a:lnTo>
                  <a:lnTo>
                    <a:pt x="46" y="561"/>
                  </a:lnTo>
                  <a:lnTo>
                    <a:pt x="44" y="551"/>
                  </a:lnTo>
                  <a:lnTo>
                    <a:pt x="20" y="208"/>
                  </a:lnTo>
                  <a:lnTo>
                    <a:pt x="0" y="18"/>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42"/>
            <p:cNvSpPr/>
            <p:nvPr/>
          </p:nvSpPr>
          <p:spPr>
            <a:xfrm>
              <a:off x="9390128" y="5020219"/>
              <a:ext cx="73819" cy="83344"/>
            </a:xfrm>
            <a:custGeom>
              <a:avLst/>
              <a:gdLst/>
              <a:ahLst/>
              <a:cxnLst/>
              <a:rect l="l" t="t" r="r" b="b"/>
              <a:pathLst>
                <a:path w="62" h="70" extrusionOk="0">
                  <a:moveTo>
                    <a:pt x="62" y="16"/>
                  </a:moveTo>
                  <a:lnTo>
                    <a:pt x="38" y="0"/>
                  </a:lnTo>
                  <a:lnTo>
                    <a:pt x="36" y="0"/>
                  </a:lnTo>
                  <a:lnTo>
                    <a:pt x="36" y="0"/>
                  </a:lnTo>
                  <a:lnTo>
                    <a:pt x="32" y="0"/>
                  </a:lnTo>
                  <a:lnTo>
                    <a:pt x="28" y="0"/>
                  </a:lnTo>
                  <a:lnTo>
                    <a:pt x="28" y="0"/>
                  </a:lnTo>
                  <a:lnTo>
                    <a:pt x="22" y="2"/>
                  </a:lnTo>
                  <a:lnTo>
                    <a:pt x="18" y="6"/>
                  </a:lnTo>
                  <a:lnTo>
                    <a:pt x="18" y="6"/>
                  </a:lnTo>
                  <a:lnTo>
                    <a:pt x="10" y="14"/>
                  </a:lnTo>
                  <a:lnTo>
                    <a:pt x="4" y="22"/>
                  </a:lnTo>
                  <a:lnTo>
                    <a:pt x="4" y="22"/>
                  </a:lnTo>
                  <a:lnTo>
                    <a:pt x="0" y="32"/>
                  </a:lnTo>
                  <a:lnTo>
                    <a:pt x="0" y="42"/>
                  </a:lnTo>
                  <a:lnTo>
                    <a:pt x="0" y="42"/>
                  </a:lnTo>
                  <a:lnTo>
                    <a:pt x="0" y="50"/>
                  </a:lnTo>
                  <a:lnTo>
                    <a:pt x="6" y="56"/>
                  </a:lnTo>
                  <a:lnTo>
                    <a:pt x="30" y="70"/>
                  </a:lnTo>
                  <a:lnTo>
                    <a:pt x="62"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42"/>
            <p:cNvSpPr/>
            <p:nvPr/>
          </p:nvSpPr>
          <p:spPr>
            <a:xfrm>
              <a:off x="9418703" y="5036888"/>
              <a:ext cx="54769" cy="69056"/>
            </a:xfrm>
            <a:custGeom>
              <a:avLst/>
              <a:gdLst/>
              <a:ahLst/>
              <a:cxnLst/>
              <a:rect l="l" t="t" r="r" b="b"/>
              <a:pathLst>
                <a:path w="46" h="58" extrusionOk="0">
                  <a:moveTo>
                    <a:pt x="22" y="2"/>
                  </a:moveTo>
                  <a:lnTo>
                    <a:pt x="22" y="2"/>
                  </a:lnTo>
                  <a:lnTo>
                    <a:pt x="14" y="10"/>
                  </a:lnTo>
                  <a:lnTo>
                    <a:pt x="6" y="20"/>
                  </a:lnTo>
                  <a:lnTo>
                    <a:pt x="2" y="30"/>
                  </a:lnTo>
                  <a:lnTo>
                    <a:pt x="0" y="42"/>
                  </a:lnTo>
                  <a:lnTo>
                    <a:pt x="0" y="42"/>
                  </a:lnTo>
                  <a:lnTo>
                    <a:pt x="2" y="52"/>
                  </a:lnTo>
                  <a:lnTo>
                    <a:pt x="8" y="56"/>
                  </a:lnTo>
                  <a:lnTo>
                    <a:pt x="14" y="58"/>
                  </a:lnTo>
                  <a:lnTo>
                    <a:pt x="24" y="54"/>
                  </a:lnTo>
                  <a:lnTo>
                    <a:pt x="24" y="54"/>
                  </a:lnTo>
                  <a:lnTo>
                    <a:pt x="32" y="48"/>
                  </a:lnTo>
                  <a:lnTo>
                    <a:pt x="40" y="38"/>
                  </a:lnTo>
                  <a:lnTo>
                    <a:pt x="44" y="26"/>
                  </a:lnTo>
                  <a:lnTo>
                    <a:pt x="46" y="16"/>
                  </a:lnTo>
                  <a:lnTo>
                    <a:pt x="46" y="16"/>
                  </a:lnTo>
                  <a:lnTo>
                    <a:pt x="44" y="6"/>
                  </a:lnTo>
                  <a:lnTo>
                    <a:pt x="38" y="2"/>
                  </a:lnTo>
                  <a:lnTo>
                    <a:pt x="32"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42"/>
            <p:cNvSpPr/>
            <p:nvPr/>
          </p:nvSpPr>
          <p:spPr>
            <a:xfrm>
              <a:off x="9430610" y="5053556"/>
              <a:ext cx="30956" cy="35719"/>
            </a:xfrm>
            <a:custGeom>
              <a:avLst/>
              <a:gdLst/>
              <a:ahLst/>
              <a:cxnLst/>
              <a:rect l="l" t="t" r="r" b="b"/>
              <a:pathLst>
                <a:path w="26" h="30" extrusionOk="0">
                  <a:moveTo>
                    <a:pt x="12" y="0"/>
                  </a:moveTo>
                  <a:lnTo>
                    <a:pt x="12" y="0"/>
                  </a:lnTo>
                  <a:lnTo>
                    <a:pt x="8" y="4"/>
                  </a:lnTo>
                  <a:lnTo>
                    <a:pt x="4" y="10"/>
                  </a:lnTo>
                  <a:lnTo>
                    <a:pt x="2" y="16"/>
                  </a:lnTo>
                  <a:lnTo>
                    <a:pt x="0" y="22"/>
                  </a:lnTo>
                  <a:lnTo>
                    <a:pt x="0" y="22"/>
                  </a:lnTo>
                  <a:lnTo>
                    <a:pt x="2" y="26"/>
                  </a:lnTo>
                  <a:lnTo>
                    <a:pt x="4" y="30"/>
                  </a:lnTo>
                  <a:lnTo>
                    <a:pt x="8" y="30"/>
                  </a:lnTo>
                  <a:lnTo>
                    <a:pt x="14" y="30"/>
                  </a:lnTo>
                  <a:lnTo>
                    <a:pt x="14" y="30"/>
                  </a:lnTo>
                  <a:lnTo>
                    <a:pt x="18" y="26"/>
                  </a:lnTo>
                  <a:lnTo>
                    <a:pt x="22" y="20"/>
                  </a:lnTo>
                  <a:lnTo>
                    <a:pt x="24" y="14"/>
                  </a:lnTo>
                  <a:lnTo>
                    <a:pt x="26" y="8"/>
                  </a:lnTo>
                  <a:lnTo>
                    <a:pt x="26" y="8"/>
                  </a:lnTo>
                  <a:lnTo>
                    <a:pt x="24" y="2"/>
                  </a:lnTo>
                  <a:lnTo>
                    <a:pt x="22" y="0"/>
                  </a:lnTo>
                  <a:lnTo>
                    <a:pt x="18" y="0"/>
                  </a:lnTo>
                  <a:lnTo>
                    <a:pt x="12" y="0"/>
                  </a:lnTo>
                  <a:lnTo>
                    <a:pt x="12"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42"/>
            <p:cNvSpPr/>
            <p:nvPr/>
          </p:nvSpPr>
          <p:spPr>
            <a:xfrm>
              <a:off x="9302022" y="4863056"/>
              <a:ext cx="76200" cy="85725"/>
            </a:xfrm>
            <a:custGeom>
              <a:avLst/>
              <a:gdLst/>
              <a:ahLst/>
              <a:cxnLst/>
              <a:rect l="l" t="t" r="r" b="b"/>
              <a:pathLst>
                <a:path w="64" h="72" extrusionOk="0">
                  <a:moveTo>
                    <a:pt x="64" y="16"/>
                  </a:moveTo>
                  <a:lnTo>
                    <a:pt x="38" y="2"/>
                  </a:lnTo>
                  <a:lnTo>
                    <a:pt x="38" y="0"/>
                  </a:lnTo>
                  <a:lnTo>
                    <a:pt x="38" y="0"/>
                  </a:lnTo>
                  <a:lnTo>
                    <a:pt x="34" y="0"/>
                  </a:lnTo>
                  <a:lnTo>
                    <a:pt x="28" y="0"/>
                  </a:lnTo>
                  <a:lnTo>
                    <a:pt x="28" y="0"/>
                  </a:lnTo>
                  <a:lnTo>
                    <a:pt x="24" y="2"/>
                  </a:lnTo>
                  <a:lnTo>
                    <a:pt x="18" y="6"/>
                  </a:lnTo>
                  <a:lnTo>
                    <a:pt x="18" y="6"/>
                  </a:lnTo>
                  <a:lnTo>
                    <a:pt x="10" y="14"/>
                  </a:lnTo>
                  <a:lnTo>
                    <a:pt x="4" y="24"/>
                  </a:lnTo>
                  <a:lnTo>
                    <a:pt x="4" y="24"/>
                  </a:lnTo>
                  <a:lnTo>
                    <a:pt x="2" y="32"/>
                  </a:lnTo>
                  <a:lnTo>
                    <a:pt x="0" y="42"/>
                  </a:lnTo>
                  <a:lnTo>
                    <a:pt x="0" y="42"/>
                  </a:lnTo>
                  <a:lnTo>
                    <a:pt x="2" y="52"/>
                  </a:lnTo>
                  <a:lnTo>
                    <a:pt x="6" y="56"/>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42"/>
            <p:cNvSpPr/>
            <p:nvPr/>
          </p:nvSpPr>
          <p:spPr>
            <a:xfrm>
              <a:off x="9332978" y="4879725"/>
              <a:ext cx="52388" cy="69056"/>
            </a:xfrm>
            <a:custGeom>
              <a:avLst/>
              <a:gdLst/>
              <a:ahLst/>
              <a:cxnLst/>
              <a:rect l="l" t="t" r="r" b="b"/>
              <a:pathLst>
                <a:path w="44" h="58" extrusionOk="0">
                  <a:moveTo>
                    <a:pt x="22" y="4"/>
                  </a:moveTo>
                  <a:lnTo>
                    <a:pt x="22" y="4"/>
                  </a:lnTo>
                  <a:lnTo>
                    <a:pt x="14" y="10"/>
                  </a:lnTo>
                  <a:lnTo>
                    <a:pt x="6" y="20"/>
                  </a:lnTo>
                  <a:lnTo>
                    <a:pt x="2" y="32"/>
                  </a:lnTo>
                  <a:lnTo>
                    <a:pt x="0" y="42"/>
                  </a:lnTo>
                  <a:lnTo>
                    <a:pt x="0" y="42"/>
                  </a:lnTo>
                  <a:lnTo>
                    <a:pt x="2" y="52"/>
                  </a:lnTo>
                  <a:lnTo>
                    <a:pt x="6" y="58"/>
                  </a:lnTo>
                  <a:lnTo>
                    <a:pt x="14" y="58"/>
                  </a:lnTo>
                  <a:lnTo>
                    <a:pt x="22" y="56"/>
                  </a:lnTo>
                  <a:lnTo>
                    <a:pt x="22" y="56"/>
                  </a:lnTo>
                  <a:lnTo>
                    <a:pt x="30" y="48"/>
                  </a:lnTo>
                  <a:lnTo>
                    <a:pt x="38" y="38"/>
                  </a:lnTo>
                  <a:lnTo>
                    <a:pt x="42" y="28"/>
                  </a:lnTo>
                  <a:lnTo>
                    <a:pt x="44" y="16"/>
                  </a:lnTo>
                  <a:lnTo>
                    <a:pt x="44" y="16"/>
                  </a:lnTo>
                  <a:lnTo>
                    <a:pt x="42" y="8"/>
                  </a:lnTo>
                  <a:lnTo>
                    <a:pt x="38" y="2"/>
                  </a:lnTo>
                  <a:lnTo>
                    <a:pt x="30"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42"/>
            <p:cNvSpPr/>
            <p:nvPr/>
          </p:nvSpPr>
          <p:spPr>
            <a:xfrm>
              <a:off x="9344885" y="4896394"/>
              <a:ext cx="28575" cy="38100"/>
            </a:xfrm>
            <a:custGeom>
              <a:avLst/>
              <a:gdLst/>
              <a:ahLst/>
              <a:cxnLst/>
              <a:rect l="l" t="t" r="r" b="b"/>
              <a:pathLst>
                <a:path w="24" h="32" extrusionOk="0">
                  <a:moveTo>
                    <a:pt x="12" y="2"/>
                  </a:moveTo>
                  <a:lnTo>
                    <a:pt x="12" y="2"/>
                  </a:lnTo>
                  <a:lnTo>
                    <a:pt x="8" y="6"/>
                  </a:lnTo>
                  <a:lnTo>
                    <a:pt x="4" y="10"/>
                  </a:lnTo>
                  <a:lnTo>
                    <a:pt x="0" y="16"/>
                  </a:lnTo>
                  <a:lnTo>
                    <a:pt x="0" y="22"/>
                  </a:lnTo>
                  <a:lnTo>
                    <a:pt x="0" y="22"/>
                  </a:lnTo>
                  <a:lnTo>
                    <a:pt x="0" y="28"/>
                  </a:lnTo>
                  <a:lnTo>
                    <a:pt x="4" y="30"/>
                  </a:lnTo>
                  <a:lnTo>
                    <a:pt x="8" y="32"/>
                  </a:lnTo>
                  <a:lnTo>
                    <a:pt x="12" y="30"/>
                  </a:lnTo>
                  <a:lnTo>
                    <a:pt x="12" y="30"/>
                  </a:lnTo>
                  <a:lnTo>
                    <a:pt x="16" y="26"/>
                  </a:lnTo>
                  <a:lnTo>
                    <a:pt x="20" y="20"/>
                  </a:lnTo>
                  <a:lnTo>
                    <a:pt x="24" y="14"/>
                  </a:lnTo>
                  <a:lnTo>
                    <a:pt x="24" y="8"/>
                  </a:lnTo>
                  <a:lnTo>
                    <a:pt x="24" y="8"/>
                  </a:lnTo>
                  <a:lnTo>
                    <a:pt x="24" y="4"/>
                  </a:lnTo>
                  <a:lnTo>
                    <a:pt x="20" y="0"/>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42"/>
            <p:cNvSpPr/>
            <p:nvPr/>
          </p:nvSpPr>
          <p:spPr>
            <a:xfrm>
              <a:off x="9537766" y="4684463"/>
              <a:ext cx="76200" cy="85725"/>
            </a:xfrm>
            <a:custGeom>
              <a:avLst/>
              <a:gdLst/>
              <a:ahLst/>
              <a:cxnLst/>
              <a:rect l="l" t="t" r="r" b="b"/>
              <a:pathLst>
                <a:path w="64" h="72" extrusionOk="0">
                  <a:moveTo>
                    <a:pt x="64" y="18"/>
                  </a:moveTo>
                  <a:lnTo>
                    <a:pt x="38" y="2"/>
                  </a:lnTo>
                  <a:lnTo>
                    <a:pt x="38" y="2"/>
                  </a:lnTo>
                  <a:lnTo>
                    <a:pt x="38" y="2"/>
                  </a:lnTo>
                  <a:lnTo>
                    <a:pt x="32" y="0"/>
                  </a:lnTo>
                  <a:lnTo>
                    <a:pt x="28" y="2"/>
                  </a:lnTo>
                  <a:lnTo>
                    <a:pt x="28" y="2"/>
                  </a:lnTo>
                  <a:lnTo>
                    <a:pt x="24" y="4"/>
                  </a:lnTo>
                  <a:lnTo>
                    <a:pt x="18" y="6"/>
                  </a:lnTo>
                  <a:lnTo>
                    <a:pt x="18" y="6"/>
                  </a:lnTo>
                  <a:lnTo>
                    <a:pt x="10" y="14"/>
                  </a:lnTo>
                  <a:lnTo>
                    <a:pt x="4" y="24"/>
                  </a:lnTo>
                  <a:lnTo>
                    <a:pt x="4" y="24"/>
                  </a:lnTo>
                  <a:lnTo>
                    <a:pt x="2" y="34"/>
                  </a:lnTo>
                  <a:lnTo>
                    <a:pt x="0" y="44"/>
                  </a:lnTo>
                  <a:lnTo>
                    <a:pt x="0" y="44"/>
                  </a:lnTo>
                  <a:lnTo>
                    <a:pt x="2" y="52"/>
                  </a:lnTo>
                  <a:lnTo>
                    <a:pt x="6" y="58"/>
                  </a:lnTo>
                  <a:lnTo>
                    <a:pt x="32" y="72"/>
                  </a:lnTo>
                  <a:lnTo>
                    <a:pt x="64"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42"/>
            <p:cNvSpPr/>
            <p:nvPr/>
          </p:nvSpPr>
          <p:spPr>
            <a:xfrm>
              <a:off x="9853282" y="4741613"/>
              <a:ext cx="76200" cy="85725"/>
            </a:xfrm>
            <a:custGeom>
              <a:avLst/>
              <a:gdLst/>
              <a:ahLst/>
              <a:cxnLst/>
              <a:rect l="l" t="t" r="r" b="b"/>
              <a:pathLst>
                <a:path w="64" h="72" extrusionOk="0">
                  <a:moveTo>
                    <a:pt x="64" y="16"/>
                  </a:moveTo>
                  <a:lnTo>
                    <a:pt x="38" y="2"/>
                  </a:lnTo>
                  <a:lnTo>
                    <a:pt x="38" y="2"/>
                  </a:lnTo>
                  <a:lnTo>
                    <a:pt x="38" y="2"/>
                  </a:lnTo>
                  <a:lnTo>
                    <a:pt x="32" y="0"/>
                  </a:lnTo>
                  <a:lnTo>
                    <a:pt x="28" y="2"/>
                  </a:lnTo>
                  <a:lnTo>
                    <a:pt x="28" y="2"/>
                  </a:lnTo>
                  <a:lnTo>
                    <a:pt x="22" y="4"/>
                  </a:lnTo>
                  <a:lnTo>
                    <a:pt x="18" y="6"/>
                  </a:lnTo>
                  <a:lnTo>
                    <a:pt x="18" y="6"/>
                  </a:lnTo>
                  <a:lnTo>
                    <a:pt x="10" y="14"/>
                  </a:lnTo>
                  <a:lnTo>
                    <a:pt x="4" y="24"/>
                  </a:lnTo>
                  <a:lnTo>
                    <a:pt x="4" y="24"/>
                  </a:lnTo>
                  <a:lnTo>
                    <a:pt x="2" y="34"/>
                  </a:lnTo>
                  <a:lnTo>
                    <a:pt x="0" y="42"/>
                  </a:lnTo>
                  <a:lnTo>
                    <a:pt x="0" y="42"/>
                  </a:lnTo>
                  <a:lnTo>
                    <a:pt x="2" y="52"/>
                  </a:lnTo>
                  <a:lnTo>
                    <a:pt x="6" y="58"/>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42"/>
            <p:cNvSpPr/>
            <p:nvPr/>
          </p:nvSpPr>
          <p:spPr>
            <a:xfrm>
              <a:off x="9884238" y="4760663"/>
              <a:ext cx="52388" cy="69056"/>
            </a:xfrm>
            <a:custGeom>
              <a:avLst/>
              <a:gdLst/>
              <a:ahLst/>
              <a:cxnLst/>
              <a:rect l="l" t="t" r="r" b="b"/>
              <a:pathLst>
                <a:path w="44" h="58" extrusionOk="0">
                  <a:moveTo>
                    <a:pt x="22" y="2"/>
                  </a:moveTo>
                  <a:lnTo>
                    <a:pt x="22" y="2"/>
                  </a:lnTo>
                  <a:lnTo>
                    <a:pt x="12" y="10"/>
                  </a:lnTo>
                  <a:lnTo>
                    <a:pt x="6" y="20"/>
                  </a:lnTo>
                  <a:lnTo>
                    <a:pt x="0" y="30"/>
                  </a:lnTo>
                  <a:lnTo>
                    <a:pt x="0" y="42"/>
                  </a:lnTo>
                  <a:lnTo>
                    <a:pt x="0" y="42"/>
                  </a:lnTo>
                  <a:lnTo>
                    <a:pt x="0" y="50"/>
                  </a:lnTo>
                  <a:lnTo>
                    <a:pt x="6" y="56"/>
                  </a:lnTo>
                  <a:lnTo>
                    <a:pt x="14" y="58"/>
                  </a:lnTo>
                  <a:lnTo>
                    <a:pt x="22" y="54"/>
                  </a:lnTo>
                  <a:lnTo>
                    <a:pt x="22" y="54"/>
                  </a:lnTo>
                  <a:lnTo>
                    <a:pt x="30" y="48"/>
                  </a:lnTo>
                  <a:lnTo>
                    <a:pt x="38" y="38"/>
                  </a:lnTo>
                  <a:lnTo>
                    <a:pt x="42" y="26"/>
                  </a:lnTo>
                  <a:lnTo>
                    <a:pt x="44" y="16"/>
                  </a:lnTo>
                  <a:lnTo>
                    <a:pt x="44" y="16"/>
                  </a:lnTo>
                  <a:lnTo>
                    <a:pt x="42" y="6"/>
                  </a:lnTo>
                  <a:lnTo>
                    <a:pt x="38" y="0"/>
                  </a:lnTo>
                  <a:lnTo>
                    <a:pt x="30"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42"/>
            <p:cNvSpPr/>
            <p:nvPr/>
          </p:nvSpPr>
          <p:spPr>
            <a:xfrm>
              <a:off x="9896144" y="4774950"/>
              <a:ext cx="28575" cy="38100"/>
            </a:xfrm>
            <a:custGeom>
              <a:avLst/>
              <a:gdLst/>
              <a:ahLst/>
              <a:cxnLst/>
              <a:rect l="l" t="t" r="r" b="b"/>
              <a:pathLst>
                <a:path w="24" h="32" extrusionOk="0">
                  <a:moveTo>
                    <a:pt x="12" y="2"/>
                  </a:moveTo>
                  <a:lnTo>
                    <a:pt x="12" y="2"/>
                  </a:lnTo>
                  <a:lnTo>
                    <a:pt x="6" y="6"/>
                  </a:lnTo>
                  <a:lnTo>
                    <a:pt x="4" y="12"/>
                  </a:lnTo>
                  <a:lnTo>
                    <a:pt x="0" y="18"/>
                  </a:lnTo>
                  <a:lnTo>
                    <a:pt x="0" y="24"/>
                  </a:lnTo>
                  <a:lnTo>
                    <a:pt x="0" y="24"/>
                  </a:lnTo>
                  <a:lnTo>
                    <a:pt x="0" y="28"/>
                  </a:lnTo>
                  <a:lnTo>
                    <a:pt x="4" y="32"/>
                  </a:lnTo>
                  <a:lnTo>
                    <a:pt x="8" y="32"/>
                  </a:lnTo>
                  <a:lnTo>
                    <a:pt x="12" y="30"/>
                  </a:lnTo>
                  <a:lnTo>
                    <a:pt x="12" y="30"/>
                  </a:lnTo>
                  <a:lnTo>
                    <a:pt x="16" y="26"/>
                  </a:lnTo>
                  <a:lnTo>
                    <a:pt x="20" y="22"/>
                  </a:lnTo>
                  <a:lnTo>
                    <a:pt x="24" y="16"/>
                  </a:lnTo>
                  <a:lnTo>
                    <a:pt x="24" y="10"/>
                  </a:lnTo>
                  <a:lnTo>
                    <a:pt x="24" y="10"/>
                  </a:lnTo>
                  <a:lnTo>
                    <a:pt x="24" y="4"/>
                  </a:lnTo>
                  <a:lnTo>
                    <a:pt x="20" y="2"/>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42"/>
            <p:cNvSpPr/>
            <p:nvPr/>
          </p:nvSpPr>
          <p:spPr>
            <a:xfrm>
              <a:off x="9943769" y="4927350"/>
              <a:ext cx="76200" cy="83344"/>
            </a:xfrm>
            <a:custGeom>
              <a:avLst/>
              <a:gdLst/>
              <a:ahLst/>
              <a:cxnLst/>
              <a:rect l="l" t="t" r="r" b="b"/>
              <a:pathLst>
                <a:path w="64" h="70" extrusionOk="0">
                  <a:moveTo>
                    <a:pt x="64" y="16"/>
                  </a:moveTo>
                  <a:lnTo>
                    <a:pt x="38" y="0"/>
                  </a:lnTo>
                  <a:lnTo>
                    <a:pt x="36" y="0"/>
                  </a:lnTo>
                  <a:lnTo>
                    <a:pt x="36" y="0"/>
                  </a:lnTo>
                  <a:lnTo>
                    <a:pt x="32" y="0"/>
                  </a:lnTo>
                  <a:lnTo>
                    <a:pt x="28" y="0"/>
                  </a:lnTo>
                  <a:lnTo>
                    <a:pt x="28" y="0"/>
                  </a:lnTo>
                  <a:lnTo>
                    <a:pt x="22" y="2"/>
                  </a:lnTo>
                  <a:lnTo>
                    <a:pt x="18" y="6"/>
                  </a:lnTo>
                  <a:lnTo>
                    <a:pt x="18" y="6"/>
                  </a:lnTo>
                  <a:lnTo>
                    <a:pt x="10" y="14"/>
                  </a:lnTo>
                  <a:lnTo>
                    <a:pt x="4" y="24"/>
                  </a:lnTo>
                  <a:lnTo>
                    <a:pt x="4" y="24"/>
                  </a:lnTo>
                  <a:lnTo>
                    <a:pt x="0" y="32"/>
                  </a:lnTo>
                  <a:lnTo>
                    <a:pt x="0" y="42"/>
                  </a:lnTo>
                  <a:lnTo>
                    <a:pt x="0" y="42"/>
                  </a:lnTo>
                  <a:lnTo>
                    <a:pt x="0" y="50"/>
                  </a:lnTo>
                  <a:lnTo>
                    <a:pt x="6" y="56"/>
                  </a:lnTo>
                  <a:lnTo>
                    <a:pt x="30" y="70"/>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42"/>
            <p:cNvSpPr/>
            <p:nvPr/>
          </p:nvSpPr>
          <p:spPr>
            <a:xfrm>
              <a:off x="9972344" y="4944019"/>
              <a:ext cx="54769" cy="69056"/>
            </a:xfrm>
            <a:custGeom>
              <a:avLst/>
              <a:gdLst/>
              <a:ahLst/>
              <a:cxnLst/>
              <a:rect l="l" t="t" r="r" b="b"/>
              <a:pathLst>
                <a:path w="46" h="58" extrusionOk="0">
                  <a:moveTo>
                    <a:pt x="22" y="4"/>
                  </a:moveTo>
                  <a:lnTo>
                    <a:pt x="22" y="4"/>
                  </a:lnTo>
                  <a:lnTo>
                    <a:pt x="14" y="10"/>
                  </a:lnTo>
                  <a:lnTo>
                    <a:pt x="6" y="20"/>
                  </a:lnTo>
                  <a:lnTo>
                    <a:pt x="2" y="32"/>
                  </a:lnTo>
                  <a:lnTo>
                    <a:pt x="0" y="42"/>
                  </a:lnTo>
                  <a:lnTo>
                    <a:pt x="0" y="42"/>
                  </a:lnTo>
                  <a:lnTo>
                    <a:pt x="2" y="52"/>
                  </a:lnTo>
                  <a:lnTo>
                    <a:pt x="8" y="56"/>
                  </a:lnTo>
                  <a:lnTo>
                    <a:pt x="14" y="58"/>
                  </a:lnTo>
                  <a:lnTo>
                    <a:pt x="24" y="56"/>
                  </a:lnTo>
                  <a:lnTo>
                    <a:pt x="24" y="56"/>
                  </a:lnTo>
                  <a:lnTo>
                    <a:pt x="32" y="48"/>
                  </a:lnTo>
                  <a:lnTo>
                    <a:pt x="40" y="38"/>
                  </a:lnTo>
                  <a:lnTo>
                    <a:pt x="44" y="28"/>
                  </a:lnTo>
                  <a:lnTo>
                    <a:pt x="46" y="16"/>
                  </a:lnTo>
                  <a:lnTo>
                    <a:pt x="46" y="16"/>
                  </a:lnTo>
                  <a:lnTo>
                    <a:pt x="44" y="8"/>
                  </a:lnTo>
                  <a:lnTo>
                    <a:pt x="38" y="2"/>
                  </a:lnTo>
                  <a:lnTo>
                    <a:pt x="32"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42"/>
            <p:cNvSpPr/>
            <p:nvPr/>
          </p:nvSpPr>
          <p:spPr>
            <a:xfrm>
              <a:off x="9984251" y="4960688"/>
              <a:ext cx="30956" cy="35719"/>
            </a:xfrm>
            <a:custGeom>
              <a:avLst/>
              <a:gdLst/>
              <a:ahLst/>
              <a:cxnLst/>
              <a:rect l="l" t="t" r="r" b="b"/>
              <a:pathLst>
                <a:path w="26" h="30" extrusionOk="0">
                  <a:moveTo>
                    <a:pt x="12" y="2"/>
                  </a:moveTo>
                  <a:lnTo>
                    <a:pt x="12" y="2"/>
                  </a:lnTo>
                  <a:lnTo>
                    <a:pt x="8" y="4"/>
                  </a:lnTo>
                  <a:lnTo>
                    <a:pt x="4" y="10"/>
                  </a:lnTo>
                  <a:lnTo>
                    <a:pt x="2" y="16"/>
                  </a:lnTo>
                  <a:lnTo>
                    <a:pt x="0" y="22"/>
                  </a:lnTo>
                  <a:lnTo>
                    <a:pt x="0" y="22"/>
                  </a:lnTo>
                  <a:lnTo>
                    <a:pt x="2" y="28"/>
                  </a:lnTo>
                  <a:lnTo>
                    <a:pt x="4" y="30"/>
                  </a:lnTo>
                  <a:lnTo>
                    <a:pt x="8" y="30"/>
                  </a:lnTo>
                  <a:lnTo>
                    <a:pt x="14" y="30"/>
                  </a:lnTo>
                  <a:lnTo>
                    <a:pt x="14" y="30"/>
                  </a:lnTo>
                  <a:lnTo>
                    <a:pt x="18" y="26"/>
                  </a:lnTo>
                  <a:lnTo>
                    <a:pt x="22" y="20"/>
                  </a:lnTo>
                  <a:lnTo>
                    <a:pt x="24" y="14"/>
                  </a:lnTo>
                  <a:lnTo>
                    <a:pt x="26" y="8"/>
                  </a:lnTo>
                  <a:lnTo>
                    <a:pt x="26" y="8"/>
                  </a:lnTo>
                  <a:lnTo>
                    <a:pt x="24" y="4"/>
                  </a:lnTo>
                  <a:lnTo>
                    <a:pt x="22" y="0"/>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42"/>
            <p:cNvSpPr/>
            <p:nvPr/>
          </p:nvSpPr>
          <p:spPr>
            <a:xfrm>
              <a:off x="9711597" y="5063081"/>
              <a:ext cx="75010" cy="85725"/>
            </a:xfrm>
            <a:custGeom>
              <a:avLst/>
              <a:gdLst/>
              <a:ahLst/>
              <a:cxnLst/>
              <a:rect l="l" t="t" r="r" b="b"/>
              <a:pathLst>
                <a:path w="63" h="72" extrusionOk="0">
                  <a:moveTo>
                    <a:pt x="63" y="18"/>
                  </a:moveTo>
                  <a:lnTo>
                    <a:pt x="40" y="2"/>
                  </a:lnTo>
                  <a:lnTo>
                    <a:pt x="38" y="2"/>
                  </a:lnTo>
                  <a:lnTo>
                    <a:pt x="38" y="2"/>
                  </a:lnTo>
                  <a:lnTo>
                    <a:pt x="34" y="0"/>
                  </a:lnTo>
                  <a:lnTo>
                    <a:pt x="30" y="2"/>
                  </a:lnTo>
                  <a:lnTo>
                    <a:pt x="30" y="2"/>
                  </a:lnTo>
                  <a:lnTo>
                    <a:pt x="24" y="4"/>
                  </a:lnTo>
                  <a:lnTo>
                    <a:pt x="20" y="8"/>
                  </a:lnTo>
                  <a:lnTo>
                    <a:pt x="20" y="8"/>
                  </a:lnTo>
                  <a:lnTo>
                    <a:pt x="12" y="16"/>
                  </a:lnTo>
                  <a:lnTo>
                    <a:pt x="6" y="24"/>
                  </a:lnTo>
                  <a:lnTo>
                    <a:pt x="6" y="24"/>
                  </a:lnTo>
                  <a:lnTo>
                    <a:pt x="2" y="34"/>
                  </a:lnTo>
                  <a:lnTo>
                    <a:pt x="0" y="44"/>
                  </a:lnTo>
                  <a:lnTo>
                    <a:pt x="0" y="44"/>
                  </a:lnTo>
                  <a:lnTo>
                    <a:pt x="2" y="52"/>
                  </a:lnTo>
                  <a:lnTo>
                    <a:pt x="8" y="58"/>
                  </a:lnTo>
                  <a:lnTo>
                    <a:pt x="32" y="72"/>
                  </a:lnTo>
                  <a:lnTo>
                    <a:pt x="63"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42"/>
            <p:cNvSpPr/>
            <p:nvPr/>
          </p:nvSpPr>
          <p:spPr>
            <a:xfrm>
              <a:off x="9742553" y="5082131"/>
              <a:ext cx="53578" cy="69056"/>
            </a:xfrm>
            <a:custGeom>
              <a:avLst/>
              <a:gdLst/>
              <a:ahLst/>
              <a:cxnLst/>
              <a:rect l="l" t="t" r="r" b="b"/>
              <a:pathLst>
                <a:path w="45" h="58" extrusionOk="0">
                  <a:moveTo>
                    <a:pt x="22" y="2"/>
                  </a:moveTo>
                  <a:lnTo>
                    <a:pt x="22" y="2"/>
                  </a:lnTo>
                  <a:lnTo>
                    <a:pt x="14" y="10"/>
                  </a:lnTo>
                  <a:lnTo>
                    <a:pt x="6" y="20"/>
                  </a:lnTo>
                  <a:lnTo>
                    <a:pt x="2" y="30"/>
                  </a:lnTo>
                  <a:lnTo>
                    <a:pt x="0" y="42"/>
                  </a:lnTo>
                  <a:lnTo>
                    <a:pt x="0" y="42"/>
                  </a:lnTo>
                  <a:lnTo>
                    <a:pt x="2" y="50"/>
                  </a:lnTo>
                  <a:lnTo>
                    <a:pt x="6" y="56"/>
                  </a:lnTo>
                  <a:lnTo>
                    <a:pt x="14" y="58"/>
                  </a:lnTo>
                  <a:lnTo>
                    <a:pt x="22" y="54"/>
                  </a:lnTo>
                  <a:lnTo>
                    <a:pt x="22" y="54"/>
                  </a:lnTo>
                  <a:lnTo>
                    <a:pt x="31" y="48"/>
                  </a:lnTo>
                  <a:lnTo>
                    <a:pt x="37" y="38"/>
                  </a:lnTo>
                  <a:lnTo>
                    <a:pt x="43" y="26"/>
                  </a:lnTo>
                  <a:lnTo>
                    <a:pt x="45" y="16"/>
                  </a:lnTo>
                  <a:lnTo>
                    <a:pt x="45" y="16"/>
                  </a:lnTo>
                  <a:lnTo>
                    <a:pt x="43" y="6"/>
                  </a:lnTo>
                  <a:lnTo>
                    <a:pt x="37" y="2"/>
                  </a:lnTo>
                  <a:lnTo>
                    <a:pt x="31"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42"/>
            <p:cNvSpPr/>
            <p:nvPr/>
          </p:nvSpPr>
          <p:spPr>
            <a:xfrm>
              <a:off x="9754460" y="5096419"/>
              <a:ext cx="27385" cy="38100"/>
            </a:xfrm>
            <a:custGeom>
              <a:avLst/>
              <a:gdLst/>
              <a:ahLst/>
              <a:cxnLst/>
              <a:rect l="l" t="t" r="r" b="b"/>
              <a:pathLst>
                <a:path w="23" h="32" extrusionOk="0">
                  <a:moveTo>
                    <a:pt x="12" y="2"/>
                  </a:moveTo>
                  <a:lnTo>
                    <a:pt x="12" y="2"/>
                  </a:lnTo>
                  <a:lnTo>
                    <a:pt x="8" y="6"/>
                  </a:lnTo>
                  <a:lnTo>
                    <a:pt x="4" y="12"/>
                  </a:lnTo>
                  <a:lnTo>
                    <a:pt x="2" y="18"/>
                  </a:lnTo>
                  <a:lnTo>
                    <a:pt x="0" y="24"/>
                  </a:lnTo>
                  <a:lnTo>
                    <a:pt x="0" y="24"/>
                  </a:lnTo>
                  <a:lnTo>
                    <a:pt x="2" y="28"/>
                  </a:lnTo>
                  <a:lnTo>
                    <a:pt x="4" y="32"/>
                  </a:lnTo>
                  <a:lnTo>
                    <a:pt x="8" y="32"/>
                  </a:lnTo>
                  <a:lnTo>
                    <a:pt x="12" y="30"/>
                  </a:lnTo>
                  <a:lnTo>
                    <a:pt x="12" y="30"/>
                  </a:lnTo>
                  <a:lnTo>
                    <a:pt x="18" y="26"/>
                  </a:lnTo>
                  <a:lnTo>
                    <a:pt x="21" y="22"/>
                  </a:lnTo>
                  <a:lnTo>
                    <a:pt x="23" y="16"/>
                  </a:lnTo>
                  <a:lnTo>
                    <a:pt x="23" y="10"/>
                  </a:lnTo>
                  <a:lnTo>
                    <a:pt x="23" y="10"/>
                  </a:lnTo>
                  <a:lnTo>
                    <a:pt x="23" y="4"/>
                  </a:lnTo>
                  <a:lnTo>
                    <a:pt x="21" y="2"/>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42"/>
            <p:cNvSpPr/>
            <p:nvPr/>
          </p:nvSpPr>
          <p:spPr>
            <a:xfrm>
              <a:off x="9547291" y="4703513"/>
              <a:ext cx="76200" cy="121444"/>
            </a:xfrm>
            <a:custGeom>
              <a:avLst/>
              <a:gdLst/>
              <a:ahLst/>
              <a:cxnLst/>
              <a:rect l="l" t="t" r="r" b="b"/>
              <a:pathLst>
                <a:path w="64" h="102" extrusionOk="0">
                  <a:moveTo>
                    <a:pt x="0" y="0"/>
                  </a:moveTo>
                  <a:lnTo>
                    <a:pt x="0" y="20"/>
                  </a:lnTo>
                  <a:lnTo>
                    <a:pt x="0" y="20"/>
                  </a:lnTo>
                  <a:lnTo>
                    <a:pt x="64" y="102"/>
                  </a:lnTo>
                  <a:lnTo>
                    <a:pt x="64" y="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42"/>
            <p:cNvSpPr/>
            <p:nvPr/>
          </p:nvSpPr>
          <p:spPr>
            <a:xfrm>
              <a:off x="9723503" y="4753519"/>
              <a:ext cx="205979" cy="88106"/>
            </a:xfrm>
            <a:custGeom>
              <a:avLst/>
              <a:gdLst/>
              <a:ahLst/>
              <a:cxnLst/>
              <a:rect l="l" t="t" r="r" b="b"/>
              <a:pathLst>
                <a:path w="173" h="74" extrusionOk="0">
                  <a:moveTo>
                    <a:pt x="0" y="52"/>
                  </a:moveTo>
                  <a:lnTo>
                    <a:pt x="0" y="74"/>
                  </a:lnTo>
                  <a:lnTo>
                    <a:pt x="165" y="30"/>
                  </a:lnTo>
                  <a:lnTo>
                    <a:pt x="165" y="30"/>
                  </a:lnTo>
                  <a:lnTo>
                    <a:pt x="169" y="28"/>
                  </a:lnTo>
                  <a:lnTo>
                    <a:pt x="171" y="24"/>
                  </a:lnTo>
                  <a:lnTo>
                    <a:pt x="173" y="16"/>
                  </a:lnTo>
                  <a:lnTo>
                    <a:pt x="173" y="16"/>
                  </a:lnTo>
                  <a:lnTo>
                    <a:pt x="173" y="0"/>
                  </a:lnTo>
                  <a:lnTo>
                    <a:pt x="0" y="5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42"/>
            <p:cNvSpPr/>
            <p:nvPr/>
          </p:nvSpPr>
          <p:spPr>
            <a:xfrm>
              <a:off x="9313928" y="4834481"/>
              <a:ext cx="292894" cy="78581"/>
            </a:xfrm>
            <a:custGeom>
              <a:avLst/>
              <a:gdLst/>
              <a:ahLst/>
              <a:cxnLst/>
              <a:rect l="l" t="t" r="r" b="b"/>
              <a:pathLst>
                <a:path w="246" h="66" extrusionOk="0">
                  <a:moveTo>
                    <a:pt x="0" y="30"/>
                  </a:moveTo>
                  <a:lnTo>
                    <a:pt x="0" y="52"/>
                  </a:lnTo>
                  <a:lnTo>
                    <a:pt x="0" y="52"/>
                  </a:lnTo>
                  <a:lnTo>
                    <a:pt x="2" y="58"/>
                  </a:lnTo>
                  <a:lnTo>
                    <a:pt x="6" y="62"/>
                  </a:lnTo>
                  <a:lnTo>
                    <a:pt x="6" y="62"/>
                  </a:lnTo>
                  <a:lnTo>
                    <a:pt x="18" y="66"/>
                  </a:lnTo>
                  <a:lnTo>
                    <a:pt x="246" y="20"/>
                  </a:lnTo>
                  <a:lnTo>
                    <a:pt x="246" y="0"/>
                  </a:lnTo>
                  <a:lnTo>
                    <a:pt x="0" y="3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42"/>
            <p:cNvSpPr/>
            <p:nvPr/>
          </p:nvSpPr>
          <p:spPr>
            <a:xfrm>
              <a:off x="9706835" y="4848769"/>
              <a:ext cx="308373" cy="133350"/>
            </a:xfrm>
            <a:custGeom>
              <a:avLst/>
              <a:gdLst/>
              <a:ahLst/>
              <a:cxnLst/>
              <a:rect l="l" t="t" r="r" b="b"/>
              <a:pathLst>
                <a:path w="259" h="112" extrusionOk="0">
                  <a:moveTo>
                    <a:pt x="0" y="0"/>
                  </a:moveTo>
                  <a:lnTo>
                    <a:pt x="0" y="22"/>
                  </a:lnTo>
                  <a:lnTo>
                    <a:pt x="227" y="110"/>
                  </a:lnTo>
                  <a:lnTo>
                    <a:pt x="229" y="110"/>
                  </a:lnTo>
                  <a:lnTo>
                    <a:pt x="229" y="110"/>
                  </a:lnTo>
                  <a:lnTo>
                    <a:pt x="239" y="112"/>
                  </a:lnTo>
                  <a:lnTo>
                    <a:pt x="247" y="108"/>
                  </a:lnTo>
                  <a:lnTo>
                    <a:pt x="247" y="108"/>
                  </a:lnTo>
                  <a:lnTo>
                    <a:pt x="255" y="104"/>
                  </a:lnTo>
                  <a:lnTo>
                    <a:pt x="257" y="102"/>
                  </a:lnTo>
                  <a:lnTo>
                    <a:pt x="259" y="96"/>
                  </a:lnTo>
                  <a:lnTo>
                    <a:pt x="259" y="96"/>
                  </a:lnTo>
                  <a:lnTo>
                    <a:pt x="259" y="76"/>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42"/>
            <p:cNvSpPr/>
            <p:nvPr/>
          </p:nvSpPr>
          <p:spPr>
            <a:xfrm>
              <a:off x="9399653" y="4858294"/>
              <a:ext cx="250031" cy="209550"/>
            </a:xfrm>
            <a:custGeom>
              <a:avLst/>
              <a:gdLst/>
              <a:ahLst/>
              <a:cxnLst/>
              <a:rect l="l" t="t" r="r" b="b"/>
              <a:pathLst>
                <a:path w="210" h="176" extrusionOk="0">
                  <a:moveTo>
                    <a:pt x="0" y="140"/>
                  </a:moveTo>
                  <a:lnTo>
                    <a:pt x="0" y="162"/>
                  </a:lnTo>
                  <a:lnTo>
                    <a:pt x="0" y="162"/>
                  </a:lnTo>
                  <a:lnTo>
                    <a:pt x="2" y="168"/>
                  </a:lnTo>
                  <a:lnTo>
                    <a:pt x="6" y="172"/>
                  </a:lnTo>
                  <a:lnTo>
                    <a:pt x="12" y="174"/>
                  </a:lnTo>
                  <a:lnTo>
                    <a:pt x="18" y="176"/>
                  </a:lnTo>
                  <a:lnTo>
                    <a:pt x="32" y="174"/>
                  </a:lnTo>
                  <a:lnTo>
                    <a:pt x="44" y="172"/>
                  </a:lnTo>
                  <a:lnTo>
                    <a:pt x="210" y="22"/>
                  </a:lnTo>
                  <a:lnTo>
                    <a:pt x="210" y="0"/>
                  </a:lnTo>
                  <a:lnTo>
                    <a:pt x="0" y="14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42"/>
            <p:cNvSpPr/>
            <p:nvPr/>
          </p:nvSpPr>
          <p:spPr>
            <a:xfrm>
              <a:off x="9649685" y="4858294"/>
              <a:ext cx="132160" cy="259556"/>
            </a:xfrm>
            <a:custGeom>
              <a:avLst/>
              <a:gdLst/>
              <a:ahLst/>
              <a:cxnLst/>
              <a:rect l="l" t="t" r="r" b="b"/>
              <a:pathLst>
                <a:path w="111" h="218" extrusionOk="0">
                  <a:moveTo>
                    <a:pt x="0" y="0"/>
                  </a:moveTo>
                  <a:lnTo>
                    <a:pt x="0" y="22"/>
                  </a:lnTo>
                  <a:lnTo>
                    <a:pt x="62" y="206"/>
                  </a:lnTo>
                  <a:lnTo>
                    <a:pt x="62" y="206"/>
                  </a:lnTo>
                  <a:lnTo>
                    <a:pt x="64" y="212"/>
                  </a:lnTo>
                  <a:lnTo>
                    <a:pt x="68" y="214"/>
                  </a:lnTo>
                  <a:lnTo>
                    <a:pt x="78" y="218"/>
                  </a:lnTo>
                  <a:lnTo>
                    <a:pt x="90" y="218"/>
                  </a:lnTo>
                  <a:lnTo>
                    <a:pt x="100" y="216"/>
                  </a:lnTo>
                  <a:lnTo>
                    <a:pt x="100" y="216"/>
                  </a:lnTo>
                  <a:lnTo>
                    <a:pt x="107" y="212"/>
                  </a:lnTo>
                  <a:lnTo>
                    <a:pt x="109" y="208"/>
                  </a:lnTo>
                  <a:lnTo>
                    <a:pt x="111" y="204"/>
                  </a:lnTo>
                  <a:lnTo>
                    <a:pt x="111" y="204"/>
                  </a:lnTo>
                  <a:lnTo>
                    <a:pt x="111" y="1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42"/>
            <p:cNvSpPr/>
            <p:nvPr/>
          </p:nvSpPr>
          <p:spPr>
            <a:xfrm>
              <a:off x="9313928" y="4686844"/>
              <a:ext cx="701278" cy="404813"/>
            </a:xfrm>
            <a:custGeom>
              <a:avLst/>
              <a:gdLst/>
              <a:ahLst/>
              <a:cxnLst/>
              <a:rect l="l" t="t" r="r" b="b"/>
              <a:pathLst>
                <a:path w="589" h="340" extrusionOk="0">
                  <a:moveTo>
                    <a:pt x="583" y="202"/>
                  </a:moveTo>
                  <a:lnTo>
                    <a:pt x="583" y="202"/>
                  </a:lnTo>
                  <a:lnTo>
                    <a:pt x="571" y="198"/>
                  </a:lnTo>
                  <a:lnTo>
                    <a:pt x="344" y="108"/>
                  </a:lnTo>
                  <a:lnTo>
                    <a:pt x="509" y="66"/>
                  </a:lnTo>
                  <a:lnTo>
                    <a:pt x="509" y="66"/>
                  </a:lnTo>
                  <a:lnTo>
                    <a:pt x="515" y="60"/>
                  </a:lnTo>
                  <a:lnTo>
                    <a:pt x="517" y="56"/>
                  </a:lnTo>
                  <a:lnTo>
                    <a:pt x="515" y="50"/>
                  </a:lnTo>
                  <a:lnTo>
                    <a:pt x="509" y="44"/>
                  </a:lnTo>
                  <a:lnTo>
                    <a:pt x="509" y="44"/>
                  </a:lnTo>
                  <a:lnTo>
                    <a:pt x="501" y="42"/>
                  </a:lnTo>
                  <a:lnTo>
                    <a:pt x="491" y="40"/>
                  </a:lnTo>
                  <a:lnTo>
                    <a:pt x="481" y="42"/>
                  </a:lnTo>
                  <a:lnTo>
                    <a:pt x="473" y="44"/>
                  </a:lnTo>
                  <a:lnTo>
                    <a:pt x="308" y="88"/>
                  </a:lnTo>
                  <a:lnTo>
                    <a:pt x="246" y="10"/>
                  </a:lnTo>
                  <a:lnTo>
                    <a:pt x="246" y="10"/>
                  </a:lnTo>
                  <a:lnTo>
                    <a:pt x="244" y="6"/>
                  </a:lnTo>
                  <a:lnTo>
                    <a:pt x="240" y="4"/>
                  </a:lnTo>
                  <a:lnTo>
                    <a:pt x="240" y="4"/>
                  </a:lnTo>
                  <a:lnTo>
                    <a:pt x="228" y="0"/>
                  </a:lnTo>
                  <a:lnTo>
                    <a:pt x="216" y="0"/>
                  </a:lnTo>
                  <a:lnTo>
                    <a:pt x="216" y="0"/>
                  </a:lnTo>
                  <a:lnTo>
                    <a:pt x="206" y="2"/>
                  </a:lnTo>
                  <a:lnTo>
                    <a:pt x="200" y="6"/>
                  </a:lnTo>
                  <a:lnTo>
                    <a:pt x="196" y="12"/>
                  </a:lnTo>
                  <a:lnTo>
                    <a:pt x="198" y="18"/>
                  </a:lnTo>
                  <a:lnTo>
                    <a:pt x="260" y="96"/>
                  </a:lnTo>
                  <a:lnTo>
                    <a:pt x="32" y="140"/>
                  </a:lnTo>
                  <a:lnTo>
                    <a:pt x="32" y="140"/>
                  </a:lnTo>
                  <a:lnTo>
                    <a:pt x="22" y="140"/>
                  </a:lnTo>
                  <a:lnTo>
                    <a:pt x="12" y="142"/>
                  </a:lnTo>
                  <a:lnTo>
                    <a:pt x="4" y="146"/>
                  </a:lnTo>
                  <a:lnTo>
                    <a:pt x="0" y="150"/>
                  </a:lnTo>
                  <a:lnTo>
                    <a:pt x="0" y="150"/>
                  </a:lnTo>
                  <a:lnTo>
                    <a:pt x="0" y="154"/>
                  </a:lnTo>
                  <a:lnTo>
                    <a:pt x="0" y="158"/>
                  </a:lnTo>
                  <a:lnTo>
                    <a:pt x="4" y="162"/>
                  </a:lnTo>
                  <a:lnTo>
                    <a:pt x="8" y="166"/>
                  </a:lnTo>
                  <a:lnTo>
                    <a:pt x="8" y="166"/>
                  </a:lnTo>
                  <a:lnTo>
                    <a:pt x="18" y="168"/>
                  </a:lnTo>
                  <a:lnTo>
                    <a:pt x="246" y="124"/>
                  </a:lnTo>
                  <a:lnTo>
                    <a:pt x="246" y="124"/>
                  </a:lnTo>
                  <a:lnTo>
                    <a:pt x="160" y="202"/>
                  </a:lnTo>
                  <a:lnTo>
                    <a:pt x="74" y="280"/>
                  </a:lnTo>
                  <a:lnTo>
                    <a:pt x="74" y="280"/>
                  </a:lnTo>
                  <a:lnTo>
                    <a:pt x="72" y="284"/>
                  </a:lnTo>
                  <a:lnTo>
                    <a:pt x="74" y="288"/>
                  </a:lnTo>
                  <a:lnTo>
                    <a:pt x="76" y="292"/>
                  </a:lnTo>
                  <a:lnTo>
                    <a:pt x="80" y="294"/>
                  </a:lnTo>
                  <a:lnTo>
                    <a:pt x="80" y="294"/>
                  </a:lnTo>
                  <a:lnTo>
                    <a:pt x="88" y="298"/>
                  </a:lnTo>
                  <a:lnTo>
                    <a:pt x="98" y="298"/>
                  </a:lnTo>
                  <a:lnTo>
                    <a:pt x="108" y="298"/>
                  </a:lnTo>
                  <a:lnTo>
                    <a:pt x="116" y="294"/>
                  </a:lnTo>
                  <a:lnTo>
                    <a:pt x="282" y="144"/>
                  </a:lnTo>
                  <a:lnTo>
                    <a:pt x="344" y="330"/>
                  </a:lnTo>
                  <a:lnTo>
                    <a:pt x="344" y="330"/>
                  </a:lnTo>
                  <a:lnTo>
                    <a:pt x="346" y="334"/>
                  </a:lnTo>
                  <a:lnTo>
                    <a:pt x="350" y="336"/>
                  </a:lnTo>
                  <a:lnTo>
                    <a:pt x="350" y="336"/>
                  </a:lnTo>
                  <a:lnTo>
                    <a:pt x="362" y="340"/>
                  </a:lnTo>
                  <a:lnTo>
                    <a:pt x="376" y="340"/>
                  </a:lnTo>
                  <a:lnTo>
                    <a:pt x="376" y="340"/>
                  </a:lnTo>
                  <a:lnTo>
                    <a:pt x="384" y="338"/>
                  </a:lnTo>
                  <a:lnTo>
                    <a:pt x="389" y="334"/>
                  </a:lnTo>
                  <a:lnTo>
                    <a:pt x="393" y="328"/>
                  </a:lnTo>
                  <a:lnTo>
                    <a:pt x="391" y="322"/>
                  </a:lnTo>
                  <a:lnTo>
                    <a:pt x="330" y="136"/>
                  </a:lnTo>
                  <a:lnTo>
                    <a:pt x="559" y="226"/>
                  </a:lnTo>
                  <a:lnTo>
                    <a:pt x="559" y="226"/>
                  </a:lnTo>
                  <a:lnTo>
                    <a:pt x="569" y="226"/>
                  </a:lnTo>
                  <a:lnTo>
                    <a:pt x="577" y="224"/>
                  </a:lnTo>
                  <a:lnTo>
                    <a:pt x="585" y="220"/>
                  </a:lnTo>
                  <a:lnTo>
                    <a:pt x="589" y="216"/>
                  </a:lnTo>
                  <a:lnTo>
                    <a:pt x="589" y="216"/>
                  </a:lnTo>
                  <a:lnTo>
                    <a:pt x="589" y="212"/>
                  </a:lnTo>
                  <a:lnTo>
                    <a:pt x="589" y="208"/>
                  </a:lnTo>
                  <a:lnTo>
                    <a:pt x="587" y="204"/>
                  </a:lnTo>
                  <a:lnTo>
                    <a:pt x="583" y="202"/>
                  </a:lnTo>
                  <a:lnTo>
                    <a:pt x="583" y="202"/>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42"/>
            <p:cNvSpPr/>
            <p:nvPr/>
          </p:nvSpPr>
          <p:spPr>
            <a:xfrm>
              <a:off x="9635397" y="4408238"/>
              <a:ext cx="61913" cy="431006"/>
            </a:xfrm>
            <a:custGeom>
              <a:avLst/>
              <a:gdLst/>
              <a:ahLst/>
              <a:cxnLst/>
              <a:rect l="l" t="t" r="r" b="b"/>
              <a:pathLst>
                <a:path w="52" h="362" extrusionOk="0">
                  <a:moveTo>
                    <a:pt x="0" y="0"/>
                  </a:moveTo>
                  <a:lnTo>
                    <a:pt x="0" y="0"/>
                  </a:lnTo>
                  <a:lnTo>
                    <a:pt x="0" y="348"/>
                  </a:lnTo>
                  <a:lnTo>
                    <a:pt x="0" y="348"/>
                  </a:lnTo>
                  <a:lnTo>
                    <a:pt x="0" y="350"/>
                  </a:lnTo>
                  <a:lnTo>
                    <a:pt x="2" y="354"/>
                  </a:lnTo>
                  <a:lnTo>
                    <a:pt x="8" y="358"/>
                  </a:lnTo>
                  <a:lnTo>
                    <a:pt x="16" y="362"/>
                  </a:lnTo>
                  <a:lnTo>
                    <a:pt x="24" y="362"/>
                  </a:lnTo>
                  <a:lnTo>
                    <a:pt x="34" y="362"/>
                  </a:lnTo>
                  <a:lnTo>
                    <a:pt x="42" y="358"/>
                  </a:lnTo>
                  <a:lnTo>
                    <a:pt x="48" y="354"/>
                  </a:lnTo>
                  <a:lnTo>
                    <a:pt x="52" y="348"/>
                  </a:lnTo>
                  <a:lnTo>
                    <a:pt x="52" y="2"/>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42"/>
            <p:cNvSpPr/>
            <p:nvPr/>
          </p:nvSpPr>
          <p:spPr>
            <a:xfrm>
              <a:off x="9173435" y="4042716"/>
              <a:ext cx="1058466" cy="606028"/>
            </a:xfrm>
            <a:custGeom>
              <a:avLst/>
              <a:gdLst/>
              <a:ahLst/>
              <a:cxnLst/>
              <a:rect l="l" t="t" r="r" b="b"/>
              <a:pathLst>
                <a:path w="889" h="509" extrusionOk="0">
                  <a:moveTo>
                    <a:pt x="889" y="243"/>
                  </a:moveTo>
                  <a:lnTo>
                    <a:pt x="478" y="2"/>
                  </a:lnTo>
                  <a:lnTo>
                    <a:pt x="478" y="2"/>
                  </a:lnTo>
                  <a:lnTo>
                    <a:pt x="478" y="2"/>
                  </a:lnTo>
                  <a:lnTo>
                    <a:pt x="470" y="0"/>
                  </a:lnTo>
                  <a:lnTo>
                    <a:pt x="462" y="0"/>
                  </a:lnTo>
                  <a:lnTo>
                    <a:pt x="454" y="2"/>
                  </a:lnTo>
                  <a:lnTo>
                    <a:pt x="446" y="6"/>
                  </a:lnTo>
                  <a:lnTo>
                    <a:pt x="12" y="259"/>
                  </a:lnTo>
                  <a:lnTo>
                    <a:pt x="0" y="265"/>
                  </a:lnTo>
                  <a:lnTo>
                    <a:pt x="412" y="509"/>
                  </a:lnTo>
                  <a:lnTo>
                    <a:pt x="889" y="243"/>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42"/>
            <p:cNvSpPr/>
            <p:nvPr/>
          </p:nvSpPr>
          <p:spPr>
            <a:xfrm>
              <a:off x="9663972" y="4329656"/>
              <a:ext cx="584597" cy="402431"/>
            </a:xfrm>
            <a:custGeom>
              <a:avLst/>
              <a:gdLst/>
              <a:ahLst/>
              <a:cxnLst/>
              <a:rect l="l" t="t" r="r" b="b"/>
              <a:pathLst>
                <a:path w="491" h="338" extrusionOk="0">
                  <a:moveTo>
                    <a:pt x="491" y="32"/>
                  </a:moveTo>
                  <a:lnTo>
                    <a:pt x="491" y="32"/>
                  </a:lnTo>
                  <a:lnTo>
                    <a:pt x="489" y="22"/>
                  </a:lnTo>
                  <a:lnTo>
                    <a:pt x="487" y="14"/>
                  </a:lnTo>
                  <a:lnTo>
                    <a:pt x="483" y="6"/>
                  </a:lnTo>
                  <a:lnTo>
                    <a:pt x="477" y="2"/>
                  </a:lnTo>
                  <a:lnTo>
                    <a:pt x="471" y="0"/>
                  </a:lnTo>
                  <a:lnTo>
                    <a:pt x="463" y="0"/>
                  </a:lnTo>
                  <a:lnTo>
                    <a:pt x="455" y="2"/>
                  </a:lnTo>
                  <a:lnTo>
                    <a:pt x="445" y="6"/>
                  </a:lnTo>
                  <a:lnTo>
                    <a:pt x="12" y="256"/>
                  </a:lnTo>
                  <a:lnTo>
                    <a:pt x="0" y="264"/>
                  </a:lnTo>
                  <a:lnTo>
                    <a:pt x="0" y="264"/>
                  </a:lnTo>
                  <a:lnTo>
                    <a:pt x="2" y="284"/>
                  </a:lnTo>
                  <a:lnTo>
                    <a:pt x="6" y="302"/>
                  </a:lnTo>
                  <a:lnTo>
                    <a:pt x="14" y="316"/>
                  </a:lnTo>
                  <a:lnTo>
                    <a:pt x="26" y="328"/>
                  </a:lnTo>
                  <a:lnTo>
                    <a:pt x="38" y="336"/>
                  </a:lnTo>
                  <a:lnTo>
                    <a:pt x="46" y="338"/>
                  </a:lnTo>
                  <a:lnTo>
                    <a:pt x="54" y="338"/>
                  </a:lnTo>
                  <a:lnTo>
                    <a:pt x="62" y="338"/>
                  </a:lnTo>
                  <a:lnTo>
                    <a:pt x="70" y="336"/>
                  </a:lnTo>
                  <a:lnTo>
                    <a:pt x="80" y="334"/>
                  </a:lnTo>
                  <a:lnTo>
                    <a:pt x="88" y="328"/>
                  </a:lnTo>
                  <a:lnTo>
                    <a:pt x="491" y="96"/>
                  </a:lnTo>
                  <a:lnTo>
                    <a:pt x="491" y="3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42"/>
            <p:cNvSpPr/>
            <p:nvPr/>
          </p:nvSpPr>
          <p:spPr>
            <a:xfrm>
              <a:off x="9173435" y="4358231"/>
              <a:ext cx="528638" cy="366713"/>
            </a:xfrm>
            <a:custGeom>
              <a:avLst/>
              <a:gdLst/>
              <a:ahLst/>
              <a:cxnLst/>
              <a:rect l="l" t="t" r="r" b="b"/>
              <a:pathLst>
                <a:path w="444" h="308" extrusionOk="0">
                  <a:moveTo>
                    <a:pt x="412" y="240"/>
                  </a:moveTo>
                  <a:lnTo>
                    <a:pt x="0" y="0"/>
                  </a:lnTo>
                  <a:lnTo>
                    <a:pt x="0" y="0"/>
                  </a:lnTo>
                  <a:lnTo>
                    <a:pt x="2" y="22"/>
                  </a:lnTo>
                  <a:lnTo>
                    <a:pt x="4" y="32"/>
                  </a:lnTo>
                  <a:lnTo>
                    <a:pt x="8" y="42"/>
                  </a:lnTo>
                  <a:lnTo>
                    <a:pt x="12" y="50"/>
                  </a:lnTo>
                  <a:lnTo>
                    <a:pt x="18" y="58"/>
                  </a:lnTo>
                  <a:lnTo>
                    <a:pt x="24" y="64"/>
                  </a:lnTo>
                  <a:lnTo>
                    <a:pt x="32" y="68"/>
                  </a:lnTo>
                  <a:lnTo>
                    <a:pt x="444" y="308"/>
                  </a:lnTo>
                  <a:lnTo>
                    <a:pt x="444" y="308"/>
                  </a:lnTo>
                  <a:lnTo>
                    <a:pt x="436" y="302"/>
                  </a:lnTo>
                  <a:lnTo>
                    <a:pt x="430" y="296"/>
                  </a:lnTo>
                  <a:lnTo>
                    <a:pt x="424" y="290"/>
                  </a:lnTo>
                  <a:lnTo>
                    <a:pt x="420" y="282"/>
                  </a:lnTo>
                  <a:lnTo>
                    <a:pt x="416" y="272"/>
                  </a:lnTo>
                  <a:lnTo>
                    <a:pt x="414" y="262"/>
                  </a:lnTo>
                  <a:lnTo>
                    <a:pt x="412" y="240"/>
                  </a:lnTo>
                  <a:lnTo>
                    <a:pt x="412" y="24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42"/>
            <p:cNvSpPr/>
            <p:nvPr/>
          </p:nvSpPr>
          <p:spPr>
            <a:xfrm>
              <a:off x="9618728" y="3849835"/>
              <a:ext cx="415529" cy="378619"/>
            </a:xfrm>
            <a:custGeom>
              <a:avLst/>
              <a:gdLst/>
              <a:ahLst/>
              <a:cxnLst/>
              <a:rect l="l" t="t" r="r" b="b"/>
              <a:pathLst>
                <a:path w="349" h="318" extrusionOk="0">
                  <a:moveTo>
                    <a:pt x="207" y="22"/>
                  </a:moveTo>
                  <a:lnTo>
                    <a:pt x="207" y="22"/>
                  </a:lnTo>
                  <a:lnTo>
                    <a:pt x="233" y="8"/>
                  </a:lnTo>
                  <a:lnTo>
                    <a:pt x="247" y="2"/>
                  </a:lnTo>
                  <a:lnTo>
                    <a:pt x="259" y="0"/>
                  </a:lnTo>
                  <a:lnTo>
                    <a:pt x="259" y="0"/>
                  </a:lnTo>
                  <a:lnTo>
                    <a:pt x="277" y="2"/>
                  </a:lnTo>
                  <a:lnTo>
                    <a:pt x="297" y="8"/>
                  </a:lnTo>
                  <a:lnTo>
                    <a:pt x="307" y="12"/>
                  </a:lnTo>
                  <a:lnTo>
                    <a:pt x="317" y="18"/>
                  </a:lnTo>
                  <a:lnTo>
                    <a:pt x="327" y="26"/>
                  </a:lnTo>
                  <a:lnTo>
                    <a:pt x="333" y="36"/>
                  </a:lnTo>
                  <a:lnTo>
                    <a:pt x="333" y="36"/>
                  </a:lnTo>
                  <a:lnTo>
                    <a:pt x="337" y="44"/>
                  </a:lnTo>
                  <a:lnTo>
                    <a:pt x="341" y="56"/>
                  </a:lnTo>
                  <a:lnTo>
                    <a:pt x="343" y="74"/>
                  </a:lnTo>
                  <a:lnTo>
                    <a:pt x="347" y="98"/>
                  </a:lnTo>
                  <a:lnTo>
                    <a:pt x="349" y="130"/>
                  </a:lnTo>
                  <a:lnTo>
                    <a:pt x="349" y="170"/>
                  </a:lnTo>
                  <a:lnTo>
                    <a:pt x="345" y="220"/>
                  </a:lnTo>
                  <a:lnTo>
                    <a:pt x="157" y="318"/>
                  </a:lnTo>
                  <a:lnTo>
                    <a:pt x="0" y="182"/>
                  </a:lnTo>
                  <a:lnTo>
                    <a:pt x="207" y="22"/>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42"/>
            <p:cNvSpPr/>
            <p:nvPr/>
          </p:nvSpPr>
          <p:spPr>
            <a:xfrm>
              <a:off x="9306785" y="4009378"/>
              <a:ext cx="944166" cy="536972"/>
            </a:xfrm>
            <a:custGeom>
              <a:avLst/>
              <a:gdLst/>
              <a:ahLst/>
              <a:cxnLst/>
              <a:rect l="l" t="t" r="r" b="b"/>
              <a:pathLst>
                <a:path w="793" h="451" extrusionOk="0">
                  <a:moveTo>
                    <a:pt x="729" y="234"/>
                  </a:moveTo>
                  <a:lnTo>
                    <a:pt x="372" y="435"/>
                  </a:lnTo>
                  <a:lnTo>
                    <a:pt x="372" y="435"/>
                  </a:lnTo>
                  <a:lnTo>
                    <a:pt x="352" y="443"/>
                  </a:lnTo>
                  <a:lnTo>
                    <a:pt x="330" y="449"/>
                  </a:lnTo>
                  <a:lnTo>
                    <a:pt x="308" y="451"/>
                  </a:lnTo>
                  <a:lnTo>
                    <a:pt x="286" y="451"/>
                  </a:lnTo>
                  <a:lnTo>
                    <a:pt x="264" y="447"/>
                  </a:lnTo>
                  <a:lnTo>
                    <a:pt x="242" y="441"/>
                  </a:lnTo>
                  <a:lnTo>
                    <a:pt x="220" y="433"/>
                  </a:lnTo>
                  <a:lnTo>
                    <a:pt x="198" y="425"/>
                  </a:lnTo>
                  <a:lnTo>
                    <a:pt x="198" y="425"/>
                  </a:lnTo>
                  <a:lnTo>
                    <a:pt x="166" y="411"/>
                  </a:lnTo>
                  <a:lnTo>
                    <a:pt x="136" y="395"/>
                  </a:lnTo>
                  <a:lnTo>
                    <a:pt x="106" y="379"/>
                  </a:lnTo>
                  <a:lnTo>
                    <a:pt x="80" y="363"/>
                  </a:lnTo>
                  <a:lnTo>
                    <a:pt x="58" y="347"/>
                  </a:lnTo>
                  <a:lnTo>
                    <a:pt x="38" y="329"/>
                  </a:lnTo>
                  <a:lnTo>
                    <a:pt x="22" y="313"/>
                  </a:lnTo>
                  <a:lnTo>
                    <a:pt x="12" y="297"/>
                  </a:lnTo>
                  <a:lnTo>
                    <a:pt x="12" y="297"/>
                  </a:lnTo>
                  <a:lnTo>
                    <a:pt x="6" y="283"/>
                  </a:lnTo>
                  <a:lnTo>
                    <a:pt x="2" y="269"/>
                  </a:lnTo>
                  <a:lnTo>
                    <a:pt x="0" y="255"/>
                  </a:lnTo>
                  <a:lnTo>
                    <a:pt x="0" y="239"/>
                  </a:lnTo>
                  <a:lnTo>
                    <a:pt x="2" y="200"/>
                  </a:lnTo>
                  <a:lnTo>
                    <a:pt x="6" y="154"/>
                  </a:lnTo>
                  <a:lnTo>
                    <a:pt x="6" y="154"/>
                  </a:lnTo>
                  <a:lnTo>
                    <a:pt x="22" y="16"/>
                  </a:lnTo>
                  <a:lnTo>
                    <a:pt x="380" y="122"/>
                  </a:lnTo>
                  <a:lnTo>
                    <a:pt x="380" y="122"/>
                  </a:lnTo>
                  <a:lnTo>
                    <a:pt x="663" y="10"/>
                  </a:lnTo>
                  <a:lnTo>
                    <a:pt x="663" y="10"/>
                  </a:lnTo>
                  <a:lnTo>
                    <a:pt x="681" y="4"/>
                  </a:lnTo>
                  <a:lnTo>
                    <a:pt x="699" y="0"/>
                  </a:lnTo>
                  <a:lnTo>
                    <a:pt x="715" y="2"/>
                  </a:lnTo>
                  <a:lnTo>
                    <a:pt x="729" y="6"/>
                  </a:lnTo>
                  <a:lnTo>
                    <a:pt x="743" y="12"/>
                  </a:lnTo>
                  <a:lnTo>
                    <a:pt x="755" y="20"/>
                  </a:lnTo>
                  <a:lnTo>
                    <a:pt x="767" y="30"/>
                  </a:lnTo>
                  <a:lnTo>
                    <a:pt x="777" y="40"/>
                  </a:lnTo>
                  <a:lnTo>
                    <a:pt x="777" y="40"/>
                  </a:lnTo>
                  <a:lnTo>
                    <a:pt x="783" y="46"/>
                  </a:lnTo>
                  <a:lnTo>
                    <a:pt x="787" y="56"/>
                  </a:lnTo>
                  <a:lnTo>
                    <a:pt x="789" y="66"/>
                  </a:lnTo>
                  <a:lnTo>
                    <a:pt x="791" y="76"/>
                  </a:lnTo>
                  <a:lnTo>
                    <a:pt x="793" y="102"/>
                  </a:lnTo>
                  <a:lnTo>
                    <a:pt x="789" y="132"/>
                  </a:lnTo>
                  <a:lnTo>
                    <a:pt x="781" y="160"/>
                  </a:lnTo>
                  <a:lnTo>
                    <a:pt x="775" y="174"/>
                  </a:lnTo>
                  <a:lnTo>
                    <a:pt x="769" y="188"/>
                  </a:lnTo>
                  <a:lnTo>
                    <a:pt x="761" y="202"/>
                  </a:lnTo>
                  <a:lnTo>
                    <a:pt x="751" y="214"/>
                  </a:lnTo>
                  <a:lnTo>
                    <a:pt x="741" y="224"/>
                  </a:lnTo>
                  <a:lnTo>
                    <a:pt x="729" y="234"/>
                  </a:lnTo>
                  <a:lnTo>
                    <a:pt x="729" y="23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42"/>
            <p:cNvSpPr/>
            <p:nvPr/>
          </p:nvSpPr>
          <p:spPr>
            <a:xfrm>
              <a:off x="9235347" y="3325960"/>
              <a:ext cx="582216" cy="1029891"/>
            </a:xfrm>
            <a:custGeom>
              <a:avLst/>
              <a:gdLst/>
              <a:ahLst/>
              <a:cxnLst/>
              <a:rect l="l" t="t" r="r" b="b"/>
              <a:pathLst>
                <a:path w="489" h="865" extrusionOk="0">
                  <a:moveTo>
                    <a:pt x="20" y="58"/>
                  </a:moveTo>
                  <a:lnTo>
                    <a:pt x="20" y="58"/>
                  </a:lnTo>
                  <a:lnTo>
                    <a:pt x="28" y="46"/>
                  </a:lnTo>
                  <a:lnTo>
                    <a:pt x="38" y="34"/>
                  </a:lnTo>
                  <a:lnTo>
                    <a:pt x="50" y="24"/>
                  </a:lnTo>
                  <a:lnTo>
                    <a:pt x="62" y="14"/>
                  </a:lnTo>
                  <a:lnTo>
                    <a:pt x="76" y="8"/>
                  </a:lnTo>
                  <a:lnTo>
                    <a:pt x="92" y="4"/>
                  </a:lnTo>
                  <a:lnTo>
                    <a:pt x="108" y="0"/>
                  </a:lnTo>
                  <a:lnTo>
                    <a:pt x="126" y="0"/>
                  </a:lnTo>
                  <a:lnTo>
                    <a:pt x="126" y="0"/>
                  </a:lnTo>
                  <a:lnTo>
                    <a:pt x="168" y="2"/>
                  </a:lnTo>
                  <a:lnTo>
                    <a:pt x="188" y="4"/>
                  </a:lnTo>
                  <a:lnTo>
                    <a:pt x="208" y="6"/>
                  </a:lnTo>
                  <a:lnTo>
                    <a:pt x="228" y="10"/>
                  </a:lnTo>
                  <a:lnTo>
                    <a:pt x="248" y="18"/>
                  </a:lnTo>
                  <a:lnTo>
                    <a:pt x="268" y="30"/>
                  </a:lnTo>
                  <a:lnTo>
                    <a:pt x="288" y="48"/>
                  </a:lnTo>
                  <a:lnTo>
                    <a:pt x="288" y="48"/>
                  </a:lnTo>
                  <a:lnTo>
                    <a:pt x="318" y="74"/>
                  </a:lnTo>
                  <a:lnTo>
                    <a:pt x="334" y="86"/>
                  </a:lnTo>
                  <a:lnTo>
                    <a:pt x="350" y="98"/>
                  </a:lnTo>
                  <a:lnTo>
                    <a:pt x="350" y="98"/>
                  </a:lnTo>
                  <a:lnTo>
                    <a:pt x="402" y="128"/>
                  </a:lnTo>
                  <a:lnTo>
                    <a:pt x="402" y="128"/>
                  </a:lnTo>
                  <a:lnTo>
                    <a:pt x="420" y="138"/>
                  </a:lnTo>
                  <a:lnTo>
                    <a:pt x="434" y="148"/>
                  </a:lnTo>
                  <a:lnTo>
                    <a:pt x="444" y="158"/>
                  </a:lnTo>
                  <a:lnTo>
                    <a:pt x="450" y="166"/>
                  </a:lnTo>
                  <a:lnTo>
                    <a:pt x="457" y="178"/>
                  </a:lnTo>
                  <a:lnTo>
                    <a:pt x="457" y="182"/>
                  </a:lnTo>
                  <a:lnTo>
                    <a:pt x="457" y="182"/>
                  </a:lnTo>
                  <a:lnTo>
                    <a:pt x="457" y="314"/>
                  </a:lnTo>
                  <a:lnTo>
                    <a:pt x="457" y="412"/>
                  </a:lnTo>
                  <a:lnTo>
                    <a:pt x="459" y="452"/>
                  </a:lnTo>
                  <a:lnTo>
                    <a:pt x="459" y="476"/>
                  </a:lnTo>
                  <a:lnTo>
                    <a:pt x="459" y="476"/>
                  </a:lnTo>
                  <a:lnTo>
                    <a:pt x="471" y="590"/>
                  </a:lnTo>
                  <a:lnTo>
                    <a:pt x="481" y="692"/>
                  </a:lnTo>
                  <a:lnTo>
                    <a:pt x="489" y="792"/>
                  </a:lnTo>
                  <a:lnTo>
                    <a:pt x="489" y="792"/>
                  </a:lnTo>
                  <a:lnTo>
                    <a:pt x="481" y="800"/>
                  </a:lnTo>
                  <a:lnTo>
                    <a:pt x="469" y="808"/>
                  </a:lnTo>
                  <a:lnTo>
                    <a:pt x="455" y="821"/>
                  </a:lnTo>
                  <a:lnTo>
                    <a:pt x="434" y="833"/>
                  </a:lnTo>
                  <a:lnTo>
                    <a:pt x="410" y="845"/>
                  </a:lnTo>
                  <a:lnTo>
                    <a:pt x="382" y="855"/>
                  </a:lnTo>
                  <a:lnTo>
                    <a:pt x="348" y="863"/>
                  </a:lnTo>
                  <a:lnTo>
                    <a:pt x="348" y="863"/>
                  </a:lnTo>
                  <a:lnTo>
                    <a:pt x="328" y="865"/>
                  </a:lnTo>
                  <a:lnTo>
                    <a:pt x="304" y="861"/>
                  </a:lnTo>
                  <a:lnTo>
                    <a:pt x="274" y="855"/>
                  </a:lnTo>
                  <a:lnTo>
                    <a:pt x="240" y="843"/>
                  </a:lnTo>
                  <a:lnTo>
                    <a:pt x="202" y="827"/>
                  </a:lnTo>
                  <a:lnTo>
                    <a:pt x="162" y="806"/>
                  </a:lnTo>
                  <a:lnTo>
                    <a:pt x="122" y="780"/>
                  </a:lnTo>
                  <a:lnTo>
                    <a:pt x="82" y="752"/>
                  </a:lnTo>
                  <a:lnTo>
                    <a:pt x="82" y="752"/>
                  </a:lnTo>
                  <a:lnTo>
                    <a:pt x="84" y="730"/>
                  </a:lnTo>
                  <a:lnTo>
                    <a:pt x="84" y="662"/>
                  </a:lnTo>
                  <a:lnTo>
                    <a:pt x="82" y="606"/>
                  </a:lnTo>
                  <a:lnTo>
                    <a:pt x="76" y="536"/>
                  </a:lnTo>
                  <a:lnTo>
                    <a:pt x="70" y="448"/>
                  </a:lnTo>
                  <a:lnTo>
                    <a:pt x="58" y="344"/>
                  </a:lnTo>
                  <a:lnTo>
                    <a:pt x="58" y="344"/>
                  </a:lnTo>
                  <a:lnTo>
                    <a:pt x="42" y="310"/>
                  </a:lnTo>
                  <a:lnTo>
                    <a:pt x="28" y="278"/>
                  </a:lnTo>
                  <a:lnTo>
                    <a:pt x="16" y="244"/>
                  </a:lnTo>
                  <a:lnTo>
                    <a:pt x="6" y="210"/>
                  </a:lnTo>
                  <a:lnTo>
                    <a:pt x="6" y="210"/>
                  </a:lnTo>
                  <a:lnTo>
                    <a:pt x="2" y="192"/>
                  </a:lnTo>
                  <a:lnTo>
                    <a:pt x="0" y="174"/>
                  </a:lnTo>
                  <a:lnTo>
                    <a:pt x="0" y="154"/>
                  </a:lnTo>
                  <a:lnTo>
                    <a:pt x="0" y="134"/>
                  </a:lnTo>
                  <a:lnTo>
                    <a:pt x="2" y="114"/>
                  </a:lnTo>
                  <a:lnTo>
                    <a:pt x="6" y="94"/>
                  </a:lnTo>
                  <a:lnTo>
                    <a:pt x="12" y="76"/>
                  </a:lnTo>
                  <a:lnTo>
                    <a:pt x="20" y="58"/>
                  </a:lnTo>
                  <a:lnTo>
                    <a:pt x="20" y="58"/>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42"/>
            <p:cNvSpPr/>
            <p:nvPr/>
          </p:nvSpPr>
          <p:spPr>
            <a:xfrm>
              <a:off x="9411560" y="2983060"/>
              <a:ext cx="302419" cy="421481"/>
            </a:xfrm>
            <a:custGeom>
              <a:avLst/>
              <a:gdLst/>
              <a:ahLst/>
              <a:cxnLst/>
              <a:rect l="l" t="t" r="r" b="b"/>
              <a:pathLst>
                <a:path w="254" h="354" extrusionOk="0">
                  <a:moveTo>
                    <a:pt x="208" y="4"/>
                  </a:moveTo>
                  <a:lnTo>
                    <a:pt x="208" y="4"/>
                  </a:lnTo>
                  <a:lnTo>
                    <a:pt x="206" y="2"/>
                  </a:lnTo>
                  <a:lnTo>
                    <a:pt x="202" y="0"/>
                  </a:lnTo>
                  <a:lnTo>
                    <a:pt x="198" y="0"/>
                  </a:lnTo>
                  <a:lnTo>
                    <a:pt x="196" y="2"/>
                  </a:lnTo>
                  <a:lnTo>
                    <a:pt x="196" y="2"/>
                  </a:lnTo>
                  <a:lnTo>
                    <a:pt x="146" y="48"/>
                  </a:lnTo>
                  <a:lnTo>
                    <a:pt x="78" y="116"/>
                  </a:lnTo>
                  <a:lnTo>
                    <a:pt x="44" y="150"/>
                  </a:lnTo>
                  <a:lnTo>
                    <a:pt x="18" y="180"/>
                  </a:lnTo>
                  <a:lnTo>
                    <a:pt x="2" y="202"/>
                  </a:lnTo>
                  <a:lnTo>
                    <a:pt x="0" y="208"/>
                  </a:lnTo>
                  <a:lnTo>
                    <a:pt x="0" y="212"/>
                  </a:lnTo>
                  <a:lnTo>
                    <a:pt x="2" y="212"/>
                  </a:lnTo>
                  <a:lnTo>
                    <a:pt x="2" y="212"/>
                  </a:lnTo>
                  <a:lnTo>
                    <a:pt x="4" y="216"/>
                  </a:lnTo>
                  <a:lnTo>
                    <a:pt x="8" y="220"/>
                  </a:lnTo>
                  <a:lnTo>
                    <a:pt x="12" y="232"/>
                  </a:lnTo>
                  <a:lnTo>
                    <a:pt x="14" y="244"/>
                  </a:lnTo>
                  <a:lnTo>
                    <a:pt x="14" y="260"/>
                  </a:lnTo>
                  <a:lnTo>
                    <a:pt x="14" y="290"/>
                  </a:lnTo>
                  <a:lnTo>
                    <a:pt x="10" y="310"/>
                  </a:lnTo>
                  <a:lnTo>
                    <a:pt x="10" y="310"/>
                  </a:lnTo>
                  <a:lnTo>
                    <a:pt x="14" y="316"/>
                  </a:lnTo>
                  <a:lnTo>
                    <a:pt x="28" y="324"/>
                  </a:lnTo>
                  <a:lnTo>
                    <a:pt x="46" y="332"/>
                  </a:lnTo>
                  <a:lnTo>
                    <a:pt x="72" y="340"/>
                  </a:lnTo>
                  <a:lnTo>
                    <a:pt x="72" y="340"/>
                  </a:lnTo>
                  <a:lnTo>
                    <a:pt x="132" y="352"/>
                  </a:lnTo>
                  <a:lnTo>
                    <a:pt x="152" y="354"/>
                  </a:lnTo>
                  <a:lnTo>
                    <a:pt x="158" y="354"/>
                  </a:lnTo>
                  <a:lnTo>
                    <a:pt x="160" y="354"/>
                  </a:lnTo>
                  <a:lnTo>
                    <a:pt x="160" y="354"/>
                  </a:lnTo>
                  <a:lnTo>
                    <a:pt x="158" y="334"/>
                  </a:lnTo>
                  <a:lnTo>
                    <a:pt x="158" y="318"/>
                  </a:lnTo>
                  <a:lnTo>
                    <a:pt x="162" y="288"/>
                  </a:lnTo>
                  <a:lnTo>
                    <a:pt x="166" y="264"/>
                  </a:lnTo>
                  <a:lnTo>
                    <a:pt x="170" y="250"/>
                  </a:lnTo>
                  <a:lnTo>
                    <a:pt x="170" y="250"/>
                  </a:lnTo>
                  <a:lnTo>
                    <a:pt x="174" y="246"/>
                  </a:lnTo>
                  <a:lnTo>
                    <a:pt x="238" y="194"/>
                  </a:lnTo>
                  <a:lnTo>
                    <a:pt x="238" y="194"/>
                  </a:lnTo>
                  <a:lnTo>
                    <a:pt x="240" y="192"/>
                  </a:lnTo>
                  <a:lnTo>
                    <a:pt x="242" y="188"/>
                  </a:lnTo>
                  <a:lnTo>
                    <a:pt x="246" y="136"/>
                  </a:lnTo>
                  <a:lnTo>
                    <a:pt x="248" y="134"/>
                  </a:lnTo>
                  <a:lnTo>
                    <a:pt x="254" y="114"/>
                  </a:lnTo>
                  <a:lnTo>
                    <a:pt x="254" y="114"/>
                  </a:lnTo>
                  <a:lnTo>
                    <a:pt x="254" y="110"/>
                  </a:lnTo>
                  <a:lnTo>
                    <a:pt x="252" y="106"/>
                  </a:lnTo>
                  <a:lnTo>
                    <a:pt x="230" y="86"/>
                  </a:lnTo>
                  <a:lnTo>
                    <a:pt x="230" y="86"/>
                  </a:lnTo>
                  <a:lnTo>
                    <a:pt x="228" y="82"/>
                  </a:lnTo>
                  <a:lnTo>
                    <a:pt x="226" y="78"/>
                  </a:lnTo>
                  <a:lnTo>
                    <a:pt x="230" y="48"/>
                  </a:lnTo>
                  <a:lnTo>
                    <a:pt x="230" y="48"/>
                  </a:lnTo>
                  <a:lnTo>
                    <a:pt x="230" y="44"/>
                  </a:lnTo>
                  <a:lnTo>
                    <a:pt x="230" y="44"/>
                  </a:lnTo>
                  <a:lnTo>
                    <a:pt x="220" y="24"/>
                  </a:lnTo>
                  <a:lnTo>
                    <a:pt x="208" y="4"/>
                  </a:lnTo>
                  <a:lnTo>
                    <a:pt x="208" y="4"/>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42"/>
            <p:cNvSpPr/>
            <p:nvPr/>
          </p:nvSpPr>
          <p:spPr>
            <a:xfrm>
              <a:off x="9359172" y="2902097"/>
              <a:ext cx="352425" cy="392906"/>
            </a:xfrm>
            <a:custGeom>
              <a:avLst/>
              <a:gdLst/>
              <a:ahLst/>
              <a:cxnLst/>
              <a:rect l="l" t="t" r="r" b="b"/>
              <a:pathLst>
                <a:path w="296" h="330" extrusionOk="0">
                  <a:moveTo>
                    <a:pt x="262" y="82"/>
                  </a:moveTo>
                  <a:lnTo>
                    <a:pt x="262" y="82"/>
                  </a:lnTo>
                  <a:lnTo>
                    <a:pt x="268" y="68"/>
                  </a:lnTo>
                  <a:lnTo>
                    <a:pt x="270" y="56"/>
                  </a:lnTo>
                  <a:lnTo>
                    <a:pt x="270" y="46"/>
                  </a:lnTo>
                  <a:lnTo>
                    <a:pt x="268" y="36"/>
                  </a:lnTo>
                  <a:lnTo>
                    <a:pt x="264" y="26"/>
                  </a:lnTo>
                  <a:lnTo>
                    <a:pt x="258" y="20"/>
                  </a:lnTo>
                  <a:lnTo>
                    <a:pt x="252" y="14"/>
                  </a:lnTo>
                  <a:lnTo>
                    <a:pt x="244" y="8"/>
                  </a:lnTo>
                  <a:lnTo>
                    <a:pt x="234" y="4"/>
                  </a:lnTo>
                  <a:lnTo>
                    <a:pt x="224" y="2"/>
                  </a:lnTo>
                  <a:lnTo>
                    <a:pt x="204" y="0"/>
                  </a:lnTo>
                  <a:lnTo>
                    <a:pt x="184" y="2"/>
                  </a:lnTo>
                  <a:lnTo>
                    <a:pt x="174" y="6"/>
                  </a:lnTo>
                  <a:lnTo>
                    <a:pt x="166" y="10"/>
                  </a:lnTo>
                  <a:lnTo>
                    <a:pt x="166" y="10"/>
                  </a:lnTo>
                  <a:lnTo>
                    <a:pt x="152" y="16"/>
                  </a:lnTo>
                  <a:lnTo>
                    <a:pt x="136" y="22"/>
                  </a:lnTo>
                  <a:lnTo>
                    <a:pt x="100" y="32"/>
                  </a:lnTo>
                  <a:lnTo>
                    <a:pt x="82" y="38"/>
                  </a:lnTo>
                  <a:lnTo>
                    <a:pt x="66" y="46"/>
                  </a:lnTo>
                  <a:lnTo>
                    <a:pt x="52" y="58"/>
                  </a:lnTo>
                  <a:lnTo>
                    <a:pt x="46" y="64"/>
                  </a:lnTo>
                  <a:lnTo>
                    <a:pt x="40" y="72"/>
                  </a:lnTo>
                  <a:lnTo>
                    <a:pt x="40" y="72"/>
                  </a:lnTo>
                  <a:lnTo>
                    <a:pt x="22" y="98"/>
                  </a:lnTo>
                  <a:lnTo>
                    <a:pt x="14" y="110"/>
                  </a:lnTo>
                  <a:lnTo>
                    <a:pt x="6" y="124"/>
                  </a:lnTo>
                  <a:lnTo>
                    <a:pt x="6" y="124"/>
                  </a:lnTo>
                  <a:lnTo>
                    <a:pt x="2" y="138"/>
                  </a:lnTo>
                  <a:lnTo>
                    <a:pt x="0" y="150"/>
                  </a:lnTo>
                  <a:lnTo>
                    <a:pt x="0" y="164"/>
                  </a:lnTo>
                  <a:lnTo>
                    <a:pt x="0" y="176"/>
                  </a:lnTo>
                  <a:lnTo>
                    <a:pt x="0" y="176"/>
                  </a:lnTo>
                  <a:lnTo>
                    <a:pt x="4" y="196"/>
                  </a:lnTo>
                  <a:lnTo>
                    <a:pt x="10" y="214"/>
                  </a:lnTo>
                  <a:lnTo>
                    <a:pt x="24" y="252"/>
                  </a:lnTo>
                  <a:lnTo>
                    <a:pt x="24" y="252"/>
                  </a:lnTo>
                  <a:lnTo>
                    <a:pt x="32" y="272"/>
                  </a:lnTo>
                  <a:lnTo>
                    <a:pt x="38" y="282"/>
                  </a:lnTo>
                  <a:lnTo>
                    <a:pt x="46" y="292"/>
                  </a:lnTo>
                  <a:lnTo>
                    <a:pt x="46" y="292"/>
                  </a:lnTo>
                  <a:lnTo>
                    <a:pt x="52" y="298"/>
                  </a:lnTo>
                  <a:lnTo>
                    <a:pt x="62" y="306"/>
                  </a:lnTo>
                  <a:lnTo>
                    <a:pt x="70" y="310"/>
                  </a:lnTo>
                  <a:lnTo>
                    <a:pt x="80" y="312"/>
                  </a:lnTo>
                  <a:lnTo>
                    <a:pt x="80" y="312"/>
                  </a:lnTo>
                  <a:lnTo>
                    <a:pt x="96" y="312"/>
                  </a:lnTo>
                  <a:lnTo>
                    <a:pt x="110" y="308"/>
                  </a:lnTo>
                  <a:lnTo>
                    <a:pt x="124" y="302"/>
                  </a:lnTo>
                  <a:lnTo>
                    <a:pt x="136" y="294"/>
                  </a:lnTo>
                  <a:lnTo>
                    <a:pt x="136" y="294"/>
                  </a:lnTo>
                  <a:lnTo>
                    <a:pt x="150" y="282"/>
                  </a:lnTo>
                  <a:lnTo>
                    <a:pt x="164" y="268"/>
                  </a:lnTo>
                  <a:lnTo>
                    <a:pt x="180" y="250"/>
                  </a:lnTo>
                  <a:lnTo>
                    <a:pt x="180" y="250"/>
                  </a:lnTo>
                  <a:lnTo>
                    <a:pt x="186" y="274"/>
                  </a:lnTo>
                  <a:lnTo>
                    <a:pt x="196" y="308"/>
                  </a:lnTo>
                  <a:lnTo>
                    <a:pt x="196" y="308"/>
                  </a:lnTo>
                  <a:lnTo>
                    <a:pt x="202" y="320"/>
                  </a:lnTo>
                  <a:lnTo>
                    <a:pt x="210" y="326"/>
                  </a:lnTo>
                  <a:lnTo>
                    <a:pt x="220" y="330"/>
                  </a:lnTo>
                  <a:lnTo>
                    <a:pt x="230" y="330"/>
                  </a:lnTo>
                  <a:lnTo>
                    <a:pt x="240" y="328"/>
                  </a:lnTo>
                  <a:lnTo>
                    <a:pt x="248" y="326"/>
                  </a:lnTo>
                  <a:lnTo>
                    <a:pt x="258" y="320"/>
                  </a:lnTo>
                  <a:lnTo>
                    <a:pt x="264" y="316"/>
                  </a:lnTo>
                  <a:lnTo>
                    <a:pt x="264" y="316"/>
                  </a:lnTo>
                  <a:lnTo>
                    <a:pt x="274" y="304"/>
                  </a:lnTo>
                  <a:lnTo>
                    <a:pt x="284" y="294"/>
                  </a:lnTo>
                  <a:lnTo>
                    <a:pt x="294" y="280"/>
                  </a:lnTo>
                  <a:lnTo>
                    <a:pt x="296" y="254"/>
                  </a:lnTo>
                  <a:lnTo>
                    <a:pt x="290" y="232"/>
                  </a:lnTo>
                  <a:lnTo>
                    <a:pt x="240" y="262"/>
                  </a:lnTo>
                  <a:lnTo>
                    <a:pt x="234" y="210"/>
                  </a:lnTo>
                  <a:lnTo>
                    <a:pt x="214" y="164"/>
                  </a:lnTo>
                  <a:lnTo>
                    <a:pt x="214" y="164"/>
                  </a:lnTo>
                  <a:lnTo>
                    <a:pt x="238" y="126"/>
                  </a:lnTo>
                  <a:lnTo>
                    <a:pt x="262" y="82"/>
                  </a:lnTo>
                  <a:lnTo>
                    <a:pt x="262" y="82"/>
                  </a:lnTo>
                  <a:close/>
                </a:path>
              </a:pathLst>
            </a:custGeom>
            <a:solidFill>
              <a:srgbClr val="623F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42"/>
            <p:cNvSpPr/>
            <p:nvPr/>
          </p:nvSpPr>
          <p:spPr>
            <a:xfrm>
              <a:off x="9609203" y="3530747"/>
              <a:ext cx="629841" cy="421481"/>
            </a:xfrm>
            <a:custGeom>
              <a:avLst/>
              <a:gdLst/>
              <a:ahLst/>
              <a:cxnLst/>
              <a:rect l="l" t="t" r="r" b="b"/>
              <a:pathLst>
                <a:path w="529" h="354" extrusionOk="0">
                  <a:moveTo>
                    <a:pt x="519" y="58"/>
                  </a:moveTo>
                  <a:lnTo>
                    <a:pt x="519" y="58"/>
                  </a:lnTo>
                  <a:lnTo>
                    <a:pt x="515" y="62"/>
                  </a:lnTo>
                  <a:lnTo>
                    <a:pt x="513" y="64"/>
                  </a:lnTo>
                  <a:lnTo>
                    <a:pt x="513" y="64"/>
                  </a:lnTo>
                  <a:lnTo>
                    <a:pt x="513" y="54"/>
                  </a:lnTo>
                  <a:lnTo>
                    <a:pt x="513" y="44"/>
                  </a:lnTo>
                  <a:lnTo>
                    <a:pt x="513" y="44"/>
                  </a:lnTo>
                  <a:lnTo>
                    <a:pt x="511" y="40"/>
                  </a:lnTo>
                  <a:lnTo>
                    <a:pt x="507" y="38"/>
                  </a:lnTo>
                  <a:lnTo>
                    <a:pt x="503" y="38"/>
                  </a:lnTo>
                  <a:lnTo>
                    <a:pt x="501" y="40"/>
                  </a:lnTo>
                  <a:lnTo>
                    <a:pt x="495" y="58"/>
                  </a:lnTo>
                  <a:lnTo>
                    <a:pt x="499" y="24"/>
                  </a:lnTo>
                  <a:lnTo>
                    <a:pt x="499" y="24"/>
                  </a:lnTo>
                  <a:lnTo>
                    <a:pt x="497" y="18"/>
                  </a:lnTo>
                  <a:lnTo>
                    <a:pt x="491" y="16"/>
                  </a:lnTo>
                  <a:lnTo>
                    <a:pt x="487" y="16"/>
                  </a:lnTo>
                  <a:lnTo>
                    <a:pt x="481" y="20"/>
                  </a:lnTo>
                  <a:lnTo>
                    <a:pt x="475" y="44"/>
                  </a:lnTo>
                  <a:lnTo>
                    <a:pt x="473" y="38"/>
                  </a:lnTo>
                  <a:lnTo>
                    <a:pt x="473" y="38"/>
                  </a:lnTo>
                  <a:lnTo>
                    <a:pt x="477" y="24"/>
                  </a:lnTo>
                  <a:lnTo>
                    <a:pt x="481" y="6"/>
                  </a:lnTo>
                  <a:lnTo>
                    <a:pt x="481" y="6"/>
                  </a:lnTo>
                  <a:lnTo>
                    <a:pt x="479" y="4"/>
                  </a:lnTo>
                  <a:lnTo>
                    <a:pt x="475" y="0"/>
                  </a:lnTo>
                  <a:lnTo>
                    <a:pt x="469" y="0"/>
                  </a:lnTo>
                  <a:lnTo>
                    <a:pt x="465" y="2"/>
                  </a:lnTo>
                  <a:lnTo>
                    <a:pt x="465" y="2"/>
                  </a:lnTo>
                  <a:lnTo>
                    <a:pt x="461" y="14"/>
                  </a:lnTo>
                  <a:lnTo>
                    <a:pt x="457" y="26"/>
                  </a:lnTo>
                  <a:lnTo>
                    <a:pt x="445" y="56"/>
                  </a:lnTo>
                  <a:lnTo>
                    <a:pt x="447" y="44"/>
                  </a:lnTo>
                  <a:lnTo>
                    <a:pt x="447" y="44"/>
                  </a:lnTo>
                  <a:lnTo>
                    <a:pt x="445" y="42"/>
                  </a:lnTo>
                  <a:lnTo>
                    <a:pt x="445" y="40"/>
                  </a:lnTo>
                  <a:lnTo>
                    <a:pt x="441" y="38"/>
                  </a:lnTo>
                  <a:lnTo>
                    <a:pt x="441" y="38"/>
                  </a:lnTo>
                  <a:lnTo>
                    <a:pt x="435" y="38"/>
                  </a:lnTo>
                  <a:lnTo>
                    <a:pt x="431" y="40"/>
                  </a:lnTo>
                  <a:lnTo>
                    <a:pt x="427" y="48"/>
                  </a:lnTo>
                  <a:lnTo>
                    <a:pt x="419" y="66"/>
                  </a:lnTo>
                  <a:lnTo>
                    <a:pt x="421" y="104"/>
                  </a:lnTo>
                  <a:lnTo>
                    <a:pt x="423" y="126"/>
                  </a:lnTo>
                  <a:lnTo>
                    <a:pt x="423" y="126"/>
                  </a:lnTo>
                  <a:lnTo>
                    <a:pt x="417" y="142"/>
                  </a:lnTo>
                  <a:lnTo>
                    <a:pt x="409" y="154"/>
                  </a:lnTo>
                  <a:lnTo>
                    <a:pt x="399" y="164"/>
                  </a:lnTo>
                  <a:lnTo>
                    <a:pt x="391" y="172"/>
                  </a:lnTo>
                  <a:lnTo>
                    <a:pt x="391" y="172"/>
                  </a:lnTo>
                  <a:lnTo>
                    <a:pt x="353" y="198"/>
                  </a:lnTo>
                  <a:lnTo>
                    <a:pt x="325" y="220"/>
                  </a:lnTo>
                  <a:lnTo>
                    <a:pt x="301" y="240"/>
                  </a:lnTo>
                  <a:lnTo>
                    <a:pt x="301" y="240"/>
                  </a:lnTo>
                  <a:lnTo>
                    <a:pt x="285" y="212"/>
                  </a:lnTo>
                  <a:lnTo>
                    <a:pt x="245" y="148"/>
                  </a:lnTo>
                  <a:lnTo>
                    <a:pt x="219" y="112"/>
                  </a:lnTo>
                  <a:lnTo>
                    <a:pt x="193" y="76"/>
                  </a:lnTo>
                  <a:lnTo>
                    <a:pt x="165" y="44"/>
                  </a:lnTo>
                  <a:lnTo>
                    <a:pt x="151" y="32"/>
                  </a:lnTo>
                  <a:lnTo>
                    <a:pt x="140" y="20"/>
                  </a:lnTo>
                  <a:lnTo>
                    <a:pt x="140" y="20"/>
                  </a:lnTo>
                  <a:lnTo>
                    <a:pt x="128" y="14"/>
                  </a:lnTo>
                  <a:lnTo>
                    <a:pt x="116" y="8"/>
                  </a:lnTo>
                  <a:lnTo>
                    <a:pt x="102" y="6"/>
                  </a:lnTo>
                  <a:lnTo>
                    <a:pt x="86" y="4"/>
                  </a:lnTo>
                  <a:lnTo>
                    <a:pt x="72" y="6"/>
                  </a:lnTo>
                  <a:lnTo>
                    <a:pt x="58" y="10"/>
                  </a:lnTo>
                  <a:lnTo>
                    <a:pt x="44" y="16"/>
                  </a:lnTo>
                  <a:lnTo>
                    <a:pt x="30" y="24"/>
                  </a:lnTo>
                  <a:lnTo>
                    <a:pt x="20" y="34"/>
                  </a:lnTo>
                  <a:lnTo>
                    <a:pt x="10" y="44"/>
                  </a:lnTo>
                  <a:lnTo>
                    <a:pt x="4" y="58"/>
                  </a:lnTo>
                  <a:lnTo>
                    <a:pt x="0" y="74"/>
                  </a:lnTo>
                  <a:lnTo>
                    <a:pt x="0" y="92"/>
                  </a:lnTo>
                  <a:lnTo>
                    <a:pt x="4" y="112"/>
                  </a:lnTo>
                  <a:lnTo>
                    <a:pt x="12" y="134"/>
                  </a:lnTo>
                  <a:lnTo>
                    <a:pt x="24" y="158"/>
                  </a:lnTo>
                  <a:lnTo>
                    <a:pt x="24" y="158"/>
                  </a:lnTo>
                  <a:lnTo>
                    <a:pt x="38" y="178"/>
                  </a:lnTo>
                  <a:lnTo>
                    <a:pt x="52" y="198"/>
                  </a:lnTo>
                  <a:lnTo>
                    <a:pt x="84" y="232"/>
                  </a:lnTo>
                  <a:lnTo>
                    <a:pt x="114" y="262"/>
                  </a:lnTo>
                  <a:lnTo>
                    <a:pt x="145" y="288"/>
                  </a:lnTo>
                  <a:lnTo>
                    <a:pt x="175" y="308"/>
                  </a:lnTo>
                  <a:lnTo>
                    <a:pt x="201" y="324"/>
                  </a:lnTo>
                  <a:lnTo>
                    <a:pt x="239" y="344"/>
                  </a:lnTo>
                  <a:lnTo>
                    <a:pt x="239" y="344"/>
                  </a:lnTo>
                  <a:lnTo>
                    <a:pt x="253" y="350"/>
                  </a:lnTo>
                  <a:lnTo>
                    <a:pt x="267" y="352"/>
                  </a:lnTo>
                  <a:lnTo>
                    <a:pt x="281" y="354"/>
                  </a:lnTo>
                  <a:lnTo>
                    <a:pt x="297" y="354"/>
                  </a:lnTo>
                  <a:lnTo>
                    <a:pt x="297" y="354"/>
                  </a:lnTo>
                  <a:lnTo>
                    <a:pt x="313" y="354"/>
                  </a:lnTo>
                  <a:lnTo>
                    <a:pt x="331" y="348"/>
                  </a:lnTo>
                  <a:lnTo>
                    <a:pt x="345" y="342"/>
                  </a:lnTo>
                  <a:lnTo>
                    <a:pt x="361" y="332"/>
                  </a:lnTo>
                  <a:lnTo>
                    <a:pt x="375" y="322"/>
                  </a:lnTo>
                  <a:lnTo>
                    <a:pt x="387" y="310"/>
                  </a:lnTo>
                  <a:lnTo>
                    <a:pt x="409" y="284"/>
                  </a:lnTo>
                  <a:lnTo>
                    <a:pt x="427" y="258"/>
                  </a:lnTo>
                  <a:lnTo>
                    <a:pt x="441" y="236"/>
                  </a:lnTo>
                  <a:lnTo>
                    <a:pt x="451" y="214"/>
                  </a:lnTo>
                  <a:lnTo>
                    <a:pt x="465" y="180"/>
                  </a:lnTo>
                  <a:lnTo>
                    <a:pt x="479" y="152"/>
                  </a:lnTo>
                  <a:lnTo>
                    <a:pt x="509" y="104"/>
                  </a:lnTo>
                  <a:lnTo>
                    <a:pt x="525" y="78"/>
                  </a:lnTo>
                  <a:lnTo>
                    <a:pt x="525" y="78"/>
                  </a:lnTo>
                  <a:lnTo>
                    <a:pt x="527" y="74"/>
                  </a:lnTo>
                  <a:lnTo>
                    <a:pt x="529" y="68"/>
                  </a:lnTo>
                  <a:lnTo>
                    <a:pt x="529" y="64"/>
                  </a:lnTo>
                  <a:lnTo>
                    <a:pt x="527" y="62"/>
                  </a:lnTo>
                  <a:lnTo>
                    <a:pt x="525" y="60"/>
                  </a:lnTo>
                  <a:lnTo>
                    <a:pt x="519" y="58"/>
                  </a:lnTo>
                  <a:lnTo>
                    <a:pt x="519" y="58"/>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42"/>
            <p:cNvSpPr/>
            <p:nvPr/>
          </p:nvSpPr>
          <p:spPr>
            <a:xfrm>
              <a:off x="9087710" y="3618853"/>
              <a:ext cx="588169" cy="345281"/>
            </a:xfrm>
            <a:custGeom>
              <a:avLst/>
              <a:gdLst/>
              <a:ahLst/>
              <a:cxnLst/>
              <a:rect l="l" t="t" r="r" b="b"/>
              <a:pathLst>
                <a:path w="494" h="290" extrusionOk="0">
                  <a:moveTo>
                    <a:pt x="82" y="4"/>
                  </a:moveTo>
                  <a:lnTo>
                    <a:pt x="82" y="4"/>
                  </a:lnTo>
                  <a:lnTo>
                    <a:pt x="74" y="0"/>
                  </a:lnTo>
                  <a:lnTo>
                    <a:pt x="66" y="0"/>
                  </a:lnTo>
                  <a:lnTo>
                    <a:pt x="60" y="2"/>
                  </a:lnTo>
                  <a:lnTo>
                    <a:pt x="52" y="6"/>
                  </a:lnTo>
                  <a:lnTo>
                    <a:pt x="0" y="36"/>
                  </a:lnTo>
                  <a:lnTo>
                    <a:pt x="412" y="290"/>
                  </a:lnTo>
                  <a:lnTo>
                    <a:pt x="412" y="290"/>
                  </a:lnTo>
                  <a:lnTo>
                    <a:pt x="494" y="242"/>
                  </a:lnTo>
                  <a:lnTo>
                    <a:pt x="82" y="4"/>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42"/>
            <p:cNvSpPr/>
            <p:nvPr/>
          </p:nvSpPr>
          <p:spPr>
            <a:xfrm>
              <a:off x="9578247" y="3904603"/>
              <a:ext cx="192881" cy="744141"/>
            </a:xfrm>
            <a:custGeom>
              <a:avLst/>
              <a:gdLst/>
              <a:ahLst/>
              <a:cxnLst/>
              <a:rect l="l" t="t" r="r" b="b"/>
              <a:pathLst>
                <a:path w="162" h="625" extrusionOk="0">
                  <a:moveTo>
                    <a:pt x="94" y="24"/>
                  </a:moveTo>
                  <a:lnTo>
                    <a:pt x="94" y="24"/>
                  </a:lnTo>
                  <a:lnTo>
                    <a:pt x="92" y="16"/>
                  </a:lnTo>
                  <a:lnTo>
                    <a:pt x="90" y="10"/>
                  </a:lnTo>
                  <a:lnTo>
                    <a:pt x="86" y="4"/>
                  </a:lnTo>
                  <a:lnTo>
                    <a:pt x="80" y="2"/>
                  </a:lnTo>
                  <a:lnTo>
                    <a:pt x="74" y="0"/>
                  </a:lnTo>
                  <a:lnTo>
                    <a:pt x="68" y="0"/>
                  </a:lnTo>
                  <a:lnTo>
                    <a:pt x="60" y="2"/>
                  </a:lnTo>
                  <a:lnTo>
                    <a:pt x="52" y="6"/>
                  </a:lnTo>
                  <a:lnTo>
                    <a:pt x="0" y="36"/>
                  </a:lnTo>
                  <a:lnTo>
                    <a:pt x="72" y="625"/>
                  </a:lnTo>
                  <a:lnTo>
                    <a:pt x="162" y="573"/>
                  </a:lnTo>
                  <a:lnTo>
                    <a:pt x="94" y="24"/>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42"/>
            <p:cNvSpPr/>
            <p:nvPr/>
          </p:nvSpPr>
          <p:spPr>
            <a:xfrm>
              <a:off x="9087710" y="3661716"/>
              <a:ext cx="576263" cy="987028"/>
            </a:xfrm>
            <a:custGeom>
              <a:avLst/>
              <a:gdLst/>
              <a:ahLst/>
              <a:cxnLst/>
              <a:rect l="l" t="t" r="r" b="b"/>
              <a:pathLst>
                <a:path w="484" h="829" extrusionOk="0">
                  <a:moveTo>
                    <a:pt x="412" y="240"/>
                  </a:moveTo>
                  <a:lnTo>
                    <a:pt x="0" y="0"/>
                  </a:lnTo>
                  <a:lnTo>
                    <a:pt x="72" y="591"/>
                  </a:lnTo>
                  <a:lnTo>
                    <a:pt x="484" y="829"/>
                  </a:lnTo>
                  <a:lnTo>
                    <a:pt x="412" y="240"/>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42"/>
            <p:cNvSpPr/>
            <p:nvPr/>
          </p:nvSpPr>
          <p:spPr>
            <a:xfrm>
              <a:off x="9702072" y="4111772"/>
              <a:ext cx="275035" cy="150019"/>
            </a:xfrm>
            <a:custGeom>
              <a:avLst/>
              <a:gdLst/>
              <a:ahLst/>
              <a:cxnLst/>
              <a:rect l="l" t="t" r="r" b="b"/>
              <a:pathLst>
                <a:path w="231" h="126" extrusionOk="0">
                  <a:moveTo>
                    <a:pt x="231" y="26"/>
                  </a:moveTo>
                  <a:lnTo>
                    <a:pt x="191" y="2"/>
                  </a:lnTo>
                  <a:lnTo>
                    <a:pt x="191" y="2"/>
                  </a:lnTo>
                  <a:lnTo>
                    <a:pt x="187" y="0"/>
                  </a:lnTo>
                  <a:lnTo>
                    <a:pt x="181" y="0"/>
                  </a:lnTo>
                  <a:lnTo>
                    <a:pt x="169" y="4"/>
                  </a:lnTo>
                  <a:lnTo>
                    <a:pt x="0" y="104"/>
                  </a:lnTo>
                  <a:lnTo>
                    <a:pt x="38" y="126"/>
                  </a:lnTo>
                  <a:lnTo>
                    <a:pt x="231" y="2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42"/>
            <p:cNvSpPr/>
            <p:nvPr/>
          </p:nvSpPr>
          <p:spPr>
            <a:xfrm>
              <a:off x="9663972" y="4235597"/>
              <a:ext cx="83344" cy="110729"/>
            </a:xfrm>
            <a:custGeom>
              <a:avLst/>
              <a:gdLst/>
              <a:ahLst/>
              <a:cxnLst/>
              <a:rect l="l" t="t" r="r" b="b"/>
              <a:pathLst>
                <a:path w="70" h="93" extrusionOk="0">
                  <a:moveTo>
                    <a:pt x="70" y="22"/>
                  </a:moveTo>
                  <a:lnTo>
                    <a:pt x="32" y="0"/>
                  </a:lnTo>
                  <a:lnTo>
                    <a:pt x="32" y="0"/>
                  </a:lnTo>
                  <a:lnTo>
                    <a:pt x="26" y="4"/>
                  </a:lnTo>
                  <a:lnTo>
                    <a:pt x="24" y="4"/>
                  </a:lnTo>
                  <a:lnTo>
                    <a:pt x="24" y="4"/>
                  </a:lnTo>
                  <a:lnTo>
                    <a:pt x="14" y="14"/>
                  </a:lnTo>
                  <a:lnTo>
                    <a:pt x="8" y="26"/>
                  </a:lnTo>
                  <a:lnTo>
                    <a:pt x="2" y="38"/>
                  </a:lnTo>
                  <a:lnTo>
                    <a:pt x="0" y="53"/>
                  </a:lnTo>
                  <a:lnTo>
                    <a:pt x="0" y="71"/>
                  </a:lnTo>
                  <a:lnTo>
                    <a:pt x="40" y="93"/>
                  </a:lnTo>
                  <a:lnTo>
                    <a:pt x="70" y="22"/>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42"/>
            <p:cNvSpPr/>
            <p:nvPr/>
          </p:nvSpPr>
          <p:spPr>
            <a:xfrm>
              <a:off x="9711597" y="4140347"/>
              <a:ext cx="275035" cy="205979"/>
            </a:xfrm>
            <a:custGeom>
              <a:avLst/>
              <a:gdLst/>
              <a:ahLst/>
              <a:cxnLst/>
              <a:rect l="l" t="t" r="r" b="b"/>
              <a:pathLst>
                <a:path w="231" h="173" extrusionOk="0">
                  <a:moveTo>
                    <a:pt x="231" y="22"/>
                  </a:moveTo>
                  <a:lnTo>
                    <a:pt x="231" y="22"/>
                  </a:lnTo>
                  <a:lnTo>
                    <a:pt x="231" y="14"/>
                  </a:lnTo>
                  <a:lnTo>
                    <a:pt x="229" y="8"/>
                  </a:lnTo>
                  <a:lnTo>
                    <a:pt x="225" y="4"/>
                  </a:lnTo>
                  <a:lnTo>
                    <a:pt x="223" y="2"/>
                  </a:lnTo>
                  <a:lnTo>
                    <a:pt x="217" y="0"/>
                  </a:lnTo>
                  <a:lnTo>
                    <a:pt x="213" y="0"/>
                  </a:lnTo>
                  <a:lnTo>
                    <a:pt x="207" y="0"/>
                  </a:lnTo>
                  <a:lnTo>
                    <a:pt x="201" y="4"/>
                  </a:lnTo>
                  <a:lnTo>
                    <a:pt x="30" y="102"/>
                  </a:lnTo>
                  <a:lnTo>
                    <a:pt x="30" y="102"/>
                  </a:lnTo>
                  <a:lnTo>
                    <a:pt x="24" y="108"/>
                  </a:lnTo>
                  <a:lnTo>
                    <a:pt x="24" y="108"/>
                  </a:lnTo>
                  <a:lnTo>
                    <a:pt x="14" y="116"/>
                  </a:lnTo>
                  <a:lnTo>
                    <a:pt x="6" y="129"/>
                  </a:lnTo>
                  <a:lnTo>
                    <a:pt x="2" y="143"/>
                  </a:lnTo>
                  <a:lnTo>
                    <a:pt x="0" y="157"/>
                  </a:lnTo>
                  <a:lnTo>
                    <a:pt x="0" y="173"/>
                  </a:lnTo>
                  <a:lnTo>
                    <a:pt x="231" y="38"/>
                  </a:lnTo>
                  <a:lnTo>
                    <a:pt x="231" y="2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42"/>
            <p:cNvSpPr/>
            <p:nvPr/>
          </p:nvSpPr>
          <p:spPr>
            <a:xfrm>
              <a:off x="9592535" y="3504553"/>
              <a:ext cx="303610" cy="311944"/>
            </a:xfrm>
            <a:custGeom>
              <a:avLst/>
              <a:gdLst/>
              <a:ahLst/>
              <a:cxnLst/>
              <a:rect l="l" t="t" r="r" b="b"/>
              <a:pathLst>
                <a:path w="255" h="262" extrusionOk="0">
                  <a:moveTo>
                    <a:pt x="255" y="152"/>
                  </a:moveTo>
                  <a:lnTo>
                    <a:pt x="255" y="152"/>
                  </a:lnTo>
                  <a:lnTo>
                    <a:pt x="253" y="158"/>
                  </a:lnTo>
                  <a:lnTo>
                    <a:pt x="245" y="170"/>
                  </a:lnTo>
                  <a:lnTo>
                    <a:pt x="233" y="186"/>
                  </a:lnTo>
                  <a:lnTo>
                    <a:pt x="215" y="206"/>
                  </a:lnTo>
                  <a:lnTo>
                    <a:pt x="203" y="218"/>
                  </a:lnTo>
                  <a:lnTo>
                    <a:pt x="189" y="228"/>
                  </a:lnTo>
                  <a:lnTo>
                    <a:pt x="173" y="236"/>
                  </a:lnTo>
                  <a:lnTo>
                    <a:pt x="155" y="244"/>
                  </a:lnTo>
                  <a:lnTo>
                    <a:pt x="134" y="252"/>
                  </a:lnTo>
                  <a:lnTo>
                    <a:pt x="112" y="256"/>
                  </a:lnTo>
                  <a:lnTo>
                    <a:pt x="86" y="260"/>
                  </a:lnTo>
                  <a:lnTo>
                    <a:pt x="56" y="262"/>
                  </a:lnTo>
                  <a:lnTo>
                    <a:pt x="56" y="262"/>
                  </a:lnTo>
                  <a:lnTo>
                    <a:pt x="40" y="238"/>
                  </a:lnTo>
                  <a:lnTo>
                    <a:pt x="26" y="212"/>
                  </a:lnTo>
                  <a:lnTo>
                    <a:pt x="12" y="178"/>
                  </a:lnTo>
                  <a:lnTo>
                    <a:pt x="6" y="160"/>
                  </a:lnTo>
                  <a:lnTo>
                    <a:pt x="2" y="140"/>
                  </a:lnTo>
                  <a:lnTo>
                    <a:pt x="0" y="120"/>
                  </a:lnTo>
                  <a:lnTo>
                    <a:pt x="0" y="100"/>
                  </a:lnTo>
                  <a:lnTo>
                    <a:pt x="2" y="80"/>
                  </a:lnTo>
                  <a:lnTo>
                    <a:pt x="8" y="60"/>
                  </a:lnTo>
                  <a:lnTo>
                    <a:pt x="18" y="42"/>
                  </a:lnTo>
                  <a:lnTo>
                    <a:pt x="32" y="24"/>
                  </a:lnTo>
                  <a:lnTo>
                    <a:pt x="32" y="24"/>
                  </a:lnTo>
                  <a:lnTo>
                    <a:pt x="40" y="20"/>
                  </a:lnTo>
                  <a:lnTo>
                    <a:pt x="56" y="10"/>
                  </a:lnTo>
                  <a:lnTo>
                    <a:pt x="68" y="6"/>
                  </a:lnTo>
                  <a:lnTo>
                    <a:pt x="82" y="2"/>
                  </a:lnTo>
                  <a:lnTo>
                    <a:pt x="98" y="0"/>
                  </a:lnTo>
                  <a:lnTo>
                    <a:pt x="114" y="0"/>
                  </a:lnTo>
                  <a:lnTo>
                    <a:pt x="132" y="4"/>
                  </a:lnTo>
                  <a:lnTo>
                    <a:pt x="150" y="10"/>
                  </a:lnTo>
                  <a:lnTo>
                    <a:pt x="167" y="20"/>
                  </a:lnTo>
                  <a:lnTo>
                    <a:pt x="185" y="34"/>
                  </a:lnTo>
                  <a:lnTo>
                    <a:pt x="203" y="54"/>
                  </a:lnTo>
                  <a:lnTo>
                    <a:pt x="221" y="80"/>
                  </a:lnTo>
                  <a:lnTo>
                    <a:pt x="239" y="112"/>
                  </a:lnTo>
                  <a:lnTo>
                    <a:pt x="255" y="152"/>
                  </a:lnTo>
                  <a:lnTo>
                    <a:pt x="255" y="15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42"/>
            <p:cNvSpPr/>
            <p:nvPr/>
          </p:nvSpPr>
          <p:spPr>
            <a:xfrm>
              <a:off x="9394891" y="3318816"/>
              <a:ext cx="247650" cy="102394"/>
            </a:xfrm>
            <a:custGeom>
              <a:avLst/>
              <a:gdLst/>
              <a:ahLst/>
              <a:cxnLst/>
              <a:rect l="l" t="t" r="r" b="b"/>
              <a:pathLst>
                <a:path w="208" h="86" extrusionOk="0">
                  <a:moveTo>
                    <a:pt x="18" y="42"/>
                  </a:moveTo>
                  <a:lnTo>
                    <a:pt x="8" y="20"/>
                  </a:lnTo>
                  <a:lnTo>
                    <a:pt x="0" y="0"/>
                  </a:lnTo>
                  <a:lnTo>
                    <a:pt x="0" y="0"/>
                  </a:lnTo>
                  <a:lnTo>
                    <a:pt x="4" y="6"/>
                  </a:lnTo>
                  <a:lnTo>
                    <a:pt x="12" y="16"/>
                  </a:lnTo>
                  <a:lnTo>
                    <a:pt x="12" y="16"/>
                  </a:lnTo>
                  <a:lnTo>
                    <a:pt x="20" y="26"/>
                  </a:lnTo>
                  <a:lnTo>
                    <a:pt x="32" y="34"/>
                  </a:lnTo>
                  <a:lnTo>
                    <a:pt x="48" y="42"/>
                  </a:lnTo>
                  <a:lnTo>
                    <a:pt x="68" y="50"/>
                  </a:lnTo>
                  <a:lnTo>
                    <a:pt x="94" y="56"/>
                  </a:lnTo>
                  <a:lnTo>
                    <a:pt x="124" y="58"/>
                  </a:lnTo>
                  <a:lnTo>
                    <a:pt x="162" y="58"/>
                  </a:lnTo>
                  <a:lnTo>
                    <a:pt x="208" y="54"/>
                  </a:lnTo>
                  <a:lnTo>
                    <a:pt x="190" y="78"/>
                  </a:lnTo>
                  <a:lnTo>
                    <a:pt x="190" y="78"/>
                  </a:lnTo>
                  <a:lnTo>
                    <a:pt x="168" y="82"/>
                  </a:lnTo>
                  <a:lnTo>
                    <a:pt x="144" y="86"/>
                  </a:lnTo>
                  <a:lnTo>
                    <a:pt x="116" y="86"/>
                  </a:lnTo>
                  <a:lnTo>
                    <a:pt x="86" y="84"/>
                  </a:lnTo>
                  <a:lnTo>
                    <a:pt x="72" y="82"/>
                  </a:lnTo>
                  <a:lnTo>
                    <a:pt x="58" y="78"/>
                  </a:lnTo>
                  <a:lnTo>
                    <a:pt x="46" y="72"/>
                  </a:lnTo>
                  <a:lnTo>
                    <a:pt x="34" y="64"/>
                  </a:lnTo>
                  <a:lnTo>
                    <a:pt x="24" y="54"/>
                  </a:lnTo>
                  <a:lnTo>
                    <a:pt x="18" y="42"/>
                  </a:lnTo>
                  <a:lnTo>
                    <a:pt x="18" y="4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42"/>
            <p:cNvSpPr/>
            <p:nvPr/>
          </p:nvSpPr>
          <p:spPr>
            <a:xfrm>
              <a:off x="9394891" y="3297385"/>
              <a:ext cx="35719" cy="57150"/>
            </a:xfrm>
            <a:custGeom>
              <a:avLst/>
              <a:gdLst/>
              <a:ahLst/>
              <a:cxnLst/>
              <a:rect l="l" t="t" r="r" b="b"/>
              <a:pathLst>
                <a:path w="30" h="48" extrusionOk="0">
                  <a:moveTo>
                    <a:pt x="0" y="18"/>
                  </a:moveTo>
                  <a:lnTo>
                    <a:pt x="0" y="18"/>
                  </a:lnTo>
                  <a:lnTo>
                    <a:pt x="2" y="16"/>
                  </a:lnTo>
                  <a:lnTo>
                    <a:pt x="2" y="12"/>
                  </a:lnTo>
                  <a:lnTo>
                    <a:pt x="6" y="10"/>
                  </a:lnTo>
                  <a:lnTo>
                    <a:pt x="6" y="10"/>
                  </a:lnTo>
                  <a:lnTo>
                    <a:pt x="12" y="4"/>
                  </a:lnTo>
                  <a:lnTo>
                    <a:pt x="20" y="2"/>
                  </a:lnTo>
                  <a:lnTo>
                    <a:pt x="30" y="0"/>
                  </a:lnTo>
                  <a:lnTo>
                    <a:pt x="30" y="0"/>
                  </a:lnTo>
                  <a:lnTo>
                    <a:pt x="28" y="12"/>
                  </a:lnTo>
                  <a:lnTo>
                    <a:pt x="24" y="48"/>
                  </a:lnTo>
                  <a:lnTo>
                    <a:pt x="24" y="48"/>
                  </a:lnTo>
                  <a:lnTo>
                    <a:pt x="14" y="38"/>
                  </a:lnTo>
                  <a:lnTo>
                    <a:pt x="6" y="28"/>
                  </a:lnTo>
                  <a:lnTo>
                    <a:pt x="0" y="18"/>
                  </a:lnTo>
                  <a:lnTo>
                    <a:pt x="0" y="18"/>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42"/>
            <p:cNvSpPr/>
            <p:nvPr/>
          </p:nvSpPr>
          <p:spPr>
            <a:xfrm>
              <a:off x="10696244" y="3830785"/>
              <a:ext cx="269081" cy="178594"/>
            </a:xfrm>
            <a:custGeom>
              <a:avLst/>
              <a:gdLst/>
              <a:ahLst/>
              <a:cxnLst/>
              <a:rect l="l" t="t" r="r" b="b"/>
              <a:pathLst>
                <a:path w="226" h="150" extrusionOk="0">
                  <a:moveTo>
                    <a:pt x="4" y="134"/>
                  </a:moveTo>
                  <a:lnTo>
                    <a:pt x="0" y="136"/>
                  </a:lnTo>
                  <a:lnTo>
                    <a:pt x="0" y="150"/>
                  </a:lnTo>
                  <a:lnTo>
                    <a:pt x="0" y="150"/>
                  </a:lnTo>
                  <a:lnTo>
                    <a:pt x="216" y="24"/>
                  </a:lnTo>
                  <a:lnTo>
                    <a:pt x="216" y="24"/>
                  </a:lnTo>
                  <a:lnTo>
                    <a:pt x="224" y="20"/>
                  </a:lnTo>
                  <a:lnTo>
                    <a:pt x="226" y="18"/>
                  </a:lnTo>
                  <a:lnTo>
                    <a:pt x="226" y="14"/>
                  </a:lnTo>
                  <a:lnTo>
                    <a:pt x="226" y="14"/>
                  </a:lnTo>
                  <a:lnTo>
                    <a:pt x="226" y="0"/>
                  </a:lnTo>
                  <a:lnTo>
                    <a:pt x="226" y="0"/>
                  </a:lnTo>
                  <a:lnTo>
                    <a:pt x="4" y="134"/>
                  </a:lnTo>
                  <a:lnTo>
                    <a:pt x="4" y="13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42"/>
            <p:cNvSpPr/>
            <p:nvPr/>
          </p:nvSpPr>
          <p:spPr>
            <a:xfrm>
              <a:off x="10529557" y="3909366"/>
              <a:ext cx="135731" cy="100013"/>
            </a:xfrm>
            <a:custGeom>
              <a:avLst/>
              <a:gdLst/>
              <a:ahLst/>
              <a:cxnLst/>
              <a:rect l="l" t="t" r="r" b="b"/>
              <a:pathLst>
                <a:path w="114" h="84" extrusionOk="0">
                  <a:moveTo>
                    <a:pt x="6" y="8"/>
                  </a:moveTo>
                  <a:lnTo>
                    <a:pt x="6" y="8"/>
                  </a:lnTo>
                  <a:lnTo>
                    <a:pt x="2" y="4"/>
                  </a:lnTo>
                  <a:lnTo>
                    <a:pt x="0" y="0"/>
                  </a:lnTo>
                  <a:lnTo>
                    <a:pt x="0" y="14"/>
                  </a:lnTo>
                  <a:lnTo>
                    <a:pt x="0" y="14"/>
                  </a:lnTo>
                  <a:lnTo>
                    <a:pt x="2" y="18"/>
                  </a:lnTo>
                  <a:lnTo>
                    <a:pt x="6" y="22"/>
                  </a:lnTo>
                  <a:lnTo>
                    <a:pt x="6" y="22"/>
                  </a:lnTo>
                  <a:lnTo>
                    <a:pt x="114" y="84"/>
                  </a:lnTo>
                  <a:lnTo>
                    <a:pt x="114" y="58"/>
                  </a:lnTo>
                  <a:lnTo>
                    <a:pt x="114" y="58"/>
                  </a:lnTo>
                  <a:lnTo>
                    <a:pt x="6" y="8"/>
                  </a:lnTo>
                  <a:lnTo>
                    <a:pt x="6" y="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42"/>
            <p:cNvSpPr/>
            <p:nvPr/>
          </p:nvSpPr>
          <p:spPr>
            <a:xfrm>
              <a:off x="10298576" y="329738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42"/>
            <p:cNvSpPr/>
            <p:nvPr/>
          </p:nvSpPr>
          <p:spPr>
            <a:xfrm>
              <a:off x="10610519" y="335453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42"/>
            <p:cNvSpPr/>
            <p:nvPr/>
          </p:nvSpPr>
          <p:spPr>
            <a:xfrm>
              <a:off x="10577182" y="344978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42"/>
            <p:cNvSpPr/>
            <p:nvPr/>
          </p:nvSpPr>
          <p:spPr>
            <a:xfrm>
              <a:off x="10298576" y="318308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42"/>
            <p:cNvSpPr/>
            <p:nvPr/>
          </p:nvSpPr>
          <p:spPr>
            <a:xfrm>
              <a:off x="10377157" y="369981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42"/>
            <p:cNvSpPr/>
            <p:nvPr/>
          </p:nvSpPr>
          <p:spPr>
            <a:xfrm>
              <a:off x="10460501" y="374744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42"/>
            <p:cNvSpPr/>
            <p:nvPr/>
          </p:nvSpPr>
          <p:spPr>
            <a:xfrm>
              <a:off x="9898526" y="275207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42"/>
            <p:cNvSpPr/>
            <p:nvPr/>
          </p:nvSpPr>
          <p:spPr>
            <a:xfrm>
              <a:off x="9819944" y="279970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42"/>
            <p:cNvSpPr/>
            <p:nvPr/>
          </p:nvSpPr>
          <p:spPr>
            <a:xfrm>
              <a:off x="9699691" y="2828279"/>
              <a:ext cx="98822" cy="95250"/>
            </a:xfrm>
            <a:custGeom>
              <a:avLst/>
              <a:gdLst/>
              <a:ahLst/>
              <a:cxnLst/>
              <a:rect l="l" t="t" r="r" b="b"/>
              <a:pathLst>
                <a:path w="83" h="80" extrusionOk="0">
                  <a:moveTo>
                    <a:pt x="4" y="6"/>
                  </a:moveTo>
                  <a:lnTo>
                    <a:pt x="4" y="6"/>
                  </a:lnTo>
                  <a:lnTo>
                    <a:pt x="0" y="4"/>
                  </a:lnTo>
                  <a:lnTo>
                    <a:pt x="0" y="0"/>
                  </a:lnTo>
                  <a:lnTo>
                    <a:pt x="0" y="28"/>
                  </a:lnTo>
                  <a:lnTo>
                    <a:pt x="0" y="28"/>
                  </a:lnTo>
                  <a:lnTo>
                    <a:pt x="0" y="30"/>
                  </a:lnTo>
                  <a:lnTo>
                    <a:pt x="4" y="34"/>
                  </a:lnTo>
                  <a:lnTo>
                    <a:pt x="4" y="34"/>
                  </a:lnTo>
                  <a:lnTo>
                    <a:pt x="83" y="80"/>
                  </a:lnTo>
                  <a:lnTo>
                    <a:pt x="83" y="44"/>
                  </a:lnTo>
                  <a:lnTo>
                    <a:pt x="83" y="44"/>
                  </a:lnTo>
                  <a:lnTo>
                    <a:pt x="4" y="6"/>
                  </a:lnTo>
                  <a:lnTo>
                    <a:pt x="4" y="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42"/>
            <p:cNvSpPr/>
            <p:nvPr/>
          </p:nvSpPr>
          <p:spPr>
            <a:xfrm>
              <a:off x="9798513" y="2880666"/>
              <a:ext cx="21431" cy="45244"/>
            </a:xfrm>
            <a:custGeom>
              <a:avLst/>
              <a:gdLst/>
              <a:ahLst/>
              <a:cxnLst/>
              <a:rect l="l" t="t" r="r" b="b"/>
              <a:pathLst>
                <a:path w="18" h="38" extrusionOk="0">
                  <a:moveTo>
                    <a:pt x="0" y="0"/>
                  </a:moveTo>
                  <a:lnTo>
                    <a:pt x="0" y="36"/>
                  </a:lnTo>
                  <a:lnTo>
                    <a:pt x="0" y="36"/>
                  </a:lnTo>
                  <a:lnTo>
                    <a:pt x="0" y="36"/>
                  </a:lnTo>
                  <a:lnTo>
                    <a:pt x="8" y="38"/>
                  </a:lnTo>
                  <a:lnTo>
                    <a:pt x="16" y="36"/>
                  </a:lnTo>
                  <a:lnTo>
                    <a:pt x="16" y="36"/>
                  </a:lnTo>
                  <a:lnTo>
                    <a:pt x="18" y="36"/>
                  </a:lnTo>
                  <a:lnTo>
                    <a:pt x="18" y="8"/>
                  </a:lnTo>
                  <a:lnTo>
                    <a:pt x="18" y="8"/>
                  </a:lnTo>
                  <a:lnTo>
                    <a:pt x="0" y="0"/>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42"/>
            <p:cNvSpPr/>
            <p:nvPr/>
          </p:nvSpPr>
          <p:spPr>
            <a:xfrm>
              <a:off x="9699691" y="273541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42"/>
            <p:cNvSpPr/>
            <p:nvPr/>
          </p:nvSpPr>
          <p:spPr>
            <a:xfrm>
              <a:off x="10053307" y="223058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42"/>
            <p:cNvSpPr/>
            <p:nvPr/>
          </p:nvSpPr>
          <p:spPr>
            <a:xfrm>
              <a:off x="11008188" y="285209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42"/>
            <p:cNvSpPr/>
            <p:nvPr/>
          </p:nvSpPr>
          <p:spPr>
            <a:xfrm>
              <a:off x="10996282" y="275684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42"/>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42"/>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42"/>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42"/>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67" name="Google Shape;1767;p42"/>
            <p:cNvGrpSpPr/>
            <p:nvPr/>
          </p:nvGrpSpPr>
          <p:grpSpPr>
            <a:xfrm>
              <a:off x="11328466" y="3221185"/>
              <a:ext cx="302419" cy="257175"/>
              <a:chOff x="-1643559" y="5118510"/>
              <a:chExt cx="302419" cy="257175"/>
            </a:xfrm>
          </p:grpSpPr>
          <p:sp>
            <p:nvSpPr>
              <p:cNvPr id="1768" name="Google Shape;1768;p42"/>
              <p:cNvSpPr/>
              <p:nvPr/>
            </p:nvSpPr>
            <p:spPr>
              <a:xfrm>
                <a:off x="-1631653" y="5142322"/>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42"/>
              <p:cNvSpPr/>
              <p:nvPr/>
            </p:nvSpPr>
            <p:spPr>
              <a:xfrm>
                <a:off x="-1576884" y="5118510"/>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42"/>
              <p:cNvSpPr/>
              <p:nvPr/>
            </p:nvSpPr>
            <p:spPr>
              <a:xfrm>
                <a:off x="-1469728" y="5201854"/>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42"/>
              <p:cNvSpPr/>
              <p:nvPr/>
            </p:nvSpPr>
            <p:spPr>
              <a:xfrm>
                <a:off x="-1643559" y="5154229"/>
                <a:ext cx="242888"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2" name="Google Shape;1772;p42"/>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42"/>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42"/>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42"/>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42"/>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42"/>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42"/>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42"/>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42"/>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42"/>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42"/>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42"/>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42"/>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42"/>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42"/>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42"/>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42"/>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42"/>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42"/>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42"/>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42"/>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42"/>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42"/>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42"/>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42"/>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42"/>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42"/>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42"/>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42"/>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42"/>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42"/>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42"/>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42"/>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42"/>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42"/>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42"/>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42"/>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42"/>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42"/>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42"/>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42"/>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42"/>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14" name="Google Shape;1814;p42"/>
            <p:cNvGrpSpPr/>
            <p:nvPr/>
          </p:nvGrpSpPr>
          <p:grpSpPr>
            <a:xfrm>
              <a:off x="10227741" y="1760281"/>
              <a:ext cx="539354" cy="460773"/>
              <a:chOff x="-3600947" y="3798106"/>
              <a:chExt cx="539354" cy="460773"/>
            </a:xfrm>
          </p:grpSpPr>
          <p:sp>
            <p:nvSpPr>
              <p:cNvPr id="1815" name="Google Shape;1815;p42"/>
              <p:cNvSpPr/>
              <p:nvPr/>
            </p:nvSpPr>
            <p:spPr>
              <a:xfrm>
                <a:off x="-3579515" y="3843350"/>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42"/>
              <p:cNvSpPr/>
              <p:nvPr/>
            </p:nvSpPr>
            <p:spPr>
              <a:xfrm>
                <a:off x="-3484265" y="3798106"/>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42"/>
              <p:cNvSpPr/>
              <p:nvPr/>
            </p:nvSpPr>
            <p:spPr>
              <a:xfrm>
                <a:off x="-3289003" y="3948125"/>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42"/>
              <p:cNvSpPr/>
              <p:nvPr/>
            </p:nvSpPr>
            <p:spPr>
              <a:xfrm>
                <a:off x="-3600947" y="3860019"/>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9" name="Google Shape;1819;p42"/>
            <p:cNvGrpSpPr/>
            <p:nvPr/>
          </p:nvGrpSpPr>
          <p:grpSpPr>
            <a:xfrm>
              <a:off x="10920672" y="2016260"/>
              <a:ext cx="540544" cy="459582"/>
              <a:chOff x="-1079203" y="4051710"/>
              <a:chExt cx="540544" cy="459582"/>
            </a:xfrm>
          </p:grpSpPr>
          <p:sp>
            <p:nvSpPr>
              <p:cNvPr id="1820" name="Google Shape;1820;p42"/>
              <p:cNvSpPr/>
              <p:nvPr/>
            </p:nvSpPr>
            <p:spPr>
              <a:xfrm>
                <a:off x="-1057772" y="4096954"/>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42"/>
              <p:cNvSpPr/>
              <p:nvPr/>
            </p:nvSpPr>
            <p:spPr>
              <a:xfrm>
                <a:off x="-962522" y="4051710"/>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42"/>
              <p:cNvSpPr/>
              <p:nvPr/>
            </p:nvSpPr>
            <p:spPr>
              <a:xfrm>
                <a:off x="-767259" y="4201729"/>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42"/>
              <p:cNvSpPr/>
              <p:nvPr/>
            </p:nvSpPr>
            <p:spPr>
              <a:xfrm>
                <a:off x="-1079203" y="4116004"/>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824" name="Google Shape;1824;p42"/>
          <p:cNvSpPr txBox="1"/>
          <p:nvPr/>
        </p:nvSpPr>
        <p:spPr>
          <a:xfrm>
            <a:off x="1578010" y="4278850"/>
            <a:ext cx="1773900" cy="3786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EHR provider</a:t>
            </a:r>
            <a:endParaRPr sz="1400" b="1" i="0" u="none" strike="noStrike" cap="none">
              <a:solidFill>
                <a:schemeClr val="lt1"/>
              </a:solidFill>
              <a:latin typeface="Montserrat"/>
              <a:ea typeface="Montserrat"/>
              <a:cs typeface="Montserrat"/>
              <a:sym typeface="Montserrat"/>
            </a:endParaRPr>
          </a:p>
        </p:txBody>
      </p:sp>
      <p:cxnSp>
        <p:nvCxnSpPr>
          <p:cNvPr id="1825" name="Google Shape;1825;p42"/>
          <p:cNvCxnSpPr>
            <a:stCxn id="1624" idx="2"/>
            <a:endCxn id="1824" idx="1"/>
          </p:cNvCxnSpPr>
          <p:nvPr/>
        </p:nvCxnSpPr>
        <p:spPr>
          <a:xfrm rot="5400000">
            <a:off x="1610432" y="2522800"/>
            <a:ext cx="1913100" cy="1977900"/>
          </a:xfrm>
          <a:prstGeom prst="bentConnector4">
            <a:avLst>
              <a:gd name="adj1" fmla="val 45049"/>
              <a:gd name="adj2" fmla="val 112040"/>
            </a:avLst>
          </a:prstGeom>
          <a:noFill/>
          <a:ln w="19050" cap="flat" cmpd="sng">
            <a:solidFill>
              <a:schemeClr val="dk1"/>
            </a:solidFill>
            <a:prstDash val="dash"/>
            <a:round/>
            <a:headEnd type="none" w="sm" len="sm"/>
            <a:tailEnd type="triangle" w="med" len="med"/>
          </a:ln>
        </p:spPr>
      </p:cxnSp>
      <p:sp>
        <p:nvSpPr>
          <p:cNvPr id="1826" name="Google Shape;1826;p42"/>
          <p:cNvSpPr/>
          <p:nvPr/>
        </p:nvSpPr>
        <p:spPr>
          <a:xfrm>
            <a:off x="2271975" y="318180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100" b="1" i="0" u="none" strike="noStrike" cap="none">
                <a:solidFill>
                  <a:schemeClr val="lt1"/>
                </a:solidFill>
                <a:latin typeface="Montserrat"/>
                <a:ea typeface="Montserrat"/>
                <a:cs typeface="Montserrat"/>
                <a:sym typeface="Montserrat"/>
              </a:rPr>
              <a:t>1a</a:t>
            </a:r>
            <a:endParaRPr sz="1100" b="1" i="0" u="none" strike="noStrike" cap="none">
              <a:solidFill>
                <a:schemeClr val="lt1"/>
              </a:solidFill>
              <a:latin typeface="Montserrat"/>
              <a:ea typeface="Montserrat"/>
              <a:cs typeface="Montserrat"/>
              <a:sym typeface="Montserrat"/>
            </a:endParaRPr>
          </a:p>
        </p:txBody>
      </p:sp>
      <p:cxnSp>
        <p:nvCxnSpPr>
          <p:cNvPr id="1827" name="Google Shape;1827;p42"/>
          <p:cNvCxnSpPr/>
          <p:nvPr/>
        </p:nvCxnSpPr>
        <p:spPr>
          <a:xfrm rot="10800000">
            <a:off x="1355400" y="2450725"/>
            <a:ext cx="1753800" cy="0"/>
          </a:xfrm>
          <a:prstGeom prst="straightConnector1">
            <a:avLst/>
          </a:prstGeom>
          <a:noFill/>
          <a:ln w="28575" cap="flat" cmpd="sng">
            <a:solidFill>
              <a:schemeClr val="dk1"/>
            </a:solidFill>
            <a:prstDash val="solid"/>
            <a:round/>
            <a:headEnd type="triangle" w="sm" len="sm"/>
            <a:tailEnd type="none" w="sm" len="sm"/>
          </a:ln>
        </p:spPr>
      </p:cxnSp>
      <p:sp>
        <p:nvSpPr>
          <p:cNvPr id="1828" name="Google Shape;1828;p42"/>
          <p:cNvSpPr/>
          <p:nvPr/>
        </p:nvSpPr>
        <p:spPr>
          <a:xfrm>
            <a:off x="1977900" y="2198371"/>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2</a:t>
            </a:r>
            <a:endParaRPr sz="1600" b="1" i="0" u="none" strike="noStrike" cap="none">
              <a:solidFill>
                <a:schemeClr val="lt1"/>
              </a:solidFill>
              <a:latin typeface="Montserrat"/>
              <a:ea typeface="Montserrat"/>
              <a:cs typeface="Montserrat"/>
              <a:sym typeface="Montserrat"/>
            </a:endParaRPr>
          </a:p>
        </p:txBody>
      </p:sp>
      <p:cxnSp>
        <p:nvCxnSpPr>
          <p:cNvPr id="1829" name="Google Shape;1829;p42"/>
          <p:cNvCxnSpPr>
            <a:stCxn id="1824" idx="3"/>
            <a:endCxn id="1624" idx="3"/>
          </p:cNvCxnSpPr>
          <p:nvPr/>
        </p:nvCxnSpPr>
        <p:spPr>
          <a:xfrm rot="10800000" flipH="1">
            <a:off x="3351910" y="1928950"/>
            <a:ext cx="397800" cy="2539200"/>
          </a:xfrm>
          <a:prstGeom prst="bentConnector3">
            <a:avLst>
              <a:gd name="adj1" fmla="val 208765"/>
            </a:avLst>
          </a:prstGeom>
          <a:noFill/>
          <a:ln w="19050" cap="flat" cmpd="sng">
            <a:solidFill>
              <a:schemeClr val="dk1"/>
            </a:solidFill>
            <a:prstDash val="dash"/>
            <a:round/>
            <a:headEnd type="none" w="sm" len="sm"/>
            <a:tailEnd type="triangle" w="med" len="med"/>
          </a:ln>
        </p:spPr>
      </p:cxnSp>
      <p:sp>
        <p:nvSpPr>
          <p:cNvPr id="1830" name="Google Shape;1830;p42"/>
          <p:cNvSpPr/>
          <p:nvPr/>
        </p:nvSpPr>
        <p:spPr>
          <a:xfrm>
            <a:off x="3919114" y="2860575"/>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100" b="1" i="0" u="none" strike="noStrike" cap="none">
                <a:solidFill>
                  <a:schemeClr val="lt1"/>
                </a:solidFill>
                <a:latin typeface="Montserrat"/>
                <a:ea typeface="Montserrat"/>
                <a:cs typeface="Montserrat"/>
                <a:sym typeface="Montserrat"/>
              </a:rPr>
              <a:t>1b</a:t>
            </a:r>
            <a:endParaRPr sz="1100" b="1" i="0" u="none" strike="noStrike" cap="none">
              <a:solidFill>
                <a:schemeClr val="lt1"/>
              </a:solidFill>
              <a:latin typeface="Montserrat"/>
              <a:ea typeface="Montserrat"/>
              <a:cs typeface="Montserrat"/>
              <a:sym typeface="Montserrat"/>
            </a:endParaRPr>
          </a:p>
        </p:txBody>
      </p:sp>
      <p:sp>
        <p:nvSpPr>
          <p:cNvPr id="1831" name="Google Shape;1831;p42"/>
          <p:cNvSpPr txBox="1"/>
          <p:nvPr/>
        </p:nvSpPr>
        <p:spPr>
          <a:xfrm>
            <a:off x="2665049" y="5981417"/>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Craig</a:t>
            </a:r>
            <a:endParaRPr sz="1400" b="0" i="0" u="none" strike="noStrike" cap="none">
              <a:solidFill>
                <a:schemeClr val="dk1"/>
              </a:solidFill>
              <a:latin typeface="Montserrat"/>
              <a:ea typeface="Montserrat"/>
              <a:cs typeface="Montserrat"/>
              <a:sym typeface="Montserrat"/>
            </a:endParaRPr>
          </a:p>
        </p:txBody>
      </p:sp>
      <p:sp>
        <p:nvSpPr>
          <p:cNvPr id="1832" name="Google Shape;1832;p42"/>
          <p:cNvSpPr txBox="1"/>
          <p:nvPr/>
        </p:nvSpPr>
        <p:spPr>
          <a:xfrm>
            <a:off x="1302225" y="4688800"/>
            <a:ext cx="244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Triangle EHR Solutions</a:t>
            </a:r>
            <a:endParaRPr sz="1400" b="0" i="0" u="none" strike="noStrike" cap="none">
              <a:solidFill>
                <a:srgbClr val="000000"/>
              </a:solidFill>
              <a:latin typeface="Arial"/>
              <a:ea typeface="Arial"/>
              <a:cs typeface="Arial"/>
              <a:sym typeface="Arial"/>
            </a:endParaRPr>
          </a:p>
        </p:txBody>
      </p:sp>
      <p:cxnSp>
        <p:nvCxnSpPr>
          <p:cNvPr id="1833" name="Google Shape;1833;p42"/>
          <p:cNvCxnSpPr/>
          <p:nvPr/>
        </p:nvCxnSpPr>
        <p:spPr>
          <a:xfrm>
            <a:off x="1355400" y="1695175"/>
            <a:ext cx="1753800" cy="0"/>
          </a:xfrm>
          <a:prstGeom prst="straightConnector1">
            <a:avLst/>
          </a:prstGeom>
          <a:noFill/>
          <a:ln w="28575" cap="flat" cmpd="sng">
            <a:solidFill>
              <a:schemeClr val="dk1"/>
            </a:solidFill>
            <a:prstDash val="solid"/>
            <a:round/>
            <a:headEnd type="triangle" w="sm" len="sm"/>
            <a:tailEnd type="none" w="sm" len="sm"/>
          </a:ln>
        </p:spPr>
      </p:cxnSp>
      <p:sp>
        <p:nvSpPr>
          <p:cNvPr id="1834" name="Google Shape;1834;p42"/>
          <p:cNvSpPr/>
          <p:nvPr/>
        </p:nvSpPr>
        <p:spPr>
          <a:xfrm>
            <a:off x="1977900" y="1442821"/>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1</a:t>
            </a:r>
            <a:endParaRPr sz="1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39"/>
        <p:cNvGrpSpPr/>
        <p:nvPr/>
      </p:nvGrpSpPr>
      <p:grpSpPr>
        <a:xfrm>
          <a:off x="0" y="0"/>
          <a:ext cx="0" cy="0"/>
          <a:chOff x="0" y="0"/>
          <a:chExt cx="0" cy="0"/>
        </a:xfrm>
      </p:grpSpPr>
      <p:sp>
        <p:nvSpPr>
          <p:cNvPr id="1840" name="Google Shape;1840;p43"/>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6 | Maturity self-rating </a:t>
            </a:r>
            <a:endParaRPr sz="2200" b="1" i="0" u="none" strike="noStrike" cap="none">
              <a:solidFill>
                <a:schemeClr val="lt1"/>
              </a:solidFill>
              <a:latin typeface="Montserrat"/>
              <a:ea typeface="Montserrat"/>
              <a:cs typeface="Montserrat"/>
              <a:sym typeface="Montserrat"/>
            </a:endParaRPr>
          </a:p>
        </p:txBody>
      </p:sp>
      <p:sp>
        <p:nvSpPr>
          <p:cNvPr id="1841" name="Google Shape;1841;p43"/>
          <p:cNvSpPr txBox="1"/>
          <p:nvPr/>
        </p:nvSpPr>
        <p:spPr>
          <a:xfrm>
            <a:off x="4038600" y="1638300"/>
            <a:ext cx="7791600" cy="20061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100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In the scenario, what did Dr. Ramos, John, Craig and Triangle EHR  solutions do that was incorrect when ensuring the security of John’s data?</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What </a:t>
            </a:r>
            <a:r>
              <a:rPr lang="en-GB" sz="2200" b="1" i="0" u="none" strike="noStrike" cap="none">
                <a:solidFill>
                  <a:schemeClr val="lt1"/>
                </a:solidFill>
                <a:latin typeface="Montserrat"/>
                <a:ea typeface="Montserrat"/>
                <a:cs typeface="Montserrat"/>
                <a:sym typeface="Montserrat"/>
              </a:rPr>
              <a:t>data security risks</a:t>
            </a:r>
            <a:r>
              <a:rPr lang="en-GB" sz="2200" b="0" i="0" u="none" strike="noStrike" cap="none">
                <a:solidFill>
                  <a:schemeClr val="lt1"/>
                </a:solidFill>
                <a:latin typeface="Montserrat"/>
                <a:ea typeface="Montserrat"/>
                <a:cs typeface="Montserrat"/>
                <a:sym typeface="Montserrat"/>
              </a:rPr>
              <a:t> could John’s data be exposed to in the scenario?</a:t>
            </a:r>
            <a:endParaRPr sz="2200" b="0" i="0" u="none" strike="noStrike" cap="none">
              <a:solidFill>
                <a:schemeClr val="lt1"/>
              </a:solidFill>
              <a:latin typeface="Montserrat"/>
              <a:ea typeface="Montserrat"/>
              <a:cs typeface="Montserrat"/>
              <a:sym typeface="Montserrat"/>
            </a:endParaRPr>
          </a:p>
        </p:txBody>
      </p:sp>
      <p:sp>
        <p:nvSpPr>
          <p:cNvPr id="1842" name="Google Shape;1842;p43"/>
          <p:cNvSpPr txBox="1"/>
          <p:nvPr/>
        </p:nvSpPr>
        <p:spPr>
          <a:xfrm>
            <a:off x="3962550" y="3949125"/>
            <a:ext cx="7943700" cy="1062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rate your maturity level when considering </a:t>
            </a:r>
            <a:r>
              <a:rPr lang="en-GB" sz="1900" b="1" i="0" u="none" strike="noStrike" cap="none">
                <a:solidFill>
                  <a:schemeClr val="lt1"/>
                </a:solidFill>
                <a:latin typeface="Montserrat"/>
                <a:ea typeface="Montserrat"/>
                <a:cs typeface="Montserrat"/>
                <a:sym typeface="Montserrat"/>
              </a:rPr>
              <a:t>standards for ensuring access control for personal data </a:t>
            </a:r>
            <a:r>
              <a:rPr lang="en-GB" sz="1900" b="0" i="0" u="none" strike="noStrike" cap="none">
                <a:solidFill>
                  <a:schemeClr val="lt1"/>
                </a:solidFill>
                <a:latin typeface="Montserrat"/>
                <a:ea typeface="Montserrat"/>
                <a:cs typeface="Montserrat"/>
                <a:sym typeface="Montserrat"/>
              </a:rPr>
              <a:t>? </a:t>
            </a:r>
            <a:endParaRPr sz="1900" b="0" i="0" u="none" strike="noStrike" cap="none">
              <a:solidFill>
                <a:schemeClr val="lt1"/>
              </a:solidFill>
              <a:latin typeface="Montserrat"/>
              <a:ea typeface="Montserrat"/>
              <a:cs typeface="Montserrat"/>
              <a:sym typeface="Montserrat"/>
            </a:endParaRPr>
          </a:p>
        </p:txBody>
      </p:sp>
      <p:sp>
        <p:nvSpPr>
          <p:cNvPr id="1843" name="Google Shape;1843;p43"/>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grpSp>
        <p:nvGrpSpPr>
          <p:cNvPr id="1844" name="Google Shape;1844;p43"/>
          <p:cNvGrpSpPr/>
          <p:nvPr/>
        </p:nvGrpSpPr>
        <p:grpSpPr>
          <a:xfrm>
            <a:off x="942074" y="2932390"/>
            <a:ext cx="1142678" cy="2748154"/>
            <a:chOff x="10009188" y="3405188"/>
            <a:chExt cx="1203326" cy="2894012"/>
          </a:xfrm>
        </p:grpSpPr>
        <p:sp>
          <p:nvSpPr>
            <p:cNvPr id="1845" name="Google Shape;1845;p43"/>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43"/>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43"/>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43"/>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43"/>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43"/>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43"/>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43"/>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43"/>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43"/>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43"/>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43"/>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43"/>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43"/>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43"/>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43"/>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43"/>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43"/>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43"/>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43"/>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43"/>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43"/>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43"/>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43"/>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43"/>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43"/>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43"/>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43"/>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43"/>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43"/>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43"/>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43"/>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43"/>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43"/>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43"/>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43"/>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43"/>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cxnSp>
        <p:nvCxnSpPr>
          <p:cNvPr id="1887" name="Google Shape;1887;p44"/>
          <p:cNvCxnSpPr>
            <a:stCxn id="1888" idx="2"/>
            <a:endCxn id="1889" idx="0"/>
          </p:cNvCxnSpPr>
          <p:nvPr/>
        </p:nvCxnSpPr>
        <p:spPr>
          <a:xfrm>
            <a:off x="9116625" y="1353825"/>
            <a:ext cx="0" cy="1316100"/>
          </a:xfrm>
          <a:prstGeom prst="straightConnector1">
            <a:avLst/>
          </a:prstGeom>
          <a:noFill/>
          <a:ln w="19050" cap="flat" cmpd="sng">
            <a:solidFill>
              <a:schemeClr val="dk1"/>
            </a:solidFill>
            <a:prstDash val="solid"/>
            <a:round/>
            <a:headEnd type="none" w="sm" len="sm"/>
            <a:tailEnd type="none" w="sm" len="sm"/>
          </a:ln>
        </p:spPr>
      </p:cxnSp>
      <p:cxnSp>
        <p:nvCxnSpPr>
          <p:cNvPr id="1890" name="Google Shape;1890;p44"/>
          <p:cNvCxnSpPr>
            <a:stCxn id="1891" idx="2"/>
            <a:endCxn id="1892" idx="0"/>
          </p:cNvCxnSpPr>
          <p:nvPr/>
        </p:nvCxnSpPr>
        <p:spPr>
          <a:xfrm>
            <a:off x="3065900" y="1353825"/>
            <a:ext cx="0" cy="1316100"/>
          </a:xfrm>
          <a:prstGeom prst="straightConnector1">
            <a:avLst/>
          </a:prstGeom>
          <a:noFill/>
          <a:ln w="19050" cap="flat" cmpd="sng">
            <a:solidFill>
              <a:schemeClr val="dk1"/>
            </a:solidFill>
            <a:prstDash val="solid"/>
            <a:round/>
            <a:headEnd type="none" w="sm" len="sm"/>
            <a:tailEnd type="none" w="sm" len="sm"/>
          </a:ln>
        </p:spPr>
      </p:cxnSp>
      <p:sp>
        <p:nvSpPr>
          <p:cNvPr id="1891" name="Google Shape;1891;p44"/>
          <p:cNvSpPr txBox="1"/>
          <p:nvPr/>
        </p:nvSpPr>
        <p:spPr>
          <a:xfrm>
            <a:off x="1565900" y="92272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EHR (Repository) </a:t>
            </a:r>
            <a:endParaRPr sz="1600" b="0" i="0" u="none" strike="noStrike" cap="none">
              <a:solidFill>
                <a:schemeClr val="lt1"/>
              </a:solidFill>
              <a:latin typeface="Montserrat"/>
              <a:ea typeface="Montserrat"/>
              <a:cs typeface="Montserrat"/>
              <a:sym typeface="Montserrat"/>
            </a:endParaRPr>
          </a:p>
        </p:txBody>
      </p:sp>
      <p:sp>
        <p:nvSpPr>
          <p:cNvPr id="1892" name="Google Shape;1892;p44"/>
          <p:cNvSpPr/>
          <p:nvPr/>
        </p:nvSpPr>
        <p:spPr>
          <a:xfrm>
            <a:off x="120800" y="2669925"/>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00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Access controls and authentication</a:t>
            </a:r>
            <a:r>
              <a:rPr lang="en-GB" sz="1400" b="0" i="0" u="none" strike="noStrike" cap="none">
                <a:solidFill>
                  <a:schemeClr val="dk1"/>
                </a:solidFill>
                <a:latin typeface="Montserrat"/>
                <a:ea typeface="Montserrat"/>
                <a:cs typeface="Montserrat"/>
                <a:sym typeface="Montserrat"/>
              </a:rPr>
              <a:t> - Strong access controls to prevent unauthorised access</a:t>
            </a:r>
            <a:r>
              <a:rPr lang="en-GB" sz="1400" b="1" i="0" u="none" strike="noStrike" cap="none">
                <a:solidFill>
                  <a:schemeClr val="dk1"/>
                </a:solidFill>
                <a:latin typeface="Montserrat"/>
                <a:ea typeface="Montserrat"/>
                <a:cs typeface="Montserrat"/>
                <a:sym typeface="Montserrat"/>
              </a:rPr>
              <a:t> (MFA)</a:t>
            </a:r>
            <a:endParaRPr sz="1400" b="1" i="0" u="none" strike="noStrike" cap="none">
              <a:solidFill>
                <a:schemeClr val="dk1"/>
              </a:solidFill>
              <a:latin typeface="Montserrat"/>
              <a:ea typeface="Montserrat"/>
              <a:cs typeface="Montserrat"/>
              <a:sym typeface="Montserrat"/>
            </a:endParaRPr>
          </a:p>
        </p:txBody>
      </p:sp>
      <p:pic>
        <p:nvPicPr>
          <p:cNvPr id="1893" name="Google Shape;1893;p44"/>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894" name="Google Shape;1894;p4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Considerations for healthcare data access</a:t>
            </a:r>
            <a:endParaRPr sz="2200" b="1" i="0" u="none" strike="noStrike" cap="none">
              <a:solidFill>
                <a:schemeClr val="lt1"/>
              </a:solidFill>
              <a:latin typeface="Montserrat"/>
              <a:ea typeface="Montserrat"/>
              <a:cs typeface="Montserrat"/>
              <a:sym typeface="Montserrat"/>
            </a:endParaRPr>
          </a:p>
        </p:txBody>
      </p:sp>
      <p:sp>
        <p:nvSpPr>
          <p:cNvPr id="1895" name="Google Shape;1895;p4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888" name="Google Shape;1888;p44"/>
          <p:cNvSpPr txBox="1"/>
          <p:nvPr/>
        </p:nvSpPr>
        <p:spPr>
          <a:xfrm>
            <a:off x="7616625" y="922725"/>
            <a:ext cx="3000000" cy="4311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Staff </a:t>
            </a:r>
            <a:endParaRPr sz="1600" b="0" i="0" u="none" strike="noStrike" cap="none">
              <a:solidFill>
                <a:schemeClr val="lt1"/>
              </a:solidFill>
              <a:latin typeface="Montserrat"/>
              <a:ea typeface="Montserrat"/>
              <a:cs typeface="Montserrat"/>
              <a:sym typeface="Montserrat"/>
            </a:endParaRPr>
          </a:p>
        </p:txBody>
      </p:sp>
      <p:sp>
        <p:nvSpPr>
          <p:cNvPr id="1889" name="Google Shape;1889;p44"/>
          <p:cNvSpPr/>
          <p:nvPr/>
        </p:nvSpPr>
        <p:spPr>
          <a:xfrm>
            <a:off x="6171525" y="2669925"/>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15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Training </a:t>
            </a:r>
            <a:r>
              <a:rPr lang="en-GB" sz="1400" b="0" i="0" u="none" strike="noStrike" cap="none">
                <a:solidFill>
                  <a:schemeClr val="dk1"/>
                </a:solidFill>
                <a:latin typeface="Montserrat"/>
                <a:ea typeface="Montserrat"/>
                <a:cs typeface="Montserrat"/>
                <a:sym typeface="Montserrat"/>
              </a:rPr>
              <a:t>- Regular training to keep staff educated about regulatory requirements </a:t>
            </a:r>
            <a:r>
              <a:rPr lang="en-GB" sz="1400" b="1" i="0" u="none" strike="noStrike" cap="none">
                <a:solidFill>
                  <a:schemeClr val="dk1"/>
                </a:solidFill>
                <a:latin typeface="Montserrat"/>
                <a:ea typeface="Montserrat"/>
                <a:cs typeface="Montserrat"/>
                <a:sym typeface="Montserrat"/>
              </a:rPr>
              <a:t> </a:t>
            </a:r>
            <a:endParaRPr sz="1400" b="0" i="0" u="none" strike="noStrike" cap="none">
              <a:solidFill>
                <a:schemeClr val="dk1"/>
              </a:solidFill>
              <a:latin typeface="Montserrat"/>
              <a:ea typeface="Montserrat"/>
              <a:cs typeface="Montserrat"/>
              <a:sym typeface="Montserrat"/>
            </a:endParaRPr>
          </a:p>
        </p:txBody>
      </p:sp>
      <p:sp>
        <p:nvSpPr>
          <p:cNvPr id="1896" name="Google Shape;1896;p44"/>
          <p:cNvSpPr/>
          <p:nvPr/>
        </p:nvSpPr>
        <p:spPr>
          <a:xfrm>
            <a:off x="120800" y="3498509"/>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00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Encryption and data integrity </a:t>
            </a:r>
            <a:r>
              <a:rPr lang="en-GB" sz="1400" b="0" i="0" u="none" strike="noStrike" cap="none">
                <a:solidFill>
                  <a:schemeClr val="dk1"/>
                </a:solidFill>
                <a:latin typeface="Montserrat"/>
                <a:ea typeface="Montserrat"/>
                <a:cs typeface="Montserrat"/>
                <a:sym typeface="Montserrat"/>
              </a:rPr>
              <a:t>- Safeguarding through encryption and ensuring data integrity</a:t>
            </a:r>
            <a:endParaRPr sz="1400" b="0" i="0" u="none" strike="noStrike" cap="none">
              <a:solidFill>
                <a:schemeClr val="dk1"/>
              </a:solidFill>
              <a:latin typeface="Montserrat"/>
              <a:ea typeface="Montserrat"/>
              <a:cs typeface="Montserrat"/>
              <a:sym typeface="Montserrat"/>
            </a:endParaRPr>
          </a:p>
        </p:txBody>
      </p:sp>
      <p:sp>
        <p:nvSpPr>
          <p:cNvPr id="1897" name="Google Shape;1897;p44"/>
          <p:cNvSpPr/>
          <p:nvPr/>
        </p:nvSpPr>
        <p:spPr>
          <a:xfrm>
            <a:off x="6171525" y="3498509"/>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15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Policies &amp; procedures </a:t>
            </a:r>
            <a:r>
              <a:rPr lang="en-GB" sz="1400" b="0" i="0" u="none" strike="noStrike" cap="none">
                <a:solidFill>
                  <a:schemeClr val="dk1"/>
                </a:solidFill>
                <a:latin typeface="Montserrat"/>
                <a:ea typeface="Montserrat"/>
                <a:cs typeface="Montserrat"/>
                <a:sym typeface="Montserrat"/>
              </a:rPr>
              <a:t>- Policies &amp; procedures that detail the expectations and standards for data protection by/from staff </a:t>
            </a:r>
            <a:endParaRPr sz="1400" b="0" i="0" u="none" strike="noStrike" cap="none">
              <a:solidFill>
                <a:schemeClr val="dk1"/>
              </a:solidFill>
              <a:latin typeface="Montserrat"/>
              <a:ea typeface="Montserrat"/>
              <a:cs typeface="Montserrat"/>
              <a:sym typeface="Montserrat"/>
            </a:endParaRPr>
          </a:p>
        </p:txBody>
      </p:sp>
      <p:sp>
        <p:nvSpPr>
          <p:cNvPr id="1898" name="Google Shape;1898;p44"/>
          <p:cNvSpPr/>
          <p:nvPr/>
        </p:nvSpPr>
        <p:spPr>
          <a:xfrm>
            <a:off x="120800" y="4327093"/>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00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Data backup and disaster recovery </a:t>
            </a:r>
            <a:r>
              <a:rPr lang="en-GB" sz="1400" b="0" i="0" u="none" strike="noStrike" cap="none">
                <a:solidFill>
                  <a:schemeClr val="dk1"/>
                </a:solidFill>
                <a:latin typeface="Montserrat"/>
                <a:ea typeface="Montserrat"/>
                <a:cs typeface="Montserrat"/>
                <a:sym typeface="Montserrat"/>
              </a:rPr>
              <a:t>- Secure backup systems and recovery plans for data loss/corruption</a:t>
            </a:r>
            <a:endParaRPr sz="1400" b="0" i="0" u="none" strike="noStrike" cap="none">
              <a:solidFill>
                <a:schemeClr val="dk1"/>
              </a:solidFill>
              <a:latin typeface="Montserrat"/>
              <a:ea typeface="Montserrat"/>
              <a:cs typeface="Montserrat"/>
              <a:sym typeface="Montserrat"/>
            </a:endParaRPr>
          </a:p>
        </p:txBody>
      </p:sp>
      <p:sp>
        <p:nvSpPr>
          <p:cNvPr id="1899" name="Google Shape;1899;p44"/>
          <p:cNvSpPr/>
          <p:nvPr/>
        </p:nvSpPr>
        <p:spPr>
          <a:xfrm>
            <a:off x="6171525" y="4327093"/>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15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Accountability and responsibility </a:t>
            </a:r>
            <a:r>
              <a:rPr lang="en-GB" sz="1400" b="0" i="0" u="none" strike="noStrike" cap="none">
                <a:solidFill>
                  <a:schemeClr val="dk1"/>
                </a:solidFill>
                <a:latin typeface="Montserrat"/>
                <a:ea typeface="Montserrat"/>
                <a:cs typeface="Montserrat"/>
                <a:sym typeface="Montserrat"/>
              </a:rPr>
              <a:t>- Defining clearly the staff  roles and responsibilities in data protection</a:t>
            </a:r>
            <a:endParaRPr sz="1400" b="0" i="0" u="none" strike="noStrike" cap="none">
              <a:solidFill>
                <a:schemeClr val="dk1"/>
              </a:solidFill>
              <a:latin typeface="Montserrat"/>
              <a:ea typeface="Montserrat"/>
              <a:cs typeface="Montserrat"/>
              <a:sym typeface="Montserrat"/>
            </a:endParaRPr>
          </a:p>
        </p:txBody>
      </p:sp>
      <p:sp>
        <p:nvSpPr>
          <p:cNvPr id="1900" name="Google Shape;1900;p44"/>
          <p:cNvSpPr/>
          <p:nvPr/>
        </p:nvSpPr>
        <p:spPr>
          <a:xfrm>
            <a:off x="120800" y="5155677"/>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00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Insider threats and employee training</a:t>
            </a:r>
            <a:r>
              <a:rPr lang="en-GB" sz="1400" b="0" i="0" u="none" strike="noStrike" cap="none">
                <a:solidFill>
                  <a:schemeClr val="dk1"/>
                </a:solidFill>
                <a:latin typeface="Montserrat"/>
                <a:ea typeface="Montserrat"/>
                <a:cs typeface="Montserrat"/>
                <a:sym typeface="Montserrat"/>
              </a:rPr>
              <a:t> - Employees accessing or leaking patient data - data breach </a:t>
            </a:r>
            <a:endParaRPr sz="1400" b="0" i="0" u="none" strike="noStrike" cap="none">
              <a:solidFill>
                <a:schemeClr val="dk1"/>
              </a:solidFill>
              <a:latin typeface="Montserrat"/>
              <a:ea typeface="Montserrat"/>
              <a:cs typeface="Montserrat"/>
              <a:sym typeface="Montserrat"/>
            </a:endParaRPr>
          </a:p>
        </p:txBody>
      </p:sp>
      <p:sp>
        <p:nvSpPr>
          <p:cNvPr id="1901" name="Google Shape;1901;p44"/>
          <p:cNvSpPr/>
          <p:nvPr/>
        </p:nvSpPr>
        <p:spPr>
          <a:xfrm>
            <a:off x="6171525" y="5155677"/>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15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Regular assessments </a:t>
            </a:r>
            <a:r>
              <a:rPr lang="en-GB" sz="1400" b="0" i="0" u="none" strike="noStrike" cap="none">
                <a:solidFill>
                  <a:schemeClr val="dk1"/>
                </a:solidFill>
                <a:latin typeface="Montserrat"/>
                <a:ea typeface="Montserrat"/>
                <a:cs typeface="Montserrat"/>
                <a:sym typeface="Montserrat"/>
              </a:rPr>
              <a:t>- Evaluate effectiveness of data protection measures with regular auditing and assessment </a:t>
            </a:r>
            <a:endParaRPr sz="1400" b="0" i="0" u="none" strike="noStrike" cap="none">
              <a:solidFill>
                <a:schemeClr val="dk1"/>
              </a:solidFill>
              <a:latin typeface="Montserrat"/>
              <a:ea typeface="Montserrat"/>
              <a:cs typeface="Montserrat"/>
              <a:sym typeface="Montserrat"/>
            </a:endParaRPr>
          </a:p>
        </p:txBody>
      </p:sp>
      <p:sp>
        <p:nvSpPr>
          <p:cNvPr id="1902" name="Google Shape;1902;p44"/>
          <p:cNvSpPr/>
          <p:nvPr/>
        </p:nvSpPr>
        <p:spPr>
          <a:xfrm>
            <a:off x="120800" y="5984261"/>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00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System vulnerabilities </a:t>
            </a:r>
            <a:r>
              <a:rPr lang="en-GB" sz="1400" b="0" i="0" u="none" strike="noStrike" cap="none">
                <a:solidFill>
                  <a:schemeClr val="dk1"/>
                </a:solidFill>
                <a:latin typeface="Montserrat"/>
                <a:ea typeface="Montserrat"/>
                <a:cs typeface="Montserrat"/>
                <a:sym typeface="Montserrat"/>
              </a:rPr>
              <a:t>- Keep systems up to date, avoid legacy systems and minimise data fragmentation </a:t>
            </a:r>
            <a:endParaRPr sz="1400" b="0" i="0" u="none" strike="noStrike" cap="none">
              <a:solidFill>
                <a:schemeClr val="dk1"/>
              </a:solidFill>
              <a:latin typeface="Montserrat"/>
              <a:ea typeface="Montserrat"/>
              <a:cs typeface="Montserrat"/>
              <a:sym typeface="Montserrat"/>
            </a:endParaRPr>
          </a:p>
        </p:txBody>
      </p:sp>
      <p:sp>
        <p:nvSpPr>
          <p:cNvPr id="1903" name="Google Shape;1903;p44"/>
          <p:cNvSpPr/>
          <p:nvPr/>
        </p:nvSpPr>
        <p:spPr>
          <a:xfrm>
            <a:off x="6171525" y="5984261"/>
            <a:ext cx="5890200" cy="698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182880" marR="0" lvl="0" indent="-134620" algn="l" rtl="0">
              <a:lnSpc>
                <a:spcPct val="115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Communication and awareness </a:t>
            </a:r>
            <a:r>
              <a:rPr lang="en-GB" sz="1400" b="0" i="0" u="none" strike="noStrike" cap="none">
                <a:solidFill>
                  <a:schemeClr val="dk1"/>
                </a:solidFill>
                <a:latin typeface="Montserrat"/>
                <a:ea typeface="Montserrat"/>
                <a:cs typeface="Montserrat"/>
                <a:sym typeface="Montserrat"/>
              </a:rPr>
              <a:t>- Promoting a culture of data protection by regular communication and updates</a:t>
            </a:r>
            <a:endParaRPr sz="1400" b="1" i="0" u="none" strike="noStrike" cap="none">
              <a:solidFill>
                <a:schemeClr val="dk1"/>
              </a:solidFill>
              <a:latin typeface="Montserrat"/>
              <a:ea typeface="Montserrat"/>
              <a:cs typeface="Montserrat"/>
              <a:sym typeface="Montserrat"/>
            </a:endParaRPr>
          </a:p>
        </p:txBody>
      </p:sp>
      <p:sp>
        <p:nvSpPr>
          <p:cNvPr id="1904" name="Google Shape;1904;p44"/>
          <p:cNvSpPr txBox="1"/>
          <p:nvPr/>
        </p:nvSpPr>
        <p:spPr>
          <a:xfrm>
            <a:off x="120800" y="1813350"/>
            <a:ext cx="5890200" cy="615600"/>
          </a:xfrm>
          <a:prstGeom prst="rect">
            <a:avLst/>
          </a:prstGeom>
          <a:solidFill>
            <a:srgbClr val="D3A5C3"/>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Montserrat"/>
                <a:ea typeface="Montserrat"/>
                <a:cs typeface="Montserrat"/>
                <a:sym typeface="Montserrat"/>
              </a:rPr>
              <a:t>EHR’s have </a:t>
            </a:r>
            <a:r>
              <a:rPr lang="en-GB" sz="1400" b="1" i="0" u="none" strike="noStrike" cap="none">
                <a:solidFill>
                  <a:schemeClr val="dk1"/>
                </a:solidFill>
                <a:latin typeface="Montserrat"/>
                <a:ea typeface="Montserrat"/>
                <a:cs typeface="Montserrat"/>
                <a:sym typeface="Montserrat"/>
              </a:rPr>
              <a:t>large amounts of sensitive</a:t>
            </a:r>
            <a:r>
              <a:rPr lang="en-GB" sz="1400" b="0" i="0" u="none" strike="noStrike" cap="none">
                <a:solidFill>
                  <a:schemeClr val="dk1"/>
                </a:solidFill>
                <a:latin typeface="Montserrat"/>
                <a:ea typeface="Montserrat"/>
                <a:cs typeface="Montserrat"/>
                <a:sym typeface="Montserrat"/>
              </a:rPr>
              <a:t> information and are increasingly </a:t>
            </a:r>
            <a:r>
              <a:rPr lang="en-GB" sz="1400" b="1" i="0" u="none" strike="noStrike" cap="none">
                <a:solidFill>
                  <a:schemeClr val="dk1"/>
                </a:solidFill>
                <a:latin typeface="Montserrat"/>
                <a:ea typeface="Montserrat"/>
                <a:cs typeface="Montserrat"/>
                <a:sym typeface="Montserrat"/>
              </a:rPr>
              <a:t>becoming targets for cyber attacks</a:t>
            </a:r>
            <a:r>
              <a:rPr lang="en-GB" sz="1400" b="0" i="0" u="none" strike="noStrike" cap="none">
                <a:solidFill>
                  <a:schemeClr val="dk1"/>
                </a:solidFill>
                <a:latin typeface="Montserrat"/>
                <a:ea typeface="Montserrat"/>
                <a:cs typeface="Montserrat"/>
                <a:sym typeface="Montserrat"/>
              </a:rPr>
              <a:t> </a:t>
            </a:r>
            <a:endParaRPr sz="1400" b="0" i="0" u="none" strike="noStrike" cap="none">
              <a:solidFill>
                <a:schemeClr val="dk1"/>
              </a:solidFill>
              <a:latin typeface="Montserrat"/>
              <a:ea typeface="Montserrat"/>
              <a:cs typeface="Montserrat"/>
              <a:sym typeface="Montserrat"/>
            </a:endParaRPr>
          </a:p>
        </p:txBody>
      </p:sp>
      <p:sp>
        <p:nvSpPr>
          <p:cNvPr id="1905" name="Google Shape;1905;p44"/>
          <p:cNvSpPr txBox="1"/>
          <p:nvPr/>
        </p:nvSpPr>
        <p:spPr>
          <a:xfrm>
            <a:off x="6171525" y="1813350"/>
            <a:ext cx="5890200" cy="615600"/>
          </a:xfrm>
          <a:prstGeom prst="rect">
            <a:avLst/>
          </a:prstGeom>
          <a:solidFill>
            <a:srgbClr val="D3A5C3"/>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Montserrat"/>
                <a:ea typeface="Montserrat"/>
                <a:cs typeface="Montserrat"/>
                <a:sym typeface="Montserrat"/>
              </a:rPr>
              <a:t>Staff pose a significant risk to cyber resilience if they are not </a:t>
            </a:r>
            <a:r>
              <a:rPr lang="en-GB" sz="1400" b="1" i="0" u="none" strike="noStrike" cap="none">
                <a:solidFill>
                  <a:schemeClr val="dk1"/>
                </a:solidFill>
                <a:latin typeface="Montserrat"/>
                <a:ea typeface="Montserrat"/>
                <a:cs typeface="Montserrat"/>
                <a:sym typeface="Montserrat"/>
              </a:rPr>
              <a:t>properly trained</a:t>
            </a:r>
            <a:r>
              <a:rPr lang="en-GB" sz="1400" b="0" i="0" u="none" strike="noStrike" cap="none">
                <a:solidFill>
                  <a:schemeClr val="dk1"/>
                </a:solidFill>
                <a:latin typeface="Montserrat"/>
                <a:ea typeface="Montserrat"/>
                <a:cs typeface="Montserrat"/>
                <a:sym typeface="Montserrat"/>
              </a:rPr>
              <a:t> and </a:t>
            </a:r>
            <a:r>
              <a:rPr lang="en-GB" sz="1400" b="1" i="0" u="none" strike="noStrike" cap="none">
                <a:solidFill>
                  <a:schemeClr val="dk1"/>
                </a:solidFill>
                <a:latin typeface="Montserrat"/>
                <a:ea typeface="Montserrat"/>
                <a:cs typeface="Montserrat"/>
                <a:sym typeface="Montserrat"/>
              </a:rPr>
              <a:t>aware</a:t>
            </a:r>
            <a:r>
              <a:rPr lang="en-GB" sz="1400" b="0" i="0" u="none" strike="noStrike" cap="none">
                <a:solidFill>
                  <a:schemeClr val="dk1"/>
                </a:solidFill>
                <a:latin typeface="Montserrat"/>
                <a:ea typeface="Montserrat"/>
                <a:cs typeface="Montserrat"/>
                <a:sym typeface="Montserrat"/>
              </a:rPr>
              <a:t> of the regulations</a:t>
            </a:r>
            <a:endParaRPr sz="14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8"/>
          <p:cNvPicPr preferRelativeResize="0"/>
          <p:nvPr/>
        </p:nvPicPr>
        <p:blipFill rotWithShape="1">
          <a:blip r:embed="rId3">
            <a:alphaModFix/>
          </a:blip>
          <a:srcRect l="25425" r="41407"/>
          <a:stretch/>
        </p:blipFill>
        <p:spPr>
          <a:xfrm>
            <a:off x="0" y="721800"/>
            <a:ext cx="3048827" cy="6136200"/>
          </a:xfrm>
          <a:prstGeom prst="rect">
            <a:avLst/>
          </a:prstGeom>
          <a:noFill/>
          <a:ln>
            <a:noFill/>
          </a:ln>
        </p:spPr>
      </p:pic>
      <p:sp>
        <p:nvSpPr>
          <p:cNvPr id="138" name="Google Shape;138;p18"/>
          <p:cNvSpPr/>
          <p:nvPr/>
        </p:nvSpPr>
        <p:spPr>
          <a:xfrm>
            <a:off x="3075" y="0"/>
            <a:ext cx="121797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Speakers - Day 1 &amp; Day 2</a:t>
            </a:r>
            <a:endParaRPr sz="2200" b="1" i="0" u="none" strike="noStrike" cap="none">
              <a:solidFill>
                <a:schemeClr val="lt1"/>
              </a:solidFill>
              <a:latin typeface="Montserrat"/>
              <a:ea typeface="Montserrat"/>
              <a:cs typeface="Montserrat"/>
              <a:sym typeface="Montserrat"/>
            </a:endParaRPr>
          </a:p>
        </p:txBody>
      </p:sp>
      <p:sp>
        <p:nvSpPr>
          <p:cNvPr id="139" name="Google Shape;139;p18"/>
          <p:cNvSpPr/>
          <p:nvPr/>
        </p:nvSpPr>
        <p:spPr>
          <a:xfrm>
            <a:off x="3181700" y="1451615"/>
            <a:ext cx="6320400" cy="1611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txBox="1"/>
          <p:nvPr/>
        </p:nvSpPr>
        <p:spPr>
          <a:xfrm>
            <a:off x="3556688" y="1049202"/>
            <a:ext cx="4778400" cy="53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Montserrat"/>
                <a:ea typeface="Montserrat"/>
                <a:cs typeface="Montserrat"/>
                <a:sym typeface="Montserrat"/>
              </a:rPr>
              <a:t>Facilitators </a:t>
            </a:r>
            <a:endParaRPr sz="1600" b="1" i="0" u="none" strike="noStrike" cap="none">
              <a:solidFill>
                <a:srgbClr val="000000"/>
              </a:solidFill>
              <a:latin typeface="Montserrat"/>
              <a:ea typeface="Montserrat"/>
              <a:cs typeface="Montserrat"/>
              <a:sym typeface="Montserrat"/>
            </a:endParaRPr>
          </a:p>
        </p:txBody>
      </p:sp>
      <p:sp>
        <p:nvSpPr>
          <p:cNvPr id="141" name="Google Shape;141;p18"/>
          <p:cNvSpPr/>
          <p:nvPr/>
        </p:nvSpPr>
        <p:spPr>
          <a:xfrm>
            <a:off x="3181700" y="4889495"/>
            <a:ext cx="7599600" cy="1611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8"/>
          <p:cNvSpPr txBox="1"/>
          <p:nvPr/>
        </p:nvSpPr>
        <p:spPr>
          <a:xfrm>
            <a:off x="3556704" y="4469040"/>
            <a:ext cx="6524700" cy="53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Montserrat"/>
                <a:ea typeface="Montserrat"/>
                <a:cs typeface="Montserrat"/>
                <a:sym typeface="Montserrat"/>
              </a:rPr>
              <a:t>Workshop Subject Matter Experts</a:t>
            </a:r>
            <a:endParaRPr sz="1600" b="1" i="0" u="none" strike="noStrike" cap="none">
              <a:solidFill>
                <a:srgbClr val="000000"/>
              </a:solidFill>
              <a:latin typeface="Montserrat"/>
              <a:ea typeface="Montserrat"/>
              <a:cs typeface="Montserrat"/>
              <a:sym typeface="Montserrat"/>
            </a:endParaRPr>
          </a:p>
        </p:txBody>
      </p:sp>
      <p:sp>
        <p:nvSpPr>
          <p:cNvPr id="143" name="Google Shape;143;p18"/>
          <p:cNvSpPr txBox="1"/>
          <p:nvPr/>
        </p:nvSpPr>
        <p:spPr>
          <a:xfrm>
            <a:off x="4318175" y="3241764"/>
            <a:ext cx="2745600" cy="647400"/>
          </a:xfrm>
          <a:prstGeom prst="rect">
            <a:avLst/>
          </a:prstGeom>
          <a:solidFill>
            <a:srgbClr val="EAD1DC"/>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r>
              <a:rPr lang="en-GB" sz="1400" b="1" i="0" u="none" strike="noStrike" cap="none">
                <a:solidFill>
                  <a:schemeClr val="dk1"/>
                </a:solidFill>
                <a:latin typeface="Montserrat"/>
                <a:ea typeface="Montserrat"/>
                <a:cs typeface="Montserrat"/>
                <a:sym typeface="Montserrat"/>
              </a:rPr>
              <a:t>Malvin Tshabalala</a:t>
            </a:r>
            <a:endParaRPr sz="1400" b="0" i="1" u="none"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p:txBody>
      </p:sp>
      <p:pic>
        <p:nvPicPr>
          <p:cNvPr id="144" name="Google Shape;144;p18"/>
          <p:cNvPicPr preferRelativeResize="0"/>
          <p:nvPr/>
        </p:nvPicPr>
        <p:blipFill rotWithShape="1">
          <a:blip r:embed="rId4">
            <a:alphaModFix/>
          </a:blip>
          <a:srcRect l="21467" t="2151" r="21467" b="40784"/>
          <a:stretch/>
        </p:blipFill>
        <p:spPr>
          <a:xfrm>
            <a:off x="3318350" y="5321550"/>
            <a:ext cx="852300" cy="866100"/>
          </a:xfrm>
          <a:prstGeom prst="ellipse">
            <a:avLst/>
          </a:prstGeom>
          <a:noFill/>
          <a:ln w="28575" cap="flat" cmpd="sng">
            <a:solidFill>
              <a:srgbClr val="62296D"/>
            </a:solidFill>
            <a:prstDash val="solid"/>
            <a:round/>
            <a:headEnd type="none" w="sm" len="sm"/>
            <a:tailEnd type="none" w="sm" len="sm"/>
          </a:ln>
        </p:spPr>
      </p:pic>
      <p:pic>
        <p:nvPicPr>
          <p:cNvPr id="145" name="Google Shape;145;p18"/>
          <p:cNvPicPr preferRelativeResize="0"/>
          <p:nvPr/>
        </p:nvPicPr>
        <p:blipFill rotWithShape="1">
          <a:blip r:embed="rId5">
            <a:alphaModFix/>
          </a:blip>
          <a:srcRect/>
          <a:stretch/>
        </p:blipFill>
        <p:spPr>
          <a:xfrm>
            <a:off x="3318350" y="3164350"/>
            <a:ext cx="852300" cy="866100"/>
          </a:xfrm>
          <a:prstGeom prst="ellipse">
            <a:avLst/>
          </a:prstGeom>
          <a:noFill/>
          <a:ln w="28575" cap="flat" cmpd="sng">
            <a:solidFill>
              <a:srgbClr val="AF5289"/>
            </a:solidFill>
            <a:prstDash val="solid"/>
            <a:round/>
            <a:headEnd type="none" w="sm" len="sm"/>
            <a:tailEnd type="none" w="sm" len="sm"/>
          </a:ln>
        </p:spPr>
      </p:pic>
      <p:pic>
        <p:nvPicPr>
          <p:cNvPr id="146" name="Google Shape;146;p18"/>
          <p:cNvPicPr preferRelativeResize="0"/>
          <p:nvPr/>
        </p:nvPicPr>
        <p:blipFill rotWithShape="1">
          <a:blip r:embed="rId6">
            <a:alphaModFix/>
          </a:blip>
          <a:srcRect/>
          <a:stretch/>
        </p:blipFill>
        <p:spPr>
          <a:xfrm>
            <a:off x="7896425" y="5321550"/>
            <a:ext cx="852300" cy="866100"/>
          </a:xfrm>
          <a:prstGeom prst="ellipse">
            <a:avLst/>
          </a:prstGeom>
          <a:noFill/>
          <a:ln w="28575" cap="flat" cmpd="sng">
            <a:solidFill>
              <a:srgbClr val="62296D"/>
            </a:solidFill>
            <a:prstDash val="solid"/>
            <a:round/>
            <a:headEnd type="none" w="sm" len="sm"/>
            <a:tailEnd type="none" w="sm" len="sm"/>
          </a:ln>
        </p:spPr>
      </p:pic>
      <p:pic>
        <p:nvPicPr>
          <p:cNvPr id="147" name="Google Shape;147;p18"/>
          <p:cNvPicPr preferRelativeResize="0"/>
          <p:nvPr/>
        </p:nvPicPr>
        <p:blipFill rotWithShape="1">
          <a:blip r:embed="rId7">
            <a:alphaModFix/>
          </a:blip>
          <a:srcRect/>
          <a:stretch/>
        </p:blipFill>
        <p:spPr>
          <a:xfrm>
            <a:off x="3318350" y="1827768"/>
            <a:ext cx="852300" cy="866100"/>
          </a:xfrm>
          <a:prstGeom prst="ellipse">
            <a:avLst/>
          </a:prstGeom>
          <a:noFill/>
          <a:ln w="28575" cap="flat" cmpd="sng">
            <a:solidFill>
              <a:srgbClr val="AF5289"/>
            </a:solidFill>
            <a:prstDash val="solid"/>
            <a:round/>
            <a:headEnd type="none" w="sm" len="sm"/>
            <a:tailEnd type="none" w="sm" len="sm"/>
          </a:ln>
        </p:spPr>
      </p:pic>
      <p:pic>
        <p:nvPicPr>
          <p:cNvPr id="148" name="Google Shape;148;p18"/>
          <p:cNvPicPr preferRelativeResize="0"/>
          <p:nvPr/>
        </p:nvPicPr>
        <p:blipFill rotWithShape="1">
          <a:blip r:embed="rId8">
            <a:alphaModFix/>
          </a:blip>
          <a:srcRect t="6480" r="10601"/>
          <a:stretch/>
        </p:blipFill>
        <p:spPr>
          <a:xfrm>
            <a:off x="7896425" y="1827768"/>
            <a:ext cx="852300" cy="866100"/>
          </a:xfrm>
          <a:prstGeom prst="ellipse">
            <a:avLst/>
          </a:prstGeom>
          <a:noFill/>
          <a:ln w="28575" cap="flat" cmpd="sng">
            <a:solidFill>
              <a:srgbClr val="AF5289"/>
            </a:solidFill>
            <a:prstDash val="solid"/>
            <a:round/>
            <a:headEnd type="none" w="sm" len="sm"/>
            <a:tailEnd type="none" w="sm" len="sm"/>
          </a:ln>
        </p:spPr>
      </p:pic>
      <p:sp>
        <p:nvSpPr>
          <p:cNvPr id="149" name="Google Shape;149;p18"/>
          <p:cNvSpPr txBox="1"/>
          <p:nvPr/>
        </p:nvSpPr>
        <p:spPr>
          <a:xfrm>
            <a:off x="4318175" y="1937118"/>
            <a:ext cx="2745600" cy="647400"/>
          </a:xfrm>
          <a:prstGeom prst="rect">
            <a:avLst/>
          </a:prstGeom>
          <a:solidFill>
            <a:srgbClr val="EAD1DC"/>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rgbClr val="000000"/>
              </a:buClr>
              <a:buSzPts val="1300"/>
              <a:buFont typeface="Arial"/>
              <a:buNone/>
            </a:pPr>
            <a:r>
              <a:rPr lang="en-GB" sz="1400" b="1" i="0" u="none" strike="noStrike" cap="none">
                <a:solidFill>
                  <a:schemeClr val="dk1"/>
                </a:solidFill>
                <a:latin typeface="Montserrat"/>
                <a:ea typeface="Montserrat"/>
                <a:cs typeface="Montserrat"/>
                <a:sym typeface="Montserrat"/>
              </a:rPr>
              <a:t>Dr. Ureshnie Govender</a:t>
            </a:r>
            <a:r>
              <a:rPr lang="en-GB" sz="1400" b="1" i="0" u="sng" strike="noStrike" cap="none">
                <a:solidFill>
                  <a:schemeClr val="dk1"/>
                </a:solidFill>
                <a:latin typeface="Montserrat"/>
                <a:ea typeface="Montserrat"/>
                <a:cs typeface="Montserrat"/>
                <a:sym typeface="Montserrat"/>
              </a:rPr>
              <a:t> </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
        <p:nvSpPr>
          <p:cNvPr id="150" name="Google Shape;150;p18"/>
          <p:cNvSpPr txBox="1"/>
          <p:nvPr/>
        </p:nvSpPr>
        <p:spPr>
          <a:xfrm>
            <a:off x="8873083" y="1937118"/>
            <a:ext cx="2745600" cy="647400"/>
          </a:xfrm>
          <a:prstGeom prst="rect">
            <a:avLst/>
          </a:prstGeom>
          <a:solidFill>
            <a:srgbClr val="EAD1DC"/>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chemeClr val="dk1"/>
              </a:buClr>
              <a:buSzPts val="1300"/>
              <a:buFont typeface="Arial"/>
              <a:buNone/>
            </a:pPr>
            <a:r>
              <a:rPr lang="en-GB" sz="1400" b="1" i="0" u="none" strike="noStrike" cap="none">
                <a:solidFill>
                  <a:schemeClr val="dk1"/>
                </a:solidFill>
                <a:latin typeface="Montserrat"/>
                <a:ea typeface="Montserrat"/>
                <a:cs typeface="Montserrat"/>
                <a:sym typeface="Montserrat"/>
              </a:rPr>
              <a:t>Dr. Sana Charania </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chemeClr val="dk1"/>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
        <p:nvSpPr>
          <p:cNvPr id="151" name="Google Shape;151;p18"/>
          <p:cNvSpPr txBox="1"/>
          <p:nvPr/>
        </p:nvSpPr>
        <p:spPr>
          <a:xfrm>
            <a:off x="8873083" y="5430900"/>
            <a:ext cx="2745600" cy="647400"/>
          </a:xfrm>
          <a:prstGeom prst="rect">
            <a:avLst/>
          </a:prstGeom>
          <a:solidFill>
            <a:srgbClr val="D9D2E9"/>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Dr. Brad Beira</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chemeClr val="dk1"/>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
        <p:nvSpPr>
          <p:cNvPr id="152" name="Google Shape;152;p18"/>
          <p:cNvSpPr txBox="1"/>
          <p:nvPr/>
        </p:nvSpPr>
        <p:spPr>
          <a:xfrm>
            <a:off x="4318175" y="5430900"/>
            <a:ext cx="2745600" cy="647400"/>
          </a:xfrm>
          <a:prstGeom prst="rect">
            <a:avLst/>
          </a:prstGeom>
          <a:solidFill>
            <a:srgbClr val="D9D2E9"/>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chemeClr val="dk1"/>
              </a:buClr>
              <a:buSzPts val="1300"/>
              <a:buFont typeface="Arial"/>
              <a:buNone/>
            </a:pPr>
            <a:endParaRPr sz="1400" b="1" i="0" u="none"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chemeClr val="dk1"/>
              </a:buClr>
              <a:buSzPts val="1300"/>
              <a:buFont typeface="Arial"/>
              <a:buNone/>
            </a:pPr>
            <a:r>
              <a:rPr lang="en-GB" sz="1400" b="1" i="0" u="none" strike="noStrike" cap="none">
                <a:solidFill>
                  <a:schemeClr val="dk1"/>
                </a:solidFill>
                <a:latin typeface="Montserrat"/>
                <a:ea typeface="Montserrat"/>
                <a:cs typeface="Montserrat"/>
                <a:sym typeface="Montserrat"/>
              </a:rPr>
              <a:t>Dr. Prinesh Reddy</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pic>
        <p:nvPicPr>
          <p:cNvPr id="1911" name="Google Shape;1911;p45"/>
          <p:cNvPicPr preferRelativeResize="0"/>
          <p:nvPr/>
        </p:nvPicPr>
        <p:blipFill rotWithShape="1">
          <a:blip r:embed="rId3">
            <a:alphaModFix/>
          </a:blip>
          <a:srcRect t="13116" b="2473"/>
          <a:stretch/>
        </p:blipFill>
        <p:spPr>
          <a:xfrm>
            <a:off x="0" y="0"/>
            <a:ext cx="12192000" cy="6858001"/>
          </a:xfrm>
          <a:prstGeom prst="rect">
            <a:avLst/>
          </a:prstGeom>
          <a:noFill/>
          <a:ln>
            <a:noFill/>
          </a:ln>
        </p:spPr>
      </p:pic>
      <p:sp>
        <p:nvSpPr>
          <p:cNvPr id="1912" name="Google Shape;1912;p45"/>
          <p:cNvSpPr/>
          <p:nvPr/>
        </p:nvSpPr>
        <p:spPr>
          <a:xfrm>
            <a:off x="0" y="2800350"/>
            <a:ext cx="12192000" cy="12573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5 min Break </a:t>
            </a:r>
            <a:endParaRPr sz="3000" b="0" i="0" u="none" strike="noStrike" cap="none">
              <a:solidFill>
                <a:srgbClr val="FFFFFF"/>
              </a:solidFill>
              <a:latin typeface="Calibri"/>
              <a:ea typeface="Calibri"/>
              <a:cs typeface="Calibri"/>
              <a:sym typeface="Calibri"/>
            </a:endParaRPr>
          </a:p>
        </p:txBody>
      </p:sp>
      <p:sp>
        <p:nvSpPr>
          <p:cNvPr id="1913" name="Google Shape;1913;p45"/>
          <p:cNvSpPr/>
          <p:nvPr/>
        </p:nvSpPr>
        <p:spPr>
          <a:xfrm>
            <a:off x="2671000" y="2877162"/>
            <a:ext cx="1139000" cy="1103675"/>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88" y="479"/>
                </a:moveTo>
                <a:cubicBezTo>
                  <a:pt x="182" y="479"/>
                  <a:pt x="97" y="393"/>
                  <a:pt x="97" y="288"/>
                </a:cubicBezTo>
                <a:cubicBezTo>
                  <a:pt x="97" y="182"/>
                  <a:pt x="182" y="97"/>
                  <a:pt x="288" y="97"/>
                </a:cubicBezTo>
                <a:cubicBezTo>
                  <a:pt x="393" y="97"/>
                  <a:pt x="479" y="182"/>
                  <a:pt x="479" y="288"/>
                </a:cubicBezTo>
                <a:cubicBezTo>
                  <a:pt x="479" y="393"/>
                  <a:pt x="393" y="479"/>
                  <a:pt x="288" y="479"/>
                </a:cubicBezTo>
                <a:close/>
                <a:moveTo>
                  <a:pt x="288" y="121"/>
                </a:moveTo>
                <a:cubicBezTo>
                  <a:pt x="196" y="121"/>
                  <a:pt x="121" y="196"/>
                  <a:pt x="121" y="288"/>
                </a:cubicBezTo>
                <a:cubicBezTo>
                  <a:pt x="121" y="380"/>
                  <a:pt x="196" y="454"/>
                  <a:pt x="288" y="454"/>
                </a:cubicBezTo>
                <a:cubicBezTo>
                  <a:pt x="380" y="454"/>
                  <a:pt x="454" y="380"/>
                  <a:pt x="454" y="288"/>
                </a:cubicBezTo>
                <a:cubicBezTo>
                  <a:pt x="454" y="196"/>
                  <a:pt x="380" y="121"/>
                  <a:pt x="288" y="121"/>
                </a:cubicBezTo>
                <a:close/>
                <a:moveTo>
                  <a:pt x="422" y="300"/>
                </a:moveTo>
                <a:cubicBezTo>
                  <a:pt x="275" y="300"/>
                  <a:pt x="275" y="300"/>
                  <a:pt x="275" y="300"/>
                </a:cubicBezTo>
                <a:cubicBezTo>
                  <a:pt x="275" y="153"/>
                  <a:pt x="275" y="153"/>
                  <a:pt x="275" y="153"/>
                </a:cubicBezTo>
                <a:cubicBezTo>
                  <a:pt x="300" y="153"/>
                  <a:pt x="300" y="153"/>
                  <a:pt x="300" y="153"/>
                </a:cubicBezTo>
                <a:cubicBezTo>
                  <a:pt x="300" y="276"/>
                  <a:pt x="300" y="276"/>
                  <a:pt x="300" y="276"/>
                </a:cubicBezTo>
                <a:cubicBezTo>
                  <a:pt x="422" y="276"/>
                  <a:pt x="422" y="276"/>
                  <a:pt x="422" y="276"/>
                </a:cubicBezTo>
                <a:lnTo>
                  <a:pt x="422" y="3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pic>
        <p:nvPicPr>
          <p:cNvPr id="1919" name="Google Shape;1919;p46"/>
          <p:cNvPicPr preferRelativeResize="0"/>
          <p:nvPr/>
        </p:nvPicPr>
        <p:blipFill rotWithShape="1">
          <a:blip r:embed="rId3">
            <a:alphaModFix/>
          </a:blip>
          <a:srcRect t="6558" b="9031"/>
          <a:stretch/>
        </p:blipFill>
        <p:spPr>
          <a:xfrm>
            <a:off x="0" y="0"/>
            <a:ext cx="12192000" cy="6858001"/>
          </a:xfrm>
          <a:prstGeom prst="rect">
            <a:avLst/>
          </a:prstGeom>
          <a:noFill/>
          <a:ln>
            <a:noFill/>
          </a:ln>
        </p:spPr>
      </p:pic>
      <p:sp>
        <p:nvSpPr>
          <p:cNvPr id="1920" name="Google Shape;1920;p46"/>
          <p:cNvSpPr/>
          <p:nvPr/>
        </p:nvSpPr>
        <p:spPr>
          <a:xfrm>
            <a:off x="1785750" y="2853025"/>
            <a:ext cx="8620500" cy="15432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1371600" marR="0" lvl="0" indent="0" algn="ctr" rtl="0">
              <a:lnSpc>
                <a:spcPct val="100000"/>
              </a:lnSpc>
              <a:spcBef>
                <a:spcPts val="1000"/>
              </a:spcBef>
              <a:spcAft>
                <a:spcPts val="0"/>
              </a:spcAft>
              <a:buClr>
                <a:srgbClr val="000000"/>
              </a:buClr>
              <a:buSzPts val="3600"/>
              <a:buFont typeface="Arial"/>
              <a:buNone/>
            </a:pPr>
            <a:r>
              <a:rPr lang="en-GB" sz="3600" b="1" i="0" u="none" strike="noStrike" cap="none">
                <a:solidFill>
                  <a:schemeClr val="lt1"/>
                </a:solidFill>
                <a:latin typeface="Montserrat"/>
                <a:ea typeface="Montserrat"/>
                <a:cs typeface="Montserrat"/>
                <a:sym typeface="Montserrat"/>
              </a:rPr>
              <a:t>Protection</a:t>
            </a: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47"/>
          <p:cNvSpPr txBox="1">
            <a:spLocks noGrp="1"/>
          </p:cNvSpPr>
          <p:nvPr>
            <p:ph type="ctrTitle"/>
          </p:nvPr>
        </p:nvSpPr>
        <p:spPr>
          <a:xfrm>
            <a:off x="1524000" y="1107163"/>
            <a:ext cx="91440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115000"/>
              </a:lnSpc>
              <a:spcBef>
                <a:spcPts val="900"/>
              </a:spcBef>
              <a:spcAft>
                <a:spcPts val="0"/>
              </a:spcAft>
              <a:buSzPts val="6000"/>
              <a:buNone/>
            </a:pPr>
            <a:r>
              <a:rPr lang="en-GB" sz="2700">
                <a:highlight>
                  <a:srgbClr val="FFFFFF"/>
                </a:highlight>
                <a:latin typeface="Montserrat"/>
                <a:ea typeface="Montserrat"/>
                <a:cs typeface="Montserrat"/>
                <a:sym typeface="Montserrat"/>
              </a:rPr>
              <a:t>“Specific measures to </a:t>
            </a:r>
            <a:r>
              <a:rPr lang="en-GB" sz="2700" b="1">
                <a:highlight>
                  <a:srgbClr val="FFFFFF"/>
                </a:highlight>
                <a:latin typeface="Montserrat"/>
                <a:ea typeface="Montserrat"/>
                <a:cs typeface="Montserrat"/>
                <a:sym typeface="Montserrat"/>
              </a:rPr>
              <a:t>safeguard</a:t>
            </a:r>
            <a:r>
              <a:rPr lang="en-GB" sz="2700">
                <a:highlight>
                  <a:srgbClr val="FFFFFF"/>
                </a:highlight>
                <a:latin typeface="Montserrat"/>
                <a:ea typeface="Montserrat"/>
                <a:cs typeface="Montserrat"/>
                <a:sym typeface="Montserrat"/>
              </a:rPr>
              <a:t> the </a:t>
            </a:r>
            <a:r>
              <a:rPr lang="en-GB" sz="2700" b="1">
                <a:highlight>
                  <a:srgbClr val="FFFFFF"/>
                </a:highlight>
                <a:latin typeface="Montserrat"/>
                <a:ea typeface="Montserrat"/>
                <a:cs typeface="Montserrat"/>
                <a:sym typeface="Montserrat"/>
              </a:rPr>
              <a:t>fundamental rights</a:t>
            </a:r>
            <a:r>
              <a:rPr lang="en-GB" sz="2700">
                <a:highlight>
                  <a:srgbClr val="FFFFFF"/>
                </a:highlight>
                <a:latin typeface="Montserrat"/>
                <a:ea typeface="Montserrat"/>
                <a:cs typeface="Montserrat"/>
                <a:sym typeface="Montserrat"/>
              </a:rPr>
              <a:t> and the interests of the </a:t>
            </a:r>
            <a:r>
              <a:rPr lang="en-GB" sz="2700" b="1">
                <a:highlight>
                  <a:srgbClr val="FFFFFF"/>
                </a:highlight>
                <a:latin typeface="Montserrat"/>
                <a:ea typeface="Montserrat"/>
                <a:cs typeface="Montserrat"/>
                <a:sym typeface="Montserrat"/>
              </a:rPr>
              <a:t>data subject</a:t>
            </a:r>
            <a:r>
              <a:rPr lang="en-GB" sz="2700">
                <a:highlight>
                  <a:srgbClr val="FFFFFF"/>
                </a:highlight>
                <a:latin typeface="Montserrat"/>
                <a:ea typeface="Montserrat"/>
                <a:cs typeface="Montserrat"/>
                <a:sym typeface="Montserrat"/>
              </a:rPr>
              <a:t>”</a:t>
            </a:r>
            <a:endParaRPr sz="2700">
              <a:latin typeface="Montserrat"/>
              <a:ea typeface="Montserrat"/>
              <a:cs typeface="Montserrat"/>
              <a:sym typeface="Montserrat"/>
            </a:endParaRPr>
          </a:p>
        </p:txBody>
      </p:sp>
      <p:sp>
        <p:nvSpPr>
          <p:cNvPr id="1927" name="Google Shape;1927;p47"/>
          <p:cNvSpPr/>
          <p:nvPr/>
        </p:nvSpPr>
        <p:spPr>
          <a:xfrm>
            <a:off x="4453509" y="3349150"/>
            <a:ext cx="3284982" cy="3110103"/>
          </a:xfrm>
          <a:custGeom>
            <a:avLst/>
            <a:gdLst/>
            <a:ahLst/>
            <a:cxnLst/>
            <a:rect l="l" t="t" r="r" b="b"/>
            <a:pathLst>
              <a:path w="1371600" h="1371600" extrusionOk="0">
                <a:moveTo>
                  <a:pt x="0" y="0"/>
                </a:moveTo>
                <a:lnTo>
                  <a:pt x="0" y="1371600"/>
                </a:lnTo>
                <a:lnTo>
                  <a:pt x="1371600" y="1371600"/>
                </a:lnTo>
                <a:lnTo>
                  <a:pt x="1371600" y="0"/>
                </a:lnTo>
                <a:close/>
                <a:moveTo>
                  <a:pt x="1313117" y="1313021"/>
                </a:moveTo>
                <a:lnTo>
                  <a:pt x="58484" y="1313021"/>
                </a:lnTo>
                <a:lnTo>
                  <a:pt x="58484" y="58484"/>
                </a:lnTo>
                <a:lnTo>
                  <a:pt x="1313117" y="58484"/>
                </a:lnTo>
                <a:close/>
                <a:moveTo>
                  <a:pt x="283369" y="1139952"/>
                </a:moveTo>
                <a:lnTo>
                  <a:pt x="1071944" y="1139952"/>
                </a:lnTo>
                <a:lnTo>
                  <a:pt x="1071944" y="538544"/>
                </a:lnTo>
                <a:lnTo>
                  <a:pt x="908209" y="538544"/>
                </a:lnTo>
                <a:lnTo>
                  <a:pt x="908209" y="404146"/>
                </a:lnTo>
                <a:cubicBezTo>
                  <a:pt x="908209" y="276841"/>
                  <a:pt x="805008" y="173641"/>
                  <a:pt x="677704" y="173641"/>
                </a:cubicBezTo>
                <a:cubicBezTo>
                  <a:pt x="550399" y="173641"/>
                  <a:pt x="447199" y="276841"/>
                  <a:pt x="447199" y="404146"/>
                </a:cubicBezTo>
                <a:lnTo>
                  <a:pt x="447199" y="538544"/>
                </a:lnTo>
                <a:lnTo>
                  <a:pt x="283369" y="538544"/>
                </a:lnTo>
                <a:close/>
                <a:moveTo>
                  <a:pt x="1003935" y="1071944"/>
                </a:moveTo>
                <a:lnTo>
                  <a:pt x="351377" y="1071944"/>
                </a:lnTo>
                <a:lnTo>
                  <a:pt x="351377" y="606552"/>
                </a:lnTo>
                <a:lnTo>
                  <a:pt x="1003935" y="606552"/>
                </a:lnTo>
                <a:close/>
                <a:moveTo>
                  <a:pt x="634175" y="956977"/>
                </a:moveTo>
                <a:lnTo>
                  <a:pt x="711708" y="956977"/>
                </a:lnTo>
                <a:lnTo>
                  <a:pt x="711708" y="750189"/>
                </a:lnTo>
                <a:lnTo>
                  <a:pt x="634175" y="750189"/>
                </a:lnTo>
                <a:close/>
                <a:moveTo>
                  <a:pt x="840200" y="538544"/>
                </a:moveTo>
                <a:lnTo>
                  <a:pt x="515207" y="538544"/>
                </a:lnTo>
                <a:lnTo>
                  <a:pt x="515207" y="404146"/>
                </a:lnTo>
                <a:cubicBezTo>
                  <a:pt x="515207" y="314401"/>
                  <a:pt x="587959" y="241649"/>
                  <a:pt x="677704" y="241649"/>
                </a:cubicBezTo>
                <a:cubicBezTo>
                  <a:pt x="767448" y="241649"/>
                  <a:pt x="840200" y="314401"/>
                  <a:pt x="840200" y="4041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Montserrat"/>
              <a:ea typeface="Montserrat"/>
              <a:cs typeface="Montserrat"/>
              <a:sym typeface="Montserrat"/>
            </a:endParaRPr>
          </a:p>
        </p:txBody>
      </p:sp>
      <p:pic>
        <p:nvPicPr>
          <p:cNvPr id="1928" name="Google Shape;1928;p47"/>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929" name="Google Shape;1929;p4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protection </a:t>
            </a:r>
            <a:endParaRPr sz="2200" b="1" i="0" u="none" strike="noStrike" cap="none">
              <a:solidFill>
                <a:schemeClr val="lt1"/>
              </a:solidFill>
              <a:latin typeface="Montserrat"/>
              <a:ea typeface="Montserrat"/>
              <a:cs typeface="Montserrat"/>
              <a:sym typeface="Montserrat"/>
            </a:endParaRPr>
          </a:p>
        </p:txBody>
      </p:sp>
      <p:sp>
        <p:nvSpPr>
          <p:cNvPr id="1930" name="Google Shape;1930;p4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pic>
        <p:nvPicPr>
          <p:cNvPr id="1936" name="Google Shape;1936;p48"/>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937" name="Google Shape;1937;p4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protection challenges </a:t>
            </a:r>
            <a:endParaRPr sz="2200" b="1" i="0" u="none" strike="noStrike" cap="none">
              <a:solidFill>
                <a:schemeClr val="lt1"/>
              </a:solidFill>
              <a:latin typeface="Montserrat"/>
              <a:ea typeface="Montserrat"/>
              <a:cs typeface="Montserrat"/>
              <a:sym typeface="Montserrat"/>
            </a:endParaRPr>
          </a:p>
        </p:txBody>
      </p:sp>
      <p:sp>
        <p:nvSpPr>
          <p:cNvPr id="1938" name="Google Shape;1938;p4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1939" name="Google Shape;1939;p48"/>
          <p:cNvPicPr preferRelativeResize="0"/>
          <p:nvPr/>
        </p:nvPicPr>
        <p:blipFill rotWithShape="1">
          <a:blip r:embed="rId4">
            <a:alphaModFix/>
          </a:blip>
          <a:srcRect l="2007" t="1847" r="1495" b="1849"/>
          <a:stretch/>
        </p:blipFill>
        <p:spPr>
          <a:xfrm>
            <a:off x="5886475" y="920625"/>
            <a:ext cx="5533000" cy="5454275"/>
          </a:xfrm>
          <a:prstGeom prst="rect">
            <a:avLst/>
          </a:prstGeom>
          <a:noFill/>
          <a:ln w="19050" cap="flat" cmpd="sng">
            <a:solidFill>
              <a:schemeClr val="dk1"/>
            </a:solidFill>
            <a:prstDash val="solid"/>
            <a:round/>
            <a:headEnd type="none" w="sm" len="sm"/>
            <a:tailEnd type="none" w="sm" len="sm"/>
          </a:ln>
        </p:spPr>
      </p:pic>
      <p:sp>
        <p:nvSpPr>
          <p:cNvPr id="1940" name="Google Shape;1940;p48"/>
          <p:cNvSpPr/>
          <p:nvPr/>
        </p:nvSpPr>
        <p:spPr>
          <a:xfrm>
            <a:off x="5201550" y="2511463"/>
            <a:ext cx="385200" cy="2439600"/>
          </a:xfrm>
          <a:prstGeom prst="rightBrace">
            <a:avLst>
              <a:gd name="adj1" fmla="val 29511"/>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941" name="Google Shape;1941;p48"/>
          <p:cNvSpPr txBox="1"/>
          <p:nvPr/>
        </p:nvSpPr>
        <p:spPr>
          <a:xfrm>
            <a:off x="7181175" y="6436150"/>
            <a:ext cx="3018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sng" strike="noStrike" cap="none">
                <a:solidFill>
                  <a:schemeClr val="dk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The IBA African Regional Forum</a:t>
            </a:r>
            <a:r>
              <a:rPr lang="en-GB" sz="1200" b="1" i="0" u="sng" strike="noStrike" cap="none">
                <a:solidFill>
                  <a:schemeClr val="dk1"/>
                </a:solidFill>
                <a:latin typeface="Montserrat"/>
                <a:ea typeface="Montserrat"/>
                <a:cs typeface="Montserrat"/>
                <a:sym typeface="Montserrat"/>
              </a:rPr>
              <a:t> </a:t>
            </a:r>
            <a:endParaRPr sz="1200" b="0" i="0" u="sng" strike="noStrike" cap="none">
              <a:solidFill>
                <a:schemeClr val="dk1"/>
              </a:solidFill>
              <a:latin typeface="Montserrat"/>
              <a:ea typeface="Montserrat"/>
              <a:cs typeface="Montserrat"/>
              <a:sym typeface="Montserrat"/>
            </a:endParaRPr>
          </a:p>
        </p:txBody>
      </p:sp>
      <p:grpSp>
        <p:nvGrpSpPr>
          <p:cNvPr id="1942" name="Google Shape;1942;p48"/>
          <p:cNvGrpSpPr/>
          <p:nvPr/>
        </p:nvGrpSpPr>
        <p:grpSpPr>
          <a:xfrm>
            <a:off x="210300" y="2420825"/>
            <a:ext cx="4584600" cy="2163675"/>
            <a:chOff x="210300" y="2815250"/>
            <a:chExt cx="4584600" cy="2163675"/>
          </a:xfrm>
        </p:grpSpPr>
        <p:sp>
          <p:nvSpPr>
            <p:cNvPr id="1943" name="Google Shape;1943;p48"/>
            <p:cNvSpPr txBox="1"/>
            <p:nvPr/>
          </p:nvSpPr>
          <p:spPr>
            <a:xfrm>
              <a:off x="400800" y="2815250"/>
              <a:ext cx="4203600" cy="86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Montserrat"/>
                  <a:ea typeface="Montserrat"/>
                  <a:cs typeface="Montserrat"/>
                  <a:sym typeface="Montserrat"/>
                </a:rPr>
                <a:t> Challenges in data protection in Africa  </a:t>
              </a:r>
              <a:endParaRPr sz="1400" b="0" i="0" u="none" strike="noStrike" cap="none">
                <a:solidFill>
                  <a:schemeClr val="dk1"/>
                </a:solidFill>
                <a:latin typeface="Arial"/>
                <a:ea typeface="Arial"/>
                <a:cs typeface="Arial"/>
                <a:sym typeface="Arial"/>
              </a:endParaRPr>
            </a:p>
          </p:txBody>
        </p:sp>
        <p:sp>
          <p:nvSpPr>
            <p:cNvPr id="1944" name="Google Shape;1944;p48"/>
            <p:cNvSpPr txBox="1"/>
            <p:nvPr/>
          </p:nvSpPr>
          <p:spPr>
            <a:xfrm>
              <a:off x="210300" y="4147625"/>
              <a:ext cx="4584600" cy="831300"/>
            </a:xfrm>
            <a:prstGeom prst="rect">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Montserrat"/>
                  <a:ea typeface="Montserrat"/>
                  <a:cs typeface="Montserrat"/>
                  <a:sym typeface="Montserrat"/>
                </a:rPr>
                <a:t>“the process of </a:t>
              </a:r>
              <a:r>
                <a:rPr lang="en-GB" sz="1600" b="1" i="0" u="none" strike="noStrike" cap="none">
                  <a:solidFill>
                    <a:schemeClr val="dk1"/>
                  </a:solidFill>
                  <a:latin typeface="Montserrat"/>
                  <a:ea typeface="Montserrat"/>
                  <a:cs typeface="Montserrat"/>
                  <a:sym typeface="Montserrat"/>
                </a:rPr>
                <a:t>safeguarding personal information</a:t>
              </a:r>
              <a:r>
                <a:rPr lang="en-GB" sz="1600" b="0" i="0" u="none" strike="noStrike" cap="none">
                  <a:solidFill>
                    <a:schemeClr val="dk1"/>
                  </a:solidFill>
                  <a:latin typeface="Montserrat"/>
                  <a:ea typeface="Montserrat"/>
                  <a:cs typeface="Montserrat"/>
                  <a:sym typeface="Montserrat"/>
                </a:rPr>
                <a:t>, in accordance with a set of principles laid down by </a:t>
              </a:r>
              <a:r>
                <a:rPr lang="en-GB" sz="1600" b="1" i="0" u="none" strike="noStrike" cap="none">
                  <a:solidFill>
                    <a:schemeClr val="dk1"/>
                  </a:solidFill>
                  <a:latin typeface="Montserrat"/>
                  <a:ea typeface="Montserrat"/>
                  <a:cs typeface="Montserrat"/>
                  <a:sym typeface="Montserrat"/>
                </a:rPr>
                <a:t>law</a:t>
              </a:r>
              <a:r>
                <a:rPr lang="en-GB" sz="1600" b="0" i="0" u="none" strike="noStrike" cap="none">
                  <a:solidFill>
                    <a:schemeClr val="dk1"/>
                  </a:solidFill>
                  <a:latin typeface="Montserrat"/>
                  <a:ea typeface="Montserrat"/>
                  <a:cs typeface="Montserrat"/>
                  <a:sym typeface="Montserrat"/>
                </a:rPr>
                <a:t>”</a:t>
              </a:r>
              <a:endParaRPr sz="1600" b="0" i="0" u="none" strike="noStrike" cap="none">
                <a:solidFill>
                  <a:schemeClr val="dk1"/>
                </a:solidFill>
                <a:latin typeface="Montserrat"/>
                <a:ea typeface="Montserrat"/>
                <a:cs typeface="Montserrat"/>
                <a:sym typeface="Montserrat"/>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pic>
        <p:nvPicPr>
          <p:cNvPr id="1950" name="Google Shape;1950;p49"/>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951" name="Google Shape;1951;p4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protection - GDPR definitions </a:t>
            </a:r>
            <a:endParaRPr sz="2200" b="1" i="0" u="none" strike="noStrike" cap="none">
              <a:solidFill>
                <a:schemeClr val="lt1"/>
              </a:solidFill>
              <a:latin typeface="Montserrat"/>
              <a:ea typeface="Montserrat"/>
              <a:cs typeface="Montserrat"/>
              <a:sym typeface="Montserrat"/>
            </a:endParaRPr>
          </a:p>
        </p:txBody>
      </p:sp>
      <p:sp>
        <p:nvSpPr>
          <p:cNvPr id="1952" name="Google Shape;1952;p4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953" name="Google Shape;1953;p49"/>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00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51</a:t>
            </a:r>
            <a:endParaRPr sz="1700" b="0" i="0" u="none" strike="noStrike" cap="none">
              <a:solidFill>
                <a:schemeClr val="lt1"/>
              </a:solidFill>
              <a:latin typeface="Montserrat"/>
              <a:ea typeface="Montserrat"/>
              <a:cs typeface="Montserrat"/>
              <a:sym typeface="Montserrat"/>
            </a:endParaRPr>
          </a:p>
        </p:txBody>
      </p:sp>
      <p:sp>
        <p:nvSpPr>
          <p:cNvPr id="1955" name="Google Shape;1955;p49"/>
          <p:cNvSpPr/>
          <p:nvPr/>
        </p:nvSpPr>
        <p:spPr>
          <a:xfrm>
            <a:off x="203575" y="1958775"/>
            <a:ext cx="11891700" cy="1236909"/>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1600" b="1" i="0" u="none" strike="noStrike" cap="none">
                <a:solidFill>
                  <a:schemeClr val="dk1"/>
                </a:solidFill>
                <a:latin typeface="Montserrat"/>
                <a:ea typeface="Montserrat"/>
                <a:cs typeface="Montserrat"/>
                <a:sym typeface="Montserrat"/>
              </a:rPr>
              <a:t>“Independent public authority</a:t>
            </a:r>
            <a:r>
              <a:rPr lang="en-GB" sz="1600" b="0" i="0" u="none" strike="noStrike" cap="none">
                <a:solidFill>
                  <a:schemeClr val="dk1"/>
                </a:solidFill>
                <a:latin typeface="Montserrat"/>
                <a:ea typeface="Montserrat"/>
                <a:cs typeface="Montserrat"/>
                <a:sym typeface="Montserrat"/>
              </a:rPr>
              <a:t> which is </a:t>
            </a:r>
            <a:r>
              <a:rPr lang="en-GB" sz="1600" b="1" i="0" u="none" strike="noStrike" cap="none">
                <a:solidFill>
                  <a:schemeClr val="dk1"/>
                </a:solidFill>
                <a:latin typeface="Montserrat"/>
                <a:ea typeface="Montserrat"/>
                <a:cs typeface="Montserrat"/>
                <a:sym typeface="Montserrat"/>
              </a:rPr>
              <a:t>established by a Member State</a:t>
            </a:r>
            <a:r>
              <a:rPr lang="en-GB" sz="1600" b="0" i="0" u="none" strike="noStrike" cap="none">
                <a:solidFill>
                  <a:schemeClr val="dk1"/>
                </a:solidFill>
                <a:latin typeface="Montserrat"/>
                <a:ea typeface="Montserrat"/>
                <a:cs typeface="Montserrat"/>
                <a:sym typeface="Montserrat"/>
              </a:rPr>
              <a:t>. Responsible for </a:t>
            </a:r>
            <a:r>
              <a:rPr lang="en-GB" sz="1600" b="1" i="0" u="none" strike="noStrike" cap="none">
                <a:solidFill>
                  <a:schemeClr val="dk1"/>
                </a:solidFill>
                <a:latin typeface="Montserrat"/>
                <a:ea typeface="Montserrat"/>
                <a:cs typeface="Montserrat"/>
                <a:sym typeface="Montserrat"/>
              </a:rPr>
              <a:t>monitoring the application of this regulation,</a:t>
            </a:r>
            <a:r>
              <a:rPr lang="en-GB" sz="1600" b="0" i="0" u="none" strike="noStrike" cap="none">
                <a:solidFill>
                  <a:schemeClr val="dk1"/>
                </a:solidFill>
                <a:latin typeface="Montserrat"/>
                <a:ea typeface="Montserrat"/>
                <a:cs typeface="Montserrat"/>
                <a:sym typeface="Montserrat"/>
              </a:rPr>
              <a:t> for the </a:t>
            </a:r>
            <a:r>
              <a:rPr lang="en-GB" sz="1600" b="1" i="0" u="none" strike="noStrike" cap="none">
                <a:solidFill>
                  <a:schemeClr val="dk1"/>
                </a:solidFill>
                <a:latin typeface="Montserrat"/>
                <a:ea typeface="Montserrat"/>
                <a:cs typeface="Montserrat"/>
                <a:sym typeface="Montserrat"/>
              </a:rPr>
              <a:t>protection</a:t>
            </a:r>
            <a:r>
              <a:rPr lang="en-GB" sz="1600" b="0" i="0" u="none" strike="noStrike" cap="none">
                <a:solidFill>
                  <a:schemeClr val="dk1"/>
                </a:solidFill>
                <a:latin typeface="Montserrat"/>
                <a:ea typeface="Montserrat"/>
                <a:cs typeface="Montserrat"/>
                <a:sym typeface="Montserrat"/>
              </a:rPr>
              <a:t> of the </a:t>
            </a:r>
            <a:r>
              <a:rPr lang="en-GB" sz="1600" b="1" i="0" u="none" strike="noStrike" cap="none">
                <a:solidFill>
                  <a:schemeClr val="dk1"/>
                </a:solidFill>
                <a:latin typeface="Montserrat"/>
                <a:ea typeface="Montserrat"/>
                <a:cs typeface="Montserrat"/>
                <a:sym typeface="Montserrat"/>
              </a:rPr>
              <a:t>rights and freedoms</a:t>
            </a:r>
            <a:r>
              <a:rPr lang="en-GB" sz="1600" b="0" i="0" u="none" strike="noStrike" cap="none">
                <a:solidFill>
                  <a:schemeClr val="dk1"/>
                </a:solidFill>
                <a:latin typeface="Montserrat"/>
                <a:ea typeface="Montserrat"/>
                <a:cs typeface="Montserrat"/>
                <a:sym typeface="Montserrat"/>
              </a:rPr>
              <a:t> of natural persons when processing or </a:t>
            </a:r>
            <a:r>
              <a:rPr lang="en-GB" sz="1600" b="1" i="0" u="none" strike="noStrike" cap="none">
                <a:solidFill>
                  <a:schemeClr val="dk1"/>
                </a:solidFill>
                <a:latin typeface="Montserrat"/>
                <a:ea typeface="Montserrat"/>
                <a:cs typeface="Montserrat"/>
                <a:sym typeface="Montserrat"/>
              </a:rPr>
              <a:t>transferring</a:t>
            </a:r>
            <a:r>
              <a:rPr lang="en-GB" sz="1600" b="0" i="0" u="none" strike="noStrike" cap="none">
                <a:solidFill>
                  <a:schemeClr val="dk1"/>
                </a:solidFill>
                <a:latin typeface="Montserrat"/>
                <a:ea typeface="Montserrat"/>
                <a:cs typeface="Montserrat"/>
                <a:sym typeface="Montserrat"/>
              </a:rPr>
              <a:t>  personal data within the Union”</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Arial"/>
              <a:buChar char="●"/>
            </a:pPr>
            <a:r>
              <a:rPr lang="en-GB" sz="1600" b="1" i="0" u="none" strike="noStrike" cap="none">
                <a:solidFill>
                  <a:schemeClr val="dk1"/>
                </a:solidFill>
                <a:latin typeface="Montserrat"/>
                <a:ea typeface="Montserrat"/>
                <a:cs typeface="Montserrat"/>
                <a:sym typeface="Montserrat"/>
              </a:rPr>
              <a:t>UK</a:t>
            </a:r>
            <a:r>
              <a:rPr lang="en-GB" sz="1600" b="0" i="0" u="none" strike="noStrike" cap="none">
                <a:solidFill>
                  <a:schemeClr val="dk1"/>
                </a:solidFill>
                <a:latin typeface="Montserrat"/>
                <a:ea typeface="Montserrat"/>
                <a:cs typeface="Montserrat"/>
                <a:sym typeface="Montserrat"/>
              </a:rPr>
              <a:t>: The Information Commissioner’s Office (ICO), </a:t>
            </a:r>
            <a:r>
              <a:rPr lang="en-GB" sz="1600" b="1" i="0" u="none" strike="noStrike" cap="none">
                <a:solidFill>
                  <a:schemeClr val="dk1"/>
                </a:solidFill>
                <a:latin typeface="Montserrat"/>
                <a:ea typeface="Montserrat"/>
                <a:cs typeface="Montserrat"/>
                <a:sym typeface="Montserrat"/>
              </a:rPr>
              <a:t>IRE:</a:t>
            </a:r>
            <a:r>
              <a:rPr lang="en-GB" sz="1600" b="0" i="0" u="none" strike="noStrike" cap="none">
                <a:solidFill>
                  <a:schemeClr val="dk1"/>
                </a:solidFill>
                <a:latin typeface="Montserrat"/>
                <a:ea typeface="Montserrat"/>
                <a:cs typeface="Montserrat"/>
                <a:sym typeface="Montserrat"/>
              </a:rPr>
              <a:t> The Data Protection Authority (DPA)</a:t>
            </a:r>
            <a:endParaRPr sz="1600" b="0" i="0" u="none" strike="noStrike" cap="none">
              <a:solidFill>
                <a:schemeClr val="dk1"/>
              </a:solidFill>
              <a:latin typeface="Montserrat"/>
              <a:ea typeface="Montserrat"/>
              <a:cs typeface="Montserrat"/>
              <a:sym typeface="Montserrat"/>
            </a:endParaRPr>
          </a:p>
        </p:txBody>
      </p:sp>
      <p:pic>
        <p:nvPicPr>
          <p:cNvPr id="1957" name="Google Shape;1957;p49"/>
          <p:cNvPicPr preferRelativeResize="0"/>
          <p:nvPr/>
        </p:nvPicPr>
        <p:blipFill rotWithShape="1">
          <a:blip r:embed="rId4">
            <a:alphaModFix/>
          </a:blip>
          <a:srcRect/>
          <a:stretch/>
        </p:blipFill>
        <p:spPr>
          <a:xfrm>
            <a:off x="3432194" y="3360633"/>
            <a:ext cx="5121056" cy="3412699"/>
          </a:xfrm>
          <a:prstGeom prst="rect">
            <a:avLst/>
          </a:prstGeom>
          <a:noFill/>
          <a:ln>
            <a:noFill/>
          </a:ln>
        </p:spPr>
      </p:pic>
      <p:sp>
        <p:nvSpPr>
          <p:cNvPr id="2" name="Rectangle 1">
            <a:extLst>
              <a:ext uri="{FF2B5EF4-FFF2-40B4-BE49-F238E27FC236}">
                <a16:creationId xmlns:a16="http://schemas.microsoft.com/office/drawing/2014/main" id="{7F5C954F-EC9F-4791-A685-EB7B97FFC148}"/>
              </a:ext>
            </a:extLst>
          </p:cNvPr>
          <p:cNvSpPr/>
          <p:nvPr/>
        </p:nvSpPr>
        <p:spPr>
          <a:xfrm>
            <a:off x="96725" y="1557188"/>
            <a:ext cx="3764700" cy="473275"/>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bg1"/>
                </a:solidFill>
                <a:latin typeface="Montserrat" panose="00000500000000000000" pitchFamily="2" charset="0"/>
              </a:rPr>
              <a:t>Supervisory authority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1963" name="Google Shape;1963;p50"/>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1964" name="Google Shape;1964;p5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150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Data protection officer</a:t>
            </a:r>
            <a:endParaRPr sz="2200" b="1" i="0" u="none" strike="noStrike" cap="none">
              <a:solidFill>
                <a:schemeClr val="lt1"/>
              </a:solidFill>
              <a:latin typeface="Montserrat"/>
              <a:ea typeface="Montserrat"/>
              <a:cs typeface="Montserrat"/>
              <a:sym typeface="Montserrat"/>
            </a:endParaRPr>
          </a:p>
        </p:txBody>
      </p:sp>
      <p:sp>
        <p:nvSpPr>
          <p:cNvPr id="1965" name="Google Shape;1965;p5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966" name="Google Shape;1966;p50"/>
          <p:cNvSpPr txBox="1"/>
          <p:nvPr/>
        </p:nvSpPr>
        <p:spPr>
          <a:xfrm>
            <a:off x="1852425" y="1547275"/>
            <a:ext cx="8351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Montserrat"/>
                <a:ea typeface="Montserrat"/>
                <a:cs typeface="Montserrat"/>
                <a:sym typeface="Montserrat"/>
              </a:rPr>
              <a:t>The GDPR has clear guidelines on appointment of </a:t>
            </a:r>
            <a:r>
              <a:rPr lang="en-GB" sz="1600" b="0" i="0" u="none" strike="noStrike" cap="none">
                <a:solidFill>
                  <a:schemeClr val="dk1"/>
                </a:solidFill>
                <a:highlight>
                  <a:srgbClr val="FFFFFF"/>
                </a:highlight>
                <a:latin typeface="Montserrat"/>
                <a:ea typeface="Montserrat"/>
                <a:cs typeface="Montserrat"/>
                <a:sym typeface="Montserrat"/>
              </a:rPr>
              <a:t>a </a:t>
            </a:r>
            <a:endParaRPr sz="1600" b="0" i="0" u="none" strike="noStrike" cap="none">
              <a:solidFill>
                <a:schemeClr val="dk1"/>
              </a:solidFill>
              <a:highlight>
                <a:srgbClr val="FFFFFF"/>
              </a:highlight>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highlight>
                  <a:srgbClr val="FFFFFF"/>
                </a:highlight>
                <a:latin typeface="Montserrat"/>
                <a:ea typeface="Montserrat"/>
                <a:cs typeface="Montserrat"/>
                <a:sym typeface="Montserrat"/>
              </a:rPr>
              <a:t>data protection officer (DPO)</a:t>
            </a:r>
            <a:endParaRPr sz="1600" b="1" i="0" u="none" strike="noStrike" cap="none">
              <a:solidFill>
                <a:schemeClr val="dk1"/>
              </a:solidFill>
              <a:latin typeface="Montserrat"/>
              <a:ea typeface="Montserrat"/>
              <a:cs typeface="Montserrat"/>
              <a:sym typeface="Montserrat"/>
            </a:endParaRPr>
          </a:p>
        </p:txBody>
      </p:sp>
      <p:sp>
        <p:nvSpPr>
          <p:cNvPr id="1967" name="Google Shape;1967;p50"/>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457200" marR="0" lvl="0" indent="-336550" algn="l" rtl="0">
              <a:lnSpc>
                <a:spcPct val="115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13, 14, 37, 38, 39, 51 - Recital 97 </a:t>
            </a:r>
            <a:endParaRPr sz="1700" b="1" i="0" u="none" strike="noStrike" cap="none">
              <a:solidFill>
                <a:schemeClr val="lt1"/>
              </a:solidFill>
              <a:latin typeface="Montserrat"/>
              <a:ea typeface="Montserrat"/>
              <a:cs typeface="Montserrat"/>
              <a:sym typeface="Montserrat"/>
            </a:endParaRPr>
          </a:p>
        </p:txBody>
      </p:sp>
      <p:sp>
        <p:nvSpPr>
          <p:cNvPr id="1968" name="Google Shape;1968;p50"/>
          <p:cNvSpPr txBox="1"/>
          <p:nvPr/>
        </p:nvSpPr>
        <p:spPr>
          <a:xfrm>
            <a:off x="3298100" y="2508250"/>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Appointed based on </a:t>
            </a:r>
            <a:r>
              <a:rPr lang="en-GB" sz="1600" b="1" i="0" u="none" strike="noStrike" cap="none">
                <a:solidFill>
                  <a:schemeClr val="dk1"/>
                </a:solidFill>
                <a:latin typeface="Montserrat"/>
                <a:ea typeface="Montserrat"/>
                <a:cs typeface="Montserrat"/>
                <a:sym typeface="Montserrat"/>
              </a:rPr>
              <a:t>professional qualities,</a:t>
            </a:r>
            <a:r>
              <a:rPr lang="en-GB" sz="1600" b="0" i="0" u="none" strike="noStrike" cap="none">
                <a:solidFill>
                  <a:schemeClr val="dk1"/>
                </a:solidFill>
                <a:latin typeface="Montserrat"/>
                <a:ea typeface="Montserrat"/>
                <a:cs typeface="Montserrat"/>
                <a:sym typeface="Montserrat"/>
              </a:rPr>
              <a:t> </a:t>
            </a:r>
            <a:r>
              <a:rPr lang="en-GB" sz="1600" b="1" i="0" u="none" strike="noStrike" cap="none">
                <a:solidFill>
                  <a:schemeClr val="dk1"/>
                </a:solidFill>
                <a:latin typeface="Montserrat"/>
                <a:ea typeface="Montserrat"/>
                <a:cs typeface="Montserrat"/>
                <a:sym typeface="Montserrat"/>
              </a:rPr>
              <a:t>expert knowledge</a:t>
            </a:r>
            <a:r>
              <a:rPr lang="en-GB" sz="1600" b="0" i="0" u="none" strike="noStrike" cap="none">
                <a:solidFill>
                  <a:schemeClr val="dk1"/>
                </a:solidFill>
                <a:latin typeface="Montserrat"/>
                <a:ea typeface="Montserrat"/>
                <a:cs typeface="Montserrat"/>
                <a:sym typeface="Montserrat"/>
              </a:rPr>
              <a:t> of data protection law and practices. </a:t>
            </a:r>
            <a:endParaRPr sz="1600" b="0" i="0" u="none" strike="noStrike" cap="none">
              <a:solidFill>
                <a:schemeClr val="dk1"/>
              </a:solidFill>
              <a:latin typeface="Montserrat"/>
              <a:ea typeface="Montserrat"/>
              <a:cs typeface="Montserrat"/>
              <a:sym typeface="Montserrat"/>
            </a:endParaRPr>
          </a:p>
        </p:txBody>
      </p:sp>
      <p:sp>
        <p:nvSpPr>
          <p:cNvPr id="1969" name="Google Shape;1969;p50"/>
          <p:cNvSpPr txBox="1"/>
          <p:nvPr/>
        </p:nvSpPr>
        <p:spPr>
          <a:xfrm>
            <a:off x="3298100" y="4191463"/>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Monitor compliance</a:t>
            </a:r>
            <a:r>
              <a:rPr lang="en-GB" sz="1600" b="0" i="0" u="none" strike="noStrike" cap="none">
                <a:solidFill>
                  <a:schemeClr val="dk1"/>
                </a:solidFill>
                <a:latin typeface="Montserrat"/>
                <a:ea typeface="Montserrat"/>
                <a:cs typeface="Montserrat"/>
                <a:sym typeface="Montserrat"/>
              </a:rPr>
              <a:t> with GDPR regulation or other Union or Member State data protection provisions.</a:t>
            </a:r>
            <a:endParaRPr sz="1600" b="0" i="0" u="none" strike="noStrike" cap="none">
              <a:solidFill>
                <a:schemeClr val="dk1"/>
              </a:solidFill>
              <a:latin typeface="Montserrat"/>
              <a:ea typeface="Montserrat"/>
              <a:cs typeface="Montserrat"/>
              <a:sym typeface="Montserrat"/>
            </a:endParaRPr>
          </a:p>
        </p:txBody>
      </p:sp>
      <p:sp>
        <p:nvSpPr>
          <p:cNvPr id="1970" name="Google Shape;1970;p50"/>
          <p:cNvSpPr txBox="1"/>
          <p:nvPr/>
        </p:nvSpPr>
        <p:spPr>
          <a:xfrm>
            <a:off x="3298100" y="5033069"/>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Give </a:t>
            </a:r>
            <a:r>
              <a:rPr lang="en-GB" sz="1600" b="1" i="0" u="none" strike="noStrike" cap="none">
                <a:solidFill>
                  <a:schemeClr val="dk1"/>
                </a:solidFill>
                <a:latin typeface="Montserrat"/>
                <a:ea typeface="Montserrat"/>
                <a:cs typeface="Montserrat"/>
                <a:sym typeface="Montserrat"/>
              </a:rPr>
              <a:t>advice</a:t>
            </a:r>
            <a:r>
              <a:rPr lang="en-GB" sz="1600" b="0" i="0" u="none" strike="noStrike" cap="none">
                <a:solidFill>
                  <a:schemeClr val="dk1"/>
                </a:solidFill>
                <a:latin typeface="Montserrat"/>
                <a:ea typeface="Montserrat"/>
                <a:cs typeface="Montserrat"/>
                <a:sym typeface="Montserrat"/>
              </a:rPr>
              <a:t> on the </a:t>
            </a:r>
            <a:r>
              <a:rPr lang="en-GB" sz="1600" b="1" i="0" u="none" strike="noStrike" cap="none">
                <a:solidFill>
                  <a:schemeClr val="dk1"/>
                </a:solidFill>
                <a:latin typeface="Montserrat"/>
                <a:ea typeface="Montserrat"/>
                <a:cs typeface="Montserrat"/>
                <a:sym typeface="Montserrat"/>
              </a:rPr>
              <a:t>data protection impact assessment</a:t>
            </a:r>
            <a:r>
              <a:rPr lang="en-GB" sz="1600" b="0" i="0" u="none" strike="noStrike" cap="none">
                <a:solidFill>
                  <a:schemeClr val="dk1"/>
                </a:solidFill>
                <a:latin typeface="Montserrat"/>
                <a:ea typeface="Montserrat"/>
                <a:cs typeface="Montserrat"/>
                <a:sym typeface="Montserrat"/>
              </a:rPr>
              <a:t> and monitor its performance.</a:t>
            </a:r>
            <a:endParaRPr sz="1600" b="0" i="0" u="none" strike="noStrike" cap="none">
              <a:solidFill>
                <a:schemeClr val="dk1"/>
              </a:solidFill>
              <a:latin typeface="Montserrat"/>
              <a:ea typeface="Montserrat"/>
              <a:cs typeface="Montserrat"/>
              <a:sym typeface="Montserrat"/>
            </a:endParaRPr>
          </a:p>
        </p:txBody>
      </p:sp>
      <p:sp>
        <p:nvSpPr>
          <p:cNvPr id="1971" name="Google Shape;1971;p50"/>
          <p:cNvSpPr txBox="1"/>
          <p:nvPr/>
        </p:nvSpPr>
        <p:spPr>
          <a:xfrm>
            <a:off x="3298100" y="3349856"/>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Inform and advise</a:t>
            </a:r>
            <a:r>
              <a:rPr lang="en-GB" sz="1600" b="0" i="0" u="none" strike="noStrike" cap="none">
                <a:solidFill>
                  <a:schemeClr val="dk1"/>
                </a:solidFill>
                <a:latin typeface="Montserrat"/>
                <a:ea typeface="Montserrat"/>
                <a:cs typeface="Montserrat"/>
                <a:sym typeface="Montserrat"/>
              </a:rPr>
              <a:t> the controller or the data processor and the employees, who carry out processing, of their obligations.</a:t>
            </a:r>
            <a:endParaRPr sz="1600" b="0" i="0" u="none" strike="noStrike" cap="none">
              <a:solidFill>
                <a:schemeClr val="dk1"/>
              </a:solidFill>
              <a:latin typeface="Montserrat"/>
              <a:ea typeface="Montserrat"/>
              <a:cs typeface="Montserrat"/>
              <a:sym typeface="Montserrat"/>
            </a:endParaRPr>
          </a:p>
        </p:txBody>
      </p:sp>
      <p:sp>
        <p:nvSpPr>
          <p:cNvPr id="1972" name="Google Shape;1972;p50"/>
          <p:cNvSpPr txBox="1"/>
          <p:nvPr/>
        </p:nvSpPr>
        <p:spPr>
          <a:xfrm>
            <a:off x="3298100" y="5874675"/>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Ensure </a:t>
            </a:r>
            <a:r>
              <a:rPr lang="en-GB" sz="1600" b="1" i="0" u="none" strike="noStrike" cap="none">
                <a:solidFill>
                  <a:schemeClr val="dk1"/>
                </a:solidFill>
                <a:latin typeface="Montserrat"/>
                <a:ea typeface="Montserrat"/>
                <a:cs typeface="Montserrat"/>
                <a:sym typeface="Montserrat"/>
              </a:rPr>
              <a:t>cooperation</a:t>
            </a:r>
            <a:r>
              <a:rPr lang="en-GB" sz="1600" b="0" i="0" u="none" strike="noStrike" cap="none">
                <a:solidFill>
                  <a:schemeClr val="dk1"/>
                </a:solidFill>
                <a:latin typeface="Montserrat"/>
                <a:ea typeface="Montserrat"/>
                <a:cs typeface="Montserrat"/>
                <a:sym typeface="Montserrat"/>
              </a:rPr>
              <a:t> with the </a:t>
            </a:r>
            <a:r>
              <a:rPr lang="en-GB" sz="1600" b="1" i="0" u="none" strike="noStrike" cap="none">
                <a:solidFill>
                  <a:schemeClr val="dk1"/>
                </a:solidFill>
                <a:latin typeface="Montserrat"/>
                <a:ea typeface="Montserrat"/>
                <a:cs typeface="Montserrat"/>
                <a:sym typeface="Montserrat"/>
              </a:rPr>
              <a:t>supervisory authority</a:t>
            </a:r>
            <a:r>
              <a:rPr lang="en-GB" sz="1600" b="0" i="0" u="none" strike="noStrike" cap="none">
                <a:solidFill>
                  <a:schemeClr val="dk1"/>
                </a:solidFill>
                <a:latin typeface="Montserrat"/>
                <a:ea typeface="Montserrat"/>
                <a:cs typeface="Montserrat"/>
                <a:sym typeface="Montserrat"/>
              </a:rPr>
              <a:t> and act as the </a:t>
            </a:r>
            <a:r>
              <a:rPr lang="en-GB" sz="1600" b="1" i="0" u="none" strike="noStrike" cap="none">
                <a:solidFill>
                  <a:schemeClr val="dk1"/>
                </a:solidFill>
                <a:latin typeface="Montserrat"/>
                <a:ea typeface="Montserrat"/>
                <a:cs typeface="Montserrat"/>
                <a:sym typeface="Montserrat"/>
              </a:rPr>
              <a:t>contact point </a:t>
            </a:r>
            <a:r>
              <a:rPr lang="en-GB" sz="1600" b="0" i="0" u="none" strike="noStrike" cap="none">
                <a:solidFill>
                  <a:schemeClr val="dk1"/>
                </a:solidFill>
                <a:latin typeface="Montserrat"/>
                <a:ea typeface="Montserrat"/>
                <a:cs typeface="Montserrat"/>
                <a:sym typeface="Montserrat"/>
              </a:rPr>
              <a:t>for the supervisory authority on issues relating to processing. </a:t>
            </a:r>
            <a:endParaRPr sz="1600" b="0" i="0" u="none" strike="noStrike" cap="none">
              <a:solidFill>
                <a:schemeClr val="dk1"/>
              </a:solidFill>
              <a:latin typeface="Montserrat"/>
              <a:ea typeface="Montserrat"/>
              <a:cs typeface="Montserrat"/>
              <a:sym typeface="Montserrat"/>
            </a:endParaRPr>
          </a:p>
        </p:txBody>
      </p:sp>
      <p:grpSp>
        <p:nvGrpSpPr>
          <p:cNvPr id="1973" name="Google Shape;1973;p50"/>
          <p:cNvGrpSpPr/>
          <p:nvPr/>
        </p:nvGrpSpPr>
        <p:grpSpPr>
          <a:xfrm>
            <a:off x="568108" y="2356300"/>
            <a:ext cx="2051575" cy="3394275"/>
            <a:chOff x="816950" y="2584900"/>
            <a:chExt cx="2051575" cy="3394275"/>
          </a:xfrm>
        </p:grpSpPr>
        <p:grpSp>
          <p:nvGrpSpPr>
            <p:cNvPr id="1974" name="Google Shape;1974;p50"/>
            <p:cNvGrpSpPr/>
            <p:nvPr/>
          </p:nvGrpSpPr>
          <p:grpSpPr>
            <a:xfrm>
              <a:off x="892138" y="3070481"/>
              <a:ext cx="830264" cy="2663834"/>
              <a:chOff x="0" y="2220919"/>
              <a:chExt cx="830264" cy="2663834"/>
            </a:xfrm>
          </p:grpSpPr>
          <p:sp>
            <p:nvSpPr>
              <p:cNvPr id="1975" name="Google Shape;1975;p50"/>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76" name="Google Shape;1976;p50"/>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77" name="Google Shape;1977;p50"/>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78" name="Google Shape;1978;p50"/>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79" name="Google Shape;1979;p50"/>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0" name="Google Shape;1980;p50"/>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1" name="Google Shape;1981;p50"/>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2" name="Google Shape;1982;p50"/>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3" name="Google Shape;1983;p50"/>
              <p:cNvSpPr/>
              <p:nvPr/>
            </p:nvSpPr>
            <p:spPr>
              <a:xfrm>
                <a:off x="490539" y="3568711"/>
                <a:ext cx="244475" cy="1212854"/>
              </a:xfrm>
              <a:custGeom>
                <a:avLst/>
                <a:gdLst/>
                <a:ahLst/>
                <a:cxnLst/>
                <a:rect l="l" t="t" r="r" b="b"/>
                <a:pathLst>
                  <a:path w="154" h="764" extrusionOk="0">
                    <a:moveTo>
                      <a:pt x="0" y="757"/>
                    </a:moveTo>
                    <a:lnTo>
                      <a:pt x="0" y="757"/>
                    </a:lnTo>
                    <a:lnTo>
                      <a:pt x="0" y="757"/>
                    </a:lnTo>
                    <a:lnTo>
                      <a:pt x="0" y="757"/>
                    </a:lnTo>
                    <a:lnTo>
                      <a:pt x="0" y="757"/>
                    </a:lnTo>
                    <a:lnTo>
                      <a:pt x="0" y="757"/>
                    </a:lnTo>
                    <a:close/>
                    <a:moveTo>
                      <a:pt x="0" y="757"/>
                    </a:moveTo>
                    <a:lnTo>
                      <a:pt x="0" y="757"/>
                    </a:lnTo>
                    <a:lnTo>
                      <a:pt x="0" y="757"/>
                    </a:lnTo>
                    <a:lnTo>
                      <a:pt x="0" y="757"/>
                    </a:lnTo>
                    <a:lnTo>
                      <a:pt x="0" y="757"/>
                    </a:lnTo>
                    <a:close/>
                    <a:moveTo>
                      <a:pt x="0" y="757"/>
                    </a:moveTo>
                    <a:lnTo>
                      <a:pt x="0" y="757"/>
                    </a:lnTo>
                    <a:lnTo>
                      <a:pt x="0" y="757"/>
                    </a:lnTo>
                    <a:lnTo>
                      <a:pt x="0" y="757"/>
                    </a:lnTo>
                    <a:lnTo>
                      <a:pt x="0" y="757"/>
                    </a:lnTo>
                    <a:close/>
                    <a:moveTo>
                      <a:pt x="59" y="735"/>
                    </a:moveTo>
                    <a:lnTo>
                      <a:pt x="59" y="735"/>
                    </a:lnTo>
                    <a:lnTo>
                      <a:pt x="59" y="735"/>
                    </a:lnTo>
                    <a:lnTo>
                      <a:pt x="54" y="753"/>
                    </a:lnTo>
                    <a:lnTo>
                      <a:pt x="51" y="764"/>
                    </a:lnTo>
                    <a:lnTo>
                      <a:pt x="0" y="757"/>
                    </a:lnTo>
                    <a:lnTo>
                      <a:pt x="51" y="764"/>
                    </a:lnTo>
                    <a:lnTo>
                      <a:pt x="51" y="764"/>
                    </a:lnTo>
                    <a:lnTo>
                      <a:pt x="54" y="753"/>
                    </a:lnTo>
                    <a:lnTo>
                      <a:pt x="59" y="735"/>
                    </a:lnTo>
                    <a:close/>
                    <a:moveTo>
                      <a:pt x="3" y="728"/>
                    </a:moveTo>
                    <a:lnTo>
                      <a:pt x="3" y="728"/>
                    </a:lnTo>
                    <a:lnTo>
                      <a:pt x="3" y="728"/>
                    </a:lnTo>
                    <a:lnTo>
                      <a:pt x="0" y="757"/>
                    </a:lnTo>
                    <a:lnTo>
                      <a:pt x="0" y="757"/>
                    </a:lnTo>
                    <a:lnTo>
                      <a:pt x="3" y="728"/>
                    </a:lnTo>
                    <a:close/>
                    <a:moveTo>
                      <a:pt x="105" y="564"/>
                    </a:moveTo>
                    <a:lnTo>
                      <a:pt x="105" y="564"/>
                    </a:lnTo>
                    <a:lnTo>
                      <a:pt x="98" y="601"/>
                    </a:lnTo>
                    <a:lnTo>
                      <a:pt x="90" y="635"/>
                    </a:lnTo>
                    <a:lnTo>
                      <a:pt x="82" y="663"/>
                    </a:lnTo>
                    <a:lnTo>
                      <a:pt x="75" y="689"/>
                    </a:lnTo>
                    <a:lnTo>
                      <a:pt x="75" y="689"/>
                    </a:lnTo>
                    <a:lnTo>
                      <a:pt x="75" y="689"/>
                    </a:lnTo>
                    <a:lnTo>
                      <a:pt x="82" y="663"/>
                    </a:lnTo>
                    <a:lnTo>
                      <a:pt x="90" y="635"/>
                    </a:lnTo>
                    <a:lnTo>
                      <a:pt x="98" y="601"/>
                    </a:lnTo>
                    <a:lnTo>
                      <a:pt x="105" y="564"/>
                    </a:lnTo>
                    <a:close/>
                    <a:moveTo>
                      <a:pt x="121" y="379"/>
                    </a:moveTo>
                    <a:lnTo>
                      <a:pt x="121" y="379"/>
                    </a:lnTo>
                    <a:lnTo>
                      <a:pt x="122" y="384"/>
                    </a:lnTo>
                    <a:lnTo>
                      <a:pt x="122" y="384"/>
                    </a:lnTo>
                    <a:lnTo>
                      <a:pt x="122" y="404"/>
                    </a:lnTo>
                    <a:lnTo>
                      <a:pt x="122" y="404"/>
                    </a:lnTo>
                    <a:lnTo>
                      <a:pt x="122" y="384"/>
                    </a:lnTo>
                    <a:lnTo>
                      <a:pt x="122" y="384"/>
                    </a:lnTo>
                    <a:lnTo>
                      <a:pt x="121" y="379"/>
                    </a:lnTo>
                    <a:close/>
                    <a:moveTo>
                      <a:pt x="148" y="0"/>
                    </a:moveTo>
                    <a:lnTo>
                      <a:pt x="148" y="0"/>
                    </a:lnTo>
                    <a:lnTo>
                      <a:pt x="148" y="0"/>
                    </a:lnTo>
                    <a:lnTo>
                      <a:pt x="152" y="34"/>
                    </a:lnTo>
                    <a:lnTo>
                      <a:pt x="153" y="50"/>
                    </a:lnTo>
                    <a:lnTo>
                      <a:pt x="154" y="67"/>
                    </a:lnTo>
                    <a:lnTo>
                      <a:pt x="154" y="67"/>
                    </a:lnTo>
                    <a:lnTo>
                      <a:pt x="153" y="50"/>
                    </a:lnTo>
                    <a:lnTo>
                      <a:pt x="152" y="34"/>
                    </a:lnTo>
                    <a:lnTo>
                      <a:pt x="148"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4" name="Google Shape;1984;p50"/>
              <p:cNvSpPr/>
              <p:nvPr/>
            </p:nvSpPr>
            <p:spPr>
              <a:xfrm>
                <a:off x="490539" y="4770452"/>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5" name="Google Shape;1985;p50"/>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6" name="Google Shape;1986;p50"/>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7" name="Google Shape;1987;p50"/>
              <p:cNvSpPr/>
              <p:nvPr/>
            </p:nvSpPr>
            <p:spPr>
              <a:xfrm>
                <a:off x="490539" y="4735527"/>
                <a:ext cx="93663" cy="46038"/>
              </a:xfrm>
              <a:custGeom>
                <a:avLst/>
                <a:gdLst/>
                <a:ahLst/>
                <a:cxnLst/>
                <a:rect l="l" t="t" r="r" b="b"/>
                <a:pathLst>
                  <a:path w="59" h="29" extrusionOk="0">
                    <a:moveTo>
                      <a:pt x="59" y="0"/>
                    </a:moveTo>
                    <a:lnTo>
                      <a:pt x="59" y="0"/>
                    </a:lnTo>
                    <a:lnTo>
                      <a:pt x="59" y="0"/>
                    </a:lnTo>
                    <a:lnTo>
                      <a:pt x="54" y="18"/>
                    </a:lnTo>
                    <a:lnTo>
                      <a:pt x="51" y="29"/>
                    </a:lnTo>
                    <a:lnTo>
                      <a:pt x="0" y="22"/>
                    </a:lnTo>
                    <a:lnTo>
                      <a:pt x="51" y="29"/>
                    </a:lnTo>
                    <a:lnTo>
                      <a:pt x="51" y="29"/>
                    </a:lnTo>
                    <a:lnTo>
                      <a:pt x="54" y="18"/>
                    </a:lnTo>
                    <a:lnTo>
                      <a:pt x="5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8" name="Google Shape;1988;p50"/>
              <p:cNvSpPr/>
              <p:nvPr/>
            </p:nvSpPr>
            <p:spPr>
              <a:xfrm>
                <a:off x="490539" y="4724414"/>
                <a:ext cx="4763" cy="46038"/>
              </a:xfrm>
              <a:custGeom>
                <a:avLst/>
                <a:gdLst/>
                <a:ahLst/>
                <a:cxnLst/>
                <a:rect l="l" t="t" r="r" b="b"/>
                <a:pathLst>
                  <a:path w="3" h="29" extrusionOk="0">
                    <a:moveTo>
                      <a:pt x="3" y="0"/>
                    </a:moveTo>
                    <a:lnTo>
                      <a:pt x="3" y="0"/>
                    </a:lnTo>
                    <a:lnTo>
                      <a:pt x="3" y="0"/>
                    </a:lnTo>
                    <a:lnTo>
                      <a:pt x="0" y="29"/>
                    </a:lnTo>
                    <a:lnTo>
                      <a:pt x="0" y="29"/>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89" name="Google Shape;1989;p50"/>
              <p:cNvSpPr/>
              <p:nvPr/>
            </p:nvSpPr>
            <p:spPr>
              <a:xfrm>
                <a:off x="609601" y="4464064"/>
                <a:ext cx="47625" cy="198438"/>
              </a:xfrm>
              <a:custGeom>
                <a:avLst/>
                <a:gdLst/>
                <a:ahLst/>
                <a:cxnLst/>
                <a:rect l="l" t="t" r="r" b="b"/>
                <a:pathLst>
                  <a:path w="30" h="125" extrusionOk="0">
                    <a:moveTo>
                      <a:pt x="30" y="0"/>
                    </a:moveTo>
                    <a:lnTo>
                      <a:pt x="30" y="0"/>
                    </a:lnTo>
                    <a:lnTo>
                      <a:pt x="23" y="37"/>
                    </a:lnTo>
                    <a:lnTo>
                      <a:pt x="15" y="71"/>
                    </a:lnTo>
                    <a:lnTo>
                      <a:pt x="7" y="99"/>
                    </a:lnTo>
                    <a:lnTo>
                      <a:pt x="0" y="125"/>
                    </a:lnTo>
                    <a:lnTo>
                      <a:pt x="0" y="125"/>
                    </a:lnTo>
                    <a:lnTo>
                      <a:pt x="0" y="125"/>
                    </a:lnTo>
                    <a:lnTo>
                      <a:pt x="7" y="99"/>
                    </a:lnTo>
                    <a:lnTo>
                      <a:pt x="15" y="71"/>
                    </a:lnTo>
                    <a:lnTo>
                      <a:pt x="23" y="37"/>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0" name="Google Shape;1990;p50"/>
              <p:cNvSpPr/>
              <p:nvPr/>
            </p:nvSpPr>
            <p:spPr>
              <a:xfrm>
                <a:off x="682627" y="4170375"/>
                <a:ext cx="1588" cy="39688"/>
              </a:xfrm>
              <a:custGeom>
                <a:avLst/>
                <a:gdLst/>
                <a:ahLst/>
                <a:cxnLst/>
                <a:rect l="l" t="t" r="r" b="b"/>
                <a:pathLst>
                  <a:path w="1" h="25" extrusionOk="0">
                    <a:moveTo>
                      <a:pt x="0" y="0"/>
                    </a:moveTo>
                    <a:lnTo>
                      <a:pt x="0" y="0"/>
                    </a:lnTo>
                    <a:lnTo>
                      <a:pt x="1" y="5"/>
                    </a:lnTo>
                    <a:lnTo>
                      <a:pt x="1" y="5"/>
                    </a:lnTo>
                    <a:lnTo>
                      <a:pt x="1" y="25"/>
                    </a:lnTo>
                    <a:lnTo>
                      <a:pt x="1" y="25"/>
                    </a:lnTo>
                    <a:lnTo>
                      <a:pt x="1" y="5"/>
                    </a:lnTo>
                    <a:lnTo>
                      <a:pt x="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1" name="Google Shape;1991;p50"/>
              <p:cNvSpPr/>
              <p:nvPr/>
            </p:nvSpPr>
            <p:spPr>
              <a:xfrm>
                <a:off x="725489" y="3568711"/>
                <a:ext cx="9525" cy="106363"/>
              </a:xfrm>
              <a:custGeom>
                <a:avLst/>
                <a:gdLst/>
                <a:ahLst/>
                <a:cxnLst/>
                <a:rect l="l" t="t" r="r" b="b"/>
                <a:pathLst>
                  <a:path w="6" h="67" extrusionOk="0">
                    <a:moveTo>
                      <a:pt x="0" y="0"/>
                    </a:moveTo>
                    <a:lnTo>
                      <a:pt x="0" y="0"/>
                    </a:lnTo>
                    <a:lnTo>
                      <a:pt x="0" y="0"/>
                    </a:lnTo>
                    <a:lnTo>
                      <a:pt x="4" y="34"/>
                    </a:lnTo>
                    <a:lnTo>
                      <a:pt x="5" y="50"/>
                    </a:lnTo>
                    <a:lnTo>
                      <a:pt x="6" y="67"/>
                    </a:lnTo>
                    <a:lnTo>
                      <a:pt x="6" y="67"/>
                    </a:lnTo>
                    <a:lnTo>
                      <a:pt x="5" y="50"/>
                    </a:lnTo>
                    <a:lnTo>
                      <a:pt x="4" y="3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2" name="Google Shape;1992;p50"/>
              <p:cNvSpPr/>
              <p:nvPr/>
            </p:nvSpPr>
            <p:spPr>
              <a:xfrm>
                <a:off x="485776" y="3554423"/>
                <a:ext cx="249238" cy="1227141"/>
              </a:xfrm>
              <a:custGeom>
                <a:avLst/>
                <a:gdLst/>
                <a:ahLst/>
                <a:cxnLst/>
                <a:rect l="l" t="t" r="r" b="b"/>
                <a:pathLst>
                  <a:path w="157" h="773" extrusionOk="0">
                    <a:moveTo>
                      <a:pt x="17" y="711"/>
                    </a:moveTo>
                    <a:lnTo>
                      <a:pt x="17" y="711"/>
                    </a:lnTo>
                    <a:lnTo>
                      <a:pt x="6" y="737"/>
                    </a:lnTo>
                    <a:lnTo>
                      <a:pt x="6" y="737"/>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54" y="773"/>
                    </a:lnTo>
                    <a:lnTo>
                      <a:pt x="54" y="773"/>
                    </a:lnTo>
                    <a:lnTo>
                      <a:pt x="57" y="762"/>
                    </a:lnTo>
                    <a:lnTo>
                      <a:pt x="62" y="744"/>
                    </a:lnTo>
                    <a:lnTo>
                      <a:pt x="55" y="747"/>
                    </a:lnTo>
                    <a:lnTo>
                      <a:pt x="55" y="747"/>
                    </a:lnTo>
                    <a:lnTo>
                      <a:pt x="40" y="751"/>
                    </a:lnTo>
                    <a:lnTo>
                      <a:pt x="17" y="711"/>
                    </a:lnTo>
                    <a:close/>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3" name="Google Shape;1993;p50"/>
              <p:cNvSpPr/>
              <p:nvPr/>
            </p:nvSpPr>
            <p:spPr>
              <a:xfrm>
                <a:off x="490539" y="4683139"/>
                <a:ext cx="93663" cy="98425"/>
              </a:xfrm>
              <a:custGeom>
                <a:avLst/>
                <a:gdLst/>
                <a:ahLst/>
                <a:cxnLst/>
                <a:rect l="l" t="t" r="r" b="b"/>
                <a:pathLst>
                  <a:path w="59" h="62" extrusionOk="0">
                    <a:moveTo>
                      <a:pt x="14" y="0"/>
                    </a:moveTo>
                    <a:lnTo>
                      <a:pt x="14" y="0"/>
                    </a:lnTo>
                    <a:lnTo>
                      <a:pt x="3" y="26"/>
                    </a:lnTo>
                    <a:lnTo>
                      <a:pt x="3" y="26"/>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51" y="62"/>
                    </a:lnTo>
                    <a:lnTo>
                      <a:pt x="51" y="62"/>
                    </a:lnTo>
                    <a:lnTo>
                      <a:pt x="54" y="51"/>
                    </a:lnTo>
                    <a:lnTo>
                      <a:pt x="59" y="33"/>
                    </a:lnTo>
                    <a:lnTo>
                      <a:pt x="52" y="36"/>
                    </a:lnTo>
                    <a:lnTo>
                      <a:pt x="52" y="36"/>
                    </a:lnTo>
                    <a:lnTo>
                      <a:pt x="37" y="40"/>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4" name="Google Shape;1994;p50"/>
              <p:cNvSpPr/>
              <p:nvPr/>
            </p:nvSpPr>
            <p:spPr>
              <a:xfrm>
                <a:off x="485776" y="3554423"/>
                <a:ext cx="249238" cy="1108078"/>
              </a:xfrm>
              <a:custGeom>
                <a:avLst/>
                <a:gdLst/>
                <a:ahLst/>
                <a:cxnLst/>
                <a:rect l="l" t="t" r="r" b="b"/>
                <a:pathLst>
                  <a:path w="157" h="698" extrusionOk="0">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5" name="Google Shape;1995;p50"/>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6" name="Google Shape;1996;p50"/>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7" name="Google Shape;1997;p50"/>
              <p:cNvSpPr/>
              <p:nvPr/>
            </p:nvSpPr>
            <p:spPr>
              <a:xfrm>
                <a:off x="584201" y="4724414"/>
                <a:ext cx="46038" cy="11113"/>
              </a:xfrm>
              <a:custGeom>
                <a:avLst/>
                <a:gdLst/>
                <a:ahLst/>
                <a:cxnLst/>
                <a:rect l="l" t="t" r="r" b="b"/>
                <a:pathLst>
                  <a:path w="29" h="7" extrusionOk="0">
                    <a:moveTo>
                      <a:pt x="29" y="0"/>
                    </a:moveTo>
                    <a:lnTo>
                      <a:pt x="0" y="7"/>
                    </a:lnTo>
                    <a:lnTo>
                      <a:pt x="0" y="7"/>
                    </a:lnTo>
                    <a:lnTo>
                      <a:pt x="29"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8" name="Google Shape;1998;p50"/>
              <p:cNvSpPr/>
              <p:nvPr/>
            </p:nvSpPr>
            <p:spPr>
              <a:xfrm>
                <a:off x="584201" y="4724414"/>
                <a:ext cx="46038" cy="11113"/>
              </a:xfrm>
              <a:custGeom>
                <a:avLst/>
                <a:gdLst/>
                <a:ahLst/>
                <a:cxnLst/>
                <a:rect l="l" t="t" r="r" b="b"/>
                <a:pathLst>
                  <a:path w="29" h="7" extrusionOk="0">
                    <a:moveTo>
                      <a:pt x="29" y="0"/>
                    </a:moveTo>
                    <a:lnTo>
                      <a:pt x="0" y="7"/>
                    </a:lnTo>
                    <a:lnTo>
                      <a:pt x="0" y="7"/>
                    </a:lnTo>
                    <a:lnTo>
                      <a:pt x="2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99" name="Google Shape;1999;p50"/>
              <p:cNvSpPr/>
              <p:nvPr/>
            </p:nvSpPr>
            <p:spPr>
              <a:xfrm>
                <a:off x="584201" y="4735527"/>
                <a:ext cx="1500" cy="1500"/>
              </a:xfrm>
              <a:prstGeom prst="rect">
                <a:avLst/>
              </a:prstGeom>
              <a:solidFill>
                <a:srgbClr val="B9B9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0" name="Google Shape;2000;p50"/>
              <p:cNvSpPr/>
              <p:nvPr/>
            </p:nvSpPr>
            <p:spPr>
              <a:xfrm>
                <a:off x="584201" y="4735527"/>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1" name="Google Shape;2001;p50"/>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close/>
                  </a:path>
                </a:pathLst>
              </a:custGeom>
              <a:solidFill>
                <a:srgbClr val="3333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2" name="Google Shape;2002;p50"/>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3" name="Google Shape;2003;p50"/>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4" name="Google Shape;2004;p50"/>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5" name="Google Shape;2005;p50"/>
              <p:cNvSpPr/>
              <p:nvPr/>
            </p:nvSpPr>
            <p:spPr>
              <a:xfrm>
                <a:off x="382588" y="4770452"/>
                <a:ext cx="193675" cy="114300"/>
              </a:xfrm>
              <a:custGeom>
                <a:avLst/>
                <a:gdLst/>
                <a:ahLst/>
                <a:cxnLst/>
                <a:rect l="l" t="t" r="r" b="b"/>
                <a:pathLst>
                  <a:path w="122" h="72" extrusionOk="0">
                    <a:moveTo>
                      <a:pt x="17" y="42"/>
                    </a:moveTo>
                    <a:lnTo>
                      <a:pt x="17" y="42"/>
                    </a:lnTo>
                    <a:lnTo>
                      <a:pt x="30" y="37"/>
                    </a:lnTo>
                    <a:lnTo>
                      <a:pt x="41" y="29"/>
                    </a:lnTo>
                    <a:lnTo>
                      <a:pt x="51" y="23"/>
                    </a:lnTo>
                    <a:lnTo>
                      <a:pt x="57" y="16"/>
                    </a:lnTo>
                    <a:lnTo>
                      <a:pt x="62" y="9"/>
                    </a:lnTo>
                    <a:lnTo>
                      <a:pt x="66" y="4"/>
                    </a:lnTo>
                    <a:lnTo>
                      <a:pt x="68" y="0"/>
                    </a:lnTo>
                    <a:lnTo>
                      <a:pt x="115" y="0"/>
                    </a:lnTo>
                    <a:lnTo>
                      <a:pt x="119" y="7"/>
                    </a:lnTo>
                    <a:lnTo>
                      <a:pt x="119" y="7"/>
                    </a:lnTo>
                    <a:lnTo>
                      <a:pt x="120" y="29"/>
                    </a:lnTo>
                    <a:lnTo>
                      <a:pt x="122" y="50"/>
                    </a:lnTo>
                    <a:lnTo>
                      <a:pt x="122" y="72"/>
                    </a:lnTo>
                    <a:lnTo>
                      <a:pt x="0" y="70"/>
                    </a:lnTo>
                    <a:lnTo>
                      <a:pt x="0" y="70"/>
                    </a:lnTo>
                    <a:lnTo>
                      <a:pt x="0" y="68"/>
                    </a:lnTo>
                    <a:lnTo>
                      <a:pt x="1" y="59"/>
                    </a:lnTo>
                    <a:lnTo>
                      <a:pt x="2" y="54"/>
                    </a:lnTo>
                    <a:lnTo>
                      <a:pt x="5" y="50"/>
                    </a:lnTo>
                    <a:lnTo>
                      <a:pt x="10" y="45"/>
                    </a:lnTo>
                    <a:lnTo>
                      <a:pt x="17" y="42"/>
                    </a:lnTo>
                    <a:lnTo>
                      <a:pt x="17" y="4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6" name="Google Shape;2006;p50"/>
              <p:cNvSpPr/>
              <p:nvPr/>
            </p:nvSpPr>
            <p:spPr>
              <a:xfrm>
                <a:off x="381001" y="4770452"/>
                <a:ext cx="195263" cy="114300"/>
              </a:xfrm>
              <a:custGeom>
                <a:avLst/>
                <a:gdLst/>
                <a:ahLst/>
                <a:cxnLst/>
                <a:rect l="l" t="t" r="r" b="b"/>
                <a:pathLst>
                  <a:path w="123" h="72" extrusionOk="0">
                    <a:moveTo>
                      <a:pt x="21" y="38"/>
                    </a:moveTo>
                    <a:lnTo>
                      <a:pt x="21" y="38"/>
                    </a:lnTo>
                    <a:lnTo>
                      <a:pt x="41" y="38"/>
                    </a:lnTo>
                    <a:lnTo>
                      <a:pt x="58" y="37"/>
                    </a:lnTo>
                    <a:lnTo>
                      <a:pt x="75" y="34"/>
                    </a:lnTo>
                    <a:lnTo>
                      <a:pt x="94" y="29"/>
                    </a:lnTo>
                    <a:lnTo>
                      <a:pt x="94" y="29"/>
                    </a:lnTo>
                    <a:lnTo>
                      <a:pt x="99" y="27"/>
                    </a:lnTo>
                    <a:lnTo>
                      <a:pt x="103" y="24"/>
                    </a:lnTo>
                    <a:lnTo>
                      <a:pt x="106" y="21"/>
                    </a:lnTo>
                    <a:lnTo>
                      <a:pt x="108" y="17"/>
                    </a:lnTo>
                    <a:lnTo>
                      <a:pt x="109" y="12"/>
                    </a:lnTo>
                    <a:lnTo>
                      <a:pt x="109" y="8"/>
                    </a:lnTo>
                    <a:lnTo>
                      <a:pt x="109" y="3"/>
                    </a:lnTo>
                    <a:lnTo>
                      <a:pt x="108" y="0"/>
                    </a:lnTo>
                    <a:lnTo>
                      <a:pt x="116" y="0"/>
                    </a:lnTo>
                    <a:lnTo>
                      <a:pt x="120" y="7"/>
                    </a:lnTo>
                    <a:lnTo>
                      <a:pt x="120" y="7"/>
                    </a:lnTo>
                    <a:lnTo>
                      <a:pt x="121" y="29"/>
                    </a:lnTo>
                    <a:lnTo>
                      <a:pt x="123" y="50"/>
                    </a:lnTo>
                    <a:lnTo>
                      <a:pt x="123" y="72"/>
                    </a:lnTo>
                    <a:lnTo>
                      <a:pt x="1" y="70"/>
                    </a:lnTo>
                    <a:lnTo>
                      <a:pt x="1" y="70"/>
                    </a:lnTo>
                    <a:lnTo>
                      <a:pt x="0" y="68"/>
                    </a:lnTo>
                    <a:lnTo>
                      <a:pt x="0" y="65"/>
                    </a:lnTo>
                    <a:lnTo>
                      <a:pt x="0" y="60"/>
                    </a:lnTo>
                    <a:lnTo>
                      <a:pt x="1" y="55"/>
                    </a:lnTo>
                    <a:lnTo>
                      <a:pt x="5" y="50"/>
                    </a:lnTo>
                    <a:lnTo>
                      <a:pt x="12" y="44"/>
                    </a:lnTo>
                    <a:lnTo>
                      <a:pt x="21" y="38"/>
                    </a:lnTo>
                    <a:lnTo>
                      <a:pt x="21"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7" name="Google Shape;2007;p50"/>
              <p:cNvSpPr/>
              <p:nvPr/>
            </p:nvSpPr>
            <p:spPr>
              <a:xfrm>
                <a:off x="420688" y="4724414"/>
                <a:ext cx="249238" cy="160338"/>
              </a:xfrm>
              <a:custGeom>
                <a:avLst/>
                <a:gdLst/>
                <a:ahLst/>
                <a:cxnLst/>
                <a:rect l="l" t="t" r="r" b="b"/>
                <a:pathLst>
                  <a:path w="157" h="101" extrusionOk="0">
                    <a:moveTo>
                      <a:pt x="57" y="40"/>
                    </a:moveTo>
                    <a:lnTo>
                      <a:pt x="77" y="10"/>
                    </a:lnTo>
                    <a:lnTo>
                      <a:pt x="132" y="0"/>
                    </a:lnTo>
                    <a:lnTo>
                      <a:pt x="132" y="0"/>
                    </a:lnTo>
                    <a:lnTo>
                      <a:pt x="142" y="21"/>
                    </a:lnTo>
                    <a:lnTo>
                      <a:pt x="151" y="41"/>
                    </a:lnTo>
                    <a:lnTo>
                      <a:pt x="155" y="51"/>
                    </a:lnTo>
                    <a:lnTo>
                      <a:pt x="157" y="61"/>
                    </a:lnTo>
                    <a:lnTo>
                      <a:pt x="157" y="61"/>
                    </a:lnTo>
                    <a:lnTo>
                      <a:pt x="122" y="81"/>
                    </a:lnTo>
                    <a:lnTo>
                      <a:pt x="96" y="94"/>
                    </a:lnTo>
                    <a:lnTo>
                      <a:pt x="85" y="98"/>
                    </a:lnTo>
                    <a:lnTo>
                      <a:pt x="79" y="101"/>
                    </a:lnTo>
                    <a:lnTo>
                      <a:pt x="1" y="99"/>
                    </a:lnTo>
                    <a:lnTo>
                      <a:pt x="1" y="99"/>
                    </a:lnTo>
                    <a:lnTo>
                      <a:pt x="0" y="96"/>
                    </a:lnTo>
                    <a:lnTo>
                      <a:pt x="1" y="91"/>
                    </a:lnTo>
                    <a:lnTo>
                      <a:pt x="3" y="84"/>
                    </a:lnTo>
                    <a:lnTo>
                      <a:pt x="9" y="76"/>
                    </a:lnTo>
                    <a:lnTo>
                      <a:pt x="19" y="66"/>
                    </a:lnTo>
                    <a:lnTo>
                      <a:pt x="34" y="53"/>
                    </a:lnTo>
                    <a:lnTo>
                      <a:pt x="57" y="40"/>
                    </a:lnTo>
                    <a:lnTo>
                      <a:pt x="57" y="4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8" name="Google Shape;2008;p50"/>
              <p:cNvSpPr/>
              <p:nvPr/>
            </p:nvSpPr>
            <p:spPr>
              <a:xfrm>
                <a:off x="420688" y="4762515"/>
                <a:ext cx="249238" cy="122238"/>
              </a:xfrm>
              <a:custGeom>
                <a:avLst/>
                <a:gdLst/>
                <a:ahLst/>
                <a:cxnLst/>
                <a:rect l="l" t="t" r="r" b="b"/>
                <a:pathLst>
                  <a:path w="157" h="77" extrusionOk="0">
                    <a:moveTo>
                      <a:pt x="23" y="50"/>
                    </a:moveTo>
                    <a:lnTo>
                      <a:pt x="23" y="50"/>
                    </a:lnTo>
                    <a:lnTo>
                      <a:pt x="39" y="50"/>
                    </a:lnTo>
                    <a:lnTo>
                      <a:pt x="57" y="49"/>
                    </a:lnTo>
                    <a:lnTo>
                      <a:pt x="73" y="46"/>
                    </a:lnTo>
                    <a:lnTo>
                      <a:pt x="88" y="41"/>
                    </a:lnTo>
                    <a:lnTo>
                      <a:pt x="103" y="33"/>
                    </a:lnTo>
                    <a:lnTo>
                      <a:pt x="116" y="24"/>
                    </a:lnTo>
                    <a:lnTo>
                      <a:pt x="129" y="14"/>
                    </a:lnTo>
                    <a:lnTo>
                      <a:pt x="141" y="2"/>
                    </a:lnTo>
                    <a:lnTo>
                      <a:pt x="141" y="2"/>
                    </a:lnTo>
                    <a:lnTo>
                      <a:pt x="144" y="0"/>
                    </a:lnTo>
                    <a:lnTo>
                      <a:pt x="144" y="0"/>
                    </a:lnTo>
                    <a:lnTo>
                      <a:pt x="151" y="18"/>
                    </a:lnTo>
                    <a:lnTo>
                      <a:pt x="155" y="28"/>
                    </a:lnTo>
                    <a:lnTo>
                      <a:pt x="157" y="37"/>
                    </a:lnTo>
                    <a:lnTo>
                      <a:pt x="157" y="37"/>
                    </a:lnTo>
                    <a:lnTo>
                      <a:pt x="122" y="57"/>
                    </a:lnTo>
                    <a:lnTo>
                      <a:pt x="96" y="70"/>
                    </a:lnTo>
                    <a:lnTo>
                      <a:pt x="85" y="74"/>
                    </a:lnTo>
                    <a:lnTo>
                      <a:pt x="79" y="77"/>
                    </a:lnTo>
                    <a:lnTo>
                      <a:pt x="1" y="75"/>
                    </a:lnTo>
                    <a:lnTo>
                      <a:pt x="1" y="75"/>
                    </a:lnTo>
                    <a:lnTo>
                      <a:pt x="0" y="74"/>
                    </a:lnTo>
                    <a:lnTo>
                      <a:pt x="0" y="68"/>
                    </a:lnTo>
                    <a:lnTo>
                      <a:pt x="0" y="64"/>
                    </a:lnTo>
                    <a:lnTo>
                      <a:pt x="2" y="59"/>
                    </a:lnTo>
                    <a:lnTo>
                      <a:pt x="4" y="53"/>
                    </a:lnTo>
                    <a:lnTo>
                      <a:pt x="11" y="47"/>
                    </a:lnTo>
                    <a:lnTo>
                      <a:pt x="11" y="47"/>
                    </a:lnTo>
                    <a:lnTo>
                      <a:pt x="16" y="49"/>
                    </a:lnTo>
                    <a:lnTo>
                      <a:pt x="23" y="50"/>
                    </a:lnTo>
                    <a:lnTo>
                      <a:pt x="23" y="5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9" name="Google Shape;2009;p50"/>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0" name="Google Shape;2010;p50"/>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1" name="Google Shape;2011;p50"/>
              <p:cNvSpPr/>
              <p:nvPr/>
            </p:nvSpPr>
            <p:spPr>
              <a:xfrm>
                <a:off x="211138" y="2603508"/>
                <a:ext cx="244475" cy="941390"/>
              </a:xfrm>
              <a:custGeom>
                <a:avLst/>
                <a:gdLst/>
                <a:ahLst/>
                <a:cxnLst/>
                <a:rect l="l" t="t" r="r" b="b"/>
                <a:pathLst>
                  <a:path w="154" h="593" extrusionOk="0">
                    <a:moveTo>
                      <a:pt x="28" y="211"/>
                    </a:moveTo>
                    <a:lnTo>
                      <a:pt x="28" y="211"/>
                    </a:lnTo>
                    <a:lnTo>
                      <a:pt x="35" y="175"/>
                    </a:lnTo>
                    <a:lnTo>
                      <a:pt x="38" y="147"/>
                    </a:lnTo>
                    <a:lnTo>
                      <a:pt x="43" y="128"/>
                    </a:lnTo>
                    <a:lnTo>
                      <a:pt x="43" y="128"/>
                    </a:lnTo>
                    <a:lnTo>
                      <a:pt x="51" y="100"/>
                    </a:lnTo>
                    <a:lnTo>
                      <a:pt x="61" y="65"/>
                    </a:lnTo>
                    <a:lnTo>
                      <a:pt x="67" y="48"/>
                    </a:lnTo>
                    <a:lnTo>
                      <a:pt x="73" y="33"/>
                    </a:lnTo>
                    <a:lnTo>
                      <a:pt x="81" y="22"/>
                    </a:lnTo>
                    <a:lnTo>
                      <a:pt x="86" y="18"/>
                    </a:lnTo>
                    <a:lnTo>
                      <a:pt x="89" y="16"/>
                    </a:lnTo>
                    <a:lnTo>
                      <a:pt x="89" y="16"/>
                    </a:lnTo>
                    <a:lnTo>
                      <a:pt x="105" y="10"/>
                    </a:lnTo>
                    <a:lnTo>
                      <a:pt x="123" y="5"/>
                    </a:lnTo>
                    <a:lnTo>
                      <a:pt x="139" y="2"/>
                    </a:lnTo>
                    <a:lnTo>
                      <a:pt x="154" y="0"/>
                    </a:lnTo>
                    <a:lnTo>
                      <a:pt x="154" y="0"/>
                    </a:lnTo>
                    <a:lnTo>
                      <a:pt x="141" y="21"/>
                    </a:lnTo>
                    <a:lnTo>
                      <a:pt x="130" y="43"/>
                    </a:lnTo>
                    <a:lnTo>
                      <a:pt x="119" y="67"/>
                    </a:lnTo>
                    <a:lnTo>
                      <a:pt x="110" y="90"/>
                    </a:lnTo>
                    <a:lnTo>
                      <a:pt x="110" y="90"/>
                    </a:lnTo>
                    <a:lnTo>
                      <a:pt x="96" y="124"/>
                    </a:lnTo>
                    <a:lnTo>
                      <a:pt x="82" y="157"/>
                    </a:lnTo>
                    <a:lnTo>
                      <a:pt x="76" y="175"/>
                    </a:lnTo>
                    <a:lnTo>
                      <a:pt x="69" y="192"/>
                    </a:lnTo>
                    <a:lnTo>
                      <a:pt x="64" y="210"/>
                    </a:lnTo>
                    <a:lnTo>
                      <a:pt x="61" y="227"/>
                    </a:lnTo>
                    <a:lnTo>
                      <a:pt x="61" y="227"/>
                    </a:lnTo>
                    <a:lnTo>
                      <a:pt x="58" y="246"/>
                    </a:lnTo>
                    <a:lnTo>
                      <a:pt x="57" y="264"/>
                    </a:lnTo>
                    <a:lnTo>
                      <a:pt x="56" y="303"/>
                    </a:lnTo>
                    <a:lnTo>
                      <a:pt x="56" y="341"/>
                    </a:lnTo>
                    <a:lnTo>
                      <a:pt x="57" y="378"/>
                    </a:lnTo>
                    <a:lnTo>
                      <a:pt x="57" y="378"/>
                    </a:lnTo>
                    <a:lnTo>
                      <a:pt x="59" y="432"/>
                    </a:lnTo>
                    <a:lnTo>
                      <a:pt x="64" y="501"/>
                    </a:lnTo>
                    <a:lnTo>
                      <a:pt x="72" y="593"/>
                    </a:lnTo>
                    <a:lnTo>
                      <a:pt x="1" y="583"/>
                    </a:lnTo>
                    <a:lnTo>
                      <a:pt x="1" y="583"/>
                    </a:lnTo>
                    <a:lnTo>
                      <a:pt x="0" y="565"/>
                    </a:lnTo>
                    <a:lnTo>
                      <a:pt x="0" y="545"/>
                    </a:lnTo>
                    <a:lnTo>
                      <a:pt x="2" y="520"/>
                    </a:lnTo>
                    <a:lnTo>
                      <a:pt x="2" y="520"/>
                    </a:lnTo>
                    <a:lnTo>
                      <a:pt x="7" y="479"/>
                    </a:lnTo>
                    <a:lnTo>
                      <a:pt x="12" y="431"/>
                    </a:lnTo>
                    <a:lnTo>
                      <a:pt x="21" y="329"/>
                    </a:lnTo>
                    <a:lnTo>
                      <a:pt x="28" y="211"/>
                    </a:lnTo>
                    <a:lnTo>
                      <a:pt x="28" y="211"/>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2" name="Google Shape;2012;p50"/>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3" name="Google Shape;2013;p50"/>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4" name="Google Shape;2014;p50"/>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5" name="Google Shape;2015;p50"/>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6" name="Google Shape;2016;p50"/>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7" name="Google Shape;2017;p50"/>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8" name="Google Shape;2018;p50"/>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9" name="Google Shape;2019;p50"/>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0" name="Google Shape;2020;p50"/>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1" name="Google Shape;2021;p50"/>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2" name="Google Shape;2022;p50"/>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3" name="Google Shape;2023;p50"/>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4" name="Google Shape;2024;p50"/>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5" name="Google Shape;2025;p50"/>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6" name="Google Shape;2026;p50"/>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7" name="Google Shape;2027;p50"/>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8" name="Google Shape;2028;p50"/>
              <p:cNvSpPr/>
              <p:nvPr/>
            </p:nvSpPr>
            <p:spPr>
              <a:xfrm>
                <a:off x="0" y="2914659"/>
                <a:ext cx="350838" cy="315913"/>
              </a:xfrm>
              <a:custGeom>
                <a:avLst/>
                <a:gdLst/>
                <a:ahLst/>
                <a:cxnLst/>
                <a:rect l="l" t="t" r="r" b="b"/>
                <a:pathLst>
                  <a:path w="221" h="199" extrusionOk="0">
                    <a:moveTo>
                      <a:pt x="19" y="0"/>
                    </a:moveTo>
                    <a:lnTo>
                      <a:pt x="111" y="0"/>
                    </a:lnTo>
                    <a:lnTo>
                      <a:pt x="111" y="0"/>
                    </a:lnTo>
                    <a:lnTo>
                      <a:pt x="115" y="1"/>
                    </a:lnTo>
                    <a:lnTo>
                      <a:pt x="120" y="2"/>
                    </a:lnTo>
                    <a:lnTo>
                      <a:pt x="124" y="6"/>
                    </a:lnTo>
                    <a:lnTo>
                      <a:pt x="128" y="10"/>
                    </a:lnTo>
                    <a:lnTo>
                      <a:pt x="219" y="169"/>
                    </a:lnTo>
                    <a:lnTo>
                      <a:pt x="219" y="169"/>
                    </a:lnTo>
                    <a:lnTo>
                      <a:pt x="220" y="174"/>
                    </a:lnTo>
                    <a:lnTo>
                      <a:pt x="221" y="179"/>
                    </a:lnTo>
                    <a:lnTo>
                      <a:pt x="220" y="184"/>
                    </a:lnTo>
                    <a:lnTo>
                      <a:pt x="219" y="189"/>
                    </a:lnTo>
                    <a:lnTo>
                      <a:pt x="215" y="192"/>
                    </a:lnTo>
                    <a:lnTo>
                      <a:pt x="211" y="195"/>
                    </a:lnTo>
                    <a:lnTo>
                      <a:pt x="207" y="197"/>
                    </a:lnTo>
                    <a:lnTo>
                      <a:pt x="201" y="197"/>
                    </a:lnTo>
                    <a:lnTo>
                      <a:pt x="109" y="199"/>
                    </a:lnTo>
                    <a:lnTo>
                      <a:pt x="109" y="199"/>
                    </a:lnTo>
                    <a:lnTo>
                      <a:pt x="104" y="197"/>
                    </a:lnTo>
                    <a:lnTo>
                      <a:pt x="99" y="195"/>
                    </a:lnTo>
                    <a:lnTo>
                      <a:pt x="96" y="192"/>
                    </a:lnTo>
                    <a:lnTo>
                      <a:pt x="93" y="189"/>
                    </a:lnTo>
                    <a:lnTo>
                      <a:pt x="2" y="28"/>
                    </a:lnTo>
                    <a:lnTo>
                      <a:pt x="2" y="28"/>
                    </a:lnTo>
                    <a:lnTo>
                      <a:pt x="0" y="23"/>
                    </a:lnTo>
                    <a:lnTo>
                      <a:pt x="0" y="18"/>
                    </a:lnTo>
                    <a:lnTo>
                      <a:pt x="0" y="15"/>
                    </a:lnTo>
                    <a:lnTo>
                      <a:pt x="2" y="10"/>
                    </a:lnTo>
                    <a:lnTo>
                      <a:pt x="5" y="6"/>
                    </a:lnTo>
                    <a:lnTo>
                      <a:pt x="9" y="2"/>
                    </a:lnTo>
                    <a:lnTo>
                      <a:pt x="14" y="1"/>
                    </a:lnTo>
                    <a:lnTo>
                      <a:pt x="19" y="0"/>
                    </a:lnTo>
                    <a:lnTo>
                      <a:pt x="19"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29" name="Google Shape;2029;p50"/>
              <p:cNvSpPr/>
              <p:nvPr/>
            </p:nvSpPr>
            <p:spPr>
              <a:xfrm>
                <a:off x="168275" y="3079759"/>
                <a:ext cx="271463" cy="104775"/>
              </a:xfrm>
              <a:custGeom>
                <a:avLst/>
                <a:gdLst/>
                <a:ahLst/>
                <a:cxnLst/>
                <a:rect l="l" t="t" r="r" b="b"/>
                <a:pathLst>
                  <a:path w="171" h="66" extrusionOk="0">
                    <a:moveTo>
                      <a:pt x="16" y="9"/>
                    </a:moveTo>
                    <a:lnTo>
                      <a:pt x="16" y="9"/>
                    </a:lnTo>
                    <a:lnTo>
                      <a:pt x="43" y="16"/>
                    </a:lnTo>
                    <a:lnTo>
                      <a:pt x="65" y="23"/>
                    </a:lnTo>
                    <a:lnTo>
                      <a:pt x="82" y="25"/>
                    </a:lnTo>
                    <a:lnTo>
                      <a:pt x="82" y="25"/>
                    </a:lnTo>
                    <a:lnTo>
                      <a:pt x="85" y="25"/>
                    </a:lnTo>
                    <a:lnTo>
                      <a:pt x="89" y="25"/>
                    </a:lnTo>
                    <a:lnTo>
                      <a:pt x="90" y="24"/>
                    </a:lnTo>
                    <a:lnTo>
                      <a:pt x="91" y="21"/>
                    </a:lnTo>
                    <a:lnTo>
                      <a:pt x="91" y="19"/>
                    </a:lnTo>
                    <a:lnTo>
                      <a:pt x="91" y="18"/>
                    </a:lnTo>
                    <a:lnTo>
                      <a:pt x="83" y="16"/>
                    </a:lnTo>
                    <a:lnTo>
                      <a:pt x="83" y="16"/>
                    </a:lnTo>
                    <a:lnTo>
                      <a:pt x="80" y="10"/>
                    </a:lnTo>
                    <a:lnTo>
                      <a:pt x="75" y="1"/>
                    </a:lnTo>
                    <a:lnTo>
                      <a:pt x="113" y="0"/>
                    </a:lnTo>
                    <a:lnTo>
                      <a:pt x="170" y="19"/>
                    </a:lnTo>
                    <a:lnTo>
                      <a:pt x="171" y="54"/>
                    </a:lnTo>
                    <a:lnTo>
                      <a:pt x="171" y="54"/>
                    </a:lnTo>
                    <a:lnTo>
                      <a:pt x="106" y="65"/>
                    </a:lnTo>
                    <a:lnTo>
                      <a:pt x="106" y="65"/>
                    </a:lnTo>
                    <a:lnTo>
                      <a:pt x="96" y="66"/>
                    </a:lnTo>
                    <a:lnTo>
                      <a:pt x="89" y="65"/>
                    </a:lnTo>
                    <a:lnTo>
                      <a:pt x="80" y="64"/>
                    </a:lnTo>
                    <a:lnTo>
                      <a:pt x="46" y="49"/>
                    </a:lnTo>
                    <a:lnTo>
                      <a:pt x="22" y="24"/>
                    </a:lnTo>
                    <a:lnTo>
                      <a:pt x="0" y="10"/>
                    </a:lnTo>
                    <a:lnTo>
                      <a:pt x="0" y="10"/>
                    </a:lnTo>
                    <a:lnTo>
                      <a:pt x="2" y="8"/>
                    </a:lnTo>
                    <a:lnTo>
                      <a:pt x="5" y="6"/>
                    </a:lnTo>
                    <a:lnTo>
                      <a:pt x="9" y="6"/>
                    </a:lnTo>
                    <a:lnTo>
                      <a:pt x="16" y="9"/>
                    </a:lnTo>
                    <a:lnTo>
                      <a:pt x="16" y="9"/>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0" name="Google Shape;2030;p50"/>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1" name="Google Shape;2031;p50"/>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2" name="Google Shape;2032;p50"/>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close/>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3" name="Google Shape;2033;p50"/>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4" name="Google Shape;2034;p50"/>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close/>
                  </a:path>
                </a:pathLst>
              </a:custGeom>
              <a:solidFill>
                <a:srgbClr val="E7B2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5" name="Google Shape;2035;p50"/>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6" name="Google Shape;2036;p50"/>
              <p:cNvSpPr/>
              <p:nvPr/>
            </p:nvSpPr>
            <p:spPr>
              <a:xfrm>
                <a:off x="363538" y="2268544"/>
                <a:ext cx="250825" cy="323851"/>
              </a:xfrm>
              <a:custGeom>
                <a:avLst/>
                <a:gdLst/>
                <a:ahLst/>
                <a:cxnLst/>
                <a:rect l="l" t="t" r="r" b="b"/>
                <a:pathLst>
                  <a:path w="158" h="204" extrusionOk="0">
                    <a:moveTo>
                      <a:pt x="43" y="3"/>
                    </a:moveTo>
                    <a:lnTo>
                      <a:pt x="43" y="3"/>
                    </a:lnTo>
                    <a:lnTo>
                      <a:pt x="53" y="2"/>
                    </a:lnTo>
                    <a:lnTo>
                      <a:pt x="63" y="1"/>
                    </a:lnTo>
                    <a:lnTo>
                      <a:pt x="73" y="0"/>
                    </a:lnTo>
                    <a:lnTo>
                      <a:pt x="81" y="1"/>
                    </a:lnTo>
                    <a:lnTo>
                      <a:pt x="91" y="3"/>
                    </a:lnTo>
                    <a:lnTo>
                      <a:pt x="100" y="6"/>
                    </a:lnTo>
                    <a:lnTo>
                      <a:pt x="117" y="12"/>
                    </a:lnTo>
                    <a:lnTo>
                      <a:pt x="132" y="21"/>
                    </a:lnTo>
                    <a:lnTo>
                      <a:pt x="145" y="32"/>
                    </a:lnTo>
                    <a:lnTo>
                      <a:pt x="150" y="37"/>
                    </a:lnTo>
                    <a:lnTo>
                      <a:pt x="154" y="42"/>
                    </a:lnTo>
                    <a:lnTo>
                      <a:pt x="156" y="48"/>
                    </a:lnTo>
                    <a:lnTo>
                      <a:pt x="157" y="53"/>
                    </a:lnTo>
                    <a:lnTo>
                      <a:pt x="157" y="53"/>
                    </a:lnTo>
                    <a:lnTo>
                      <a:pt x="158" y="64"/>
                    </a:lnTo>
                    <a:lnTo>
                      <a:pt x="158" y="77"/>
                    </a:lnTo>
                    <a:lnTo>
                      <a:pt x="156" y="91"/>
                    </a:lnTo>
                    <a:lnTo>
                      <a:pt x="154" y="106"/>
                    </a:lnTo>
                    <a:lnTo>
                      <a:pt x="149" y="122"/>
                    </a:lnTo>
                    <a:lnTo>
                      <a:pt x="144" y="139"/>
                    </a:lnTo>
                    <a:lnTo>
                      <a:pt x="137" y="155"/>
                    </a:lnTo>
                    <a:lnTo>
                      <a:pt x="131" y="171"/>
                    </a:lnTo>
                    <a:lnTo>
                      <a:pt x="131" y="171"/>
                    </a:lnTo>
                    <a:lnTo>
                      <a:pt x="121" y="177"/>
                    </a:lnTo>
                    <a:lnTo>
                      <a:pt x="99" y="191"/>
                    </a:lnTo>
                    <a:lnTo>
                      <a:pt x="86" y="197"/>
                    </a:lnTo>
                    <a:lnTo>
                      <a:pt x="73" y="202"/>
                    </a:lnTo>
                    <a:lnTo>
                      <a:pt x="67" y="203"/>
                    </a:lnTo>
                    <a:lnTo>
                      <a:pt x="60" y="204"/>
                    </a:lnTo>
                    <a:lnTo>
                      <a:pt x="54" y="204"/>
                    </a:lnTo>
                    <a:lnTo>
                      <a:pt x="50" y="202"/>
                    </a:lnTo>
                    <a:lnTo>
                      <a:pt x="50" y="202"/>
                    </a:lnTo>
                    <a:lnTo>
                      <a:pt x="42" y="198"/>
                    </a:lnTo>
                    <a:lnTo>
                      <a:pt x="34" y="193"/>
                    </a:lnTo>
                    <a:lnTo>
                      <a:pt x="28" y="187"/>
                    </a:lnTo>
                    <a:lnTo>
                      <a:pt x="22" y="180"/>
                    </a:lnTo>
                    <a:lnTo>
                      <a:pt x="17" y="171"/>
                    </a:lnTo>
                    <a:lnTo>
                      <a:pt x="12" y="162"/>
                    </a:lnTo>
                    <a:lnTo>
                      <a:pt x="8" y="151"/>
                    </a:lnTo>
                    <a:lnTo>
                      <a:pt x="4" y="140"/>
                    </a:lnTo>
                    <a:lnTo>
                      <a:pt x="4" y="140"/>
                    </a:lnTo>
                    <a:lnTo>
                      <a:pt x="2" y="125"/>
                    </a:lnTo>
                    <a:lnTo>
                      <a:pt x="0" y="106"/>
                    </a:lnTo>
                    <a:lnTo>
                      <a:pt x="0" y="86"/>
                    </a:lnTo>
                    <a:lnTo>
                      <a:pt x="1" y="65"/>
                    </a:lnTo>
                    <a:lnTo>
                      <a:pt x="3" y="54"/>
                    </a:lnTo>
                    <a:lnTo>
                      <a:pt x="6" y="45"/>
                    </a:lnTo>
                    <a:lnTo>
                      <a:pt x="9" y="36"/>
                    </a:lnTo>
                    <a:lnTo>
                      <a:pt x="14" y="27"/>
                    </a:lnTo>
                    <a:lnTo>
                      <a:pt x="19" y="19"/>
                    </a:lnTo>
                    <a:lnTo>
                      <a:pt x="27" y="13"/>
                    </a:lnTo>
                    <a:lnTo>
                      <a:pt x="34" y="8"/>
                    </a:lnTo>
                    <a:lnTo>
                      <a:pt x="43" y="3"/>
                    </a:lnTo>
                    <a:lnTo>
                      <a:pt x="43" y="3"/>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7" name="Google Shape;2037;p50"/>
              <p:cNvSpPr/>
              <p:nvPr/>
            </p:nvSpPr>
            <p:spPr>
              <a:xfrm>
                <a:off x="349251" y="2220919"/>
                <a:ext cx="295276" cy="319088"/>
              </a:xfrm>
              <a:custGeom>
                <a:avLst/>
                <a:gdLst/>
                <a:ahLst/>
                <a:cxnLst/>
                <a:rect l="l" t="t" r="r" b="b"/>
                <a:pathLst>
                  <a:path w="186" h="201" extrusionOk="0">
                    <a:moveTo>
                      <a:pt x="32" y="21"/>
                    </a:moveTo>
                    <a:lnTo>
                      <a:pt x="32" y="21"/>
                    </a:lnTo>
                    <a:lnTo>
                      <a:pt x="46" y="11"/>
                    </a:lnTo>
                    <a:lnTo>
                      <a:pt x="59" y="5"/>
                    </a:lnTo>
                    <a:lnTo>
                      <a:pt x="73" y="1"/>
                    </a:lnTo>
                    <a:lnTo>
                      <a:pt x="86" y="0"/>
                    </a:lnTo>
                    <a:lnTo>
                      <a:pt x="100" y="1"/>
                    </a:lnTo>
                    <a:lnTo>
                      <a:pt x="114" y="6"/>
                    </a:lnTo>
                    <a:lnTo>
                      <a:pt x="128" y="11"/>
                    </a:lnTo>
                    <a:lnTo>
                      <a:pt x="143" y="20"/>
                    </a:lnTo>
                    <a:lnTo>
                      <a:pt x="143" y="20"/>
                    </a:lnTo>
                    <a:lnTo>
                      <a:pt x="150" y="25"/>
                    </a:lnTo>
                    <a:lnTo>
                      <a:pt x="158" y="31"/>
                    </a:lnTo>
                    <a:lnTo>
                      <a:pt x="163" y="37"/>
                    </a:lnTo>
                    <a:lnTo>
                      <a:pt x="169" y="43"/>
                    </a:lnTo>
                    <a:lnTo>
                      <a:pt x="172" y="52"/>
                    </a:lnTo>
                    <a:lnTo>
                      <a:pt x="176" y="59"/>
                    </a:lnTo>
                    <a:lnTo>
                      <a:pt x="180" y="68"/>
                    </a:lnTo>
                    <a:lnTo>
                      <a:pt x="182" y="77"/>
                    </a:lnTo>
                    <a:lnTo>
                      <a:pt x="184" y="85"/>
                    </a:lnTo>
                    <a:lnTo>
                      <a:pt x="185" y="95"/>
                    </a:lnTo>
                    <a:lnTo>
                      <a:pt x="186" y="104"/>
                    </a:lnTo>
                    <a:lnTo>
                      <a:pt x="185" y="114"/>
                    </a:lnTo>
                    <a:lnTo>
                      <a:pt x="184" y="124"/>
                    </a:lnTo>
                    <a:lnTo>
                      <a:pt x="181" y="133"/>
                    </a:lnTo>
                    <a:lnTo>
                      <a:pt x="179" y="141"/>
                    </a:lnTo>
                    <a:lnTo>
                      <a:pt x="175" y="150"/>
                    </a:lnTo>
                    <a:lnTo>
                      <a:pt x="175" y="150"/>
                    </a:lnTo>
                    <a:lnTo>
                      <a:pt x="167" y="165"/>
                    </a:lnTo>
                    <a:lnTo>
                      <a:pt x="161" y="177"/>
                    </a:lnTo>
                    <a:lnTo>
                      <a:pt x="155" y="186"/>
                    </a:lnTo>
                    <a:lnTo>
                      <a:pt x="150" y="192"/>
                    </a:lnTo>
                    <a:lnTo>
                      <a:pt x="143" y="200"/>
                    </a:lnTo>
                    <a:lnTo>
                      <a:pt x="140" y="201"/>
                    </a:lnTo>
                    <a:lnTo>
                      <a:pt x="138" y="157"/>
                    </a:lnTo>
                    <a:lnTo>
                      <a:pt x="138" y="157"/>
                    </a:lnTo>
                    <a:lnTo>
                      <a:pt x="141" y="157"/>
                    </a:lnTo>
                    <a:lnTo>
                      <a:pt x="145" y="156"/>
                    </a:lnTo>
                    <a:lnTo>
                      <a:pt x="148" y="154"/>
                    </a:lnTo>
                    <a:lnTo>
                      <a:pt x="150" y="150"/>
                    </a:lnTo>
                    <a:lnTo>
                      <a:pt x="151" y="144"/>
                    </a:lnTo>
                    <a:lnTo>
                      <a:pt x="153" y="138"/>
                    </a:lnTo>
                    <a:lnTo>
                      <a:pt x="151" y="130"/>
                    </a:lnTo>
                    <a:lnTo>
                      <a:pt x="150" y="121"/>
                    </a:lnTo>
                    <a:lnTo>
                      <a:pt x="150" y="121"/>
                    </a:lnTo>
                    <a:lnTo>
                      <a:pt x="149" y="118"/>
                    </a:lnTo>
                    <a:lnTo>
                      <a:pt x="146" y="115"/>
                    </a:lnTo>
                    <a:lnTo>
                      <a:pt x="144" y="114"/>
                    </a:lnTo>
                    <a:lnTo>
                      <a:pt x="143" y="114"/>
                    </a:lnTo>
                    <a:lnTo>
                      <a:pt x="138" y="115"/>
                    </a:lnTo>
                    <a:lnTo>
                      <a:pt x="131" y="118"/>
                    </a:lnTo>
                    <a:lnTo>
                      <a:pt x="123" y="128"/>
                    </a:lnTo>
                    <a:lnTo>
                      <a:pt x="119" y="133"/>
                    </a:lnTo>
                    <a:lnTo>
                      <a:pt x="119" y="133"/>
                    </a:lnTo>
                    <a:lnTo>
                      <a:pt x="119" y="121"/>
                    </a:lnTo>
                    <a:lnTo>
                      <a:pt x="117" y="114"/>
                    </a:lnTo>
                    <a:lnTo>
                      <a:pt x="115" y="111"/>
                    </a:lnTo>
                    <a:lnTo>
                      <a:pt x="113" y="111"/>
                    </a:lnTo>
                    <a:lnTo>
                      <a:pt x="113" y="111"/>
                    </a:lnTo>
                    <a:lnTo>
                      <a:pt x="109" y="111"/>
                    </a:lnTo>
                    <a:lnTo>
                      <a:pt x="105" y="110"/>
                    </a:lnTo>
                    <a:lnTo>
                      <a:pt x="102" y="108"/>
                    </a:lnTo>
                    <a:lnTo>
                      <a:pt x="98" y="104"/>
                    </a:lnTo>
                    <a:lnTo>
                      <a:pt x="92" y="97"/>
                    </a:lnTo>
                    <a:lnTo>
                      <a:pt x="84" y="87"/>
                    </a:lnTo>
                    <a:lnTo>
                      <a:pt x="77" y="77"/>
                    </a:lnTo>
                    <a:lnTo>
                      <a:pt x="72" y="72"/>
                    </a:lnTo>
                    <a:lnTo>
                      <a:pt x="66" y="68"/>
                    </a:lnTo>
                    <a:lnTo>
                      <a:pt x="61" y="64"/>
                    </a:lnTo>
                    <a:lnTo>
                      <a:pt x="53" y="61"/>
                    </a:lnTo>
                    <a:lnTo>
                      <a:pt x="46" y="59"/>
                    </a:lnTo>
                    <a:lnTo>
                      <a:pt x="38" y="58"/>
                    </a:lnTo>
                    <a:lnTo>
                      <a:pt x="38" y="58"/>
                    </a:lnTo>
                    <a:lnTo>
                      <a:pt x="33" y="59"/>
                    </a:lnTo>
                    <a:lnTo>
                      <a:pt x="28" y="61"/>
                    </a:lnTo>
                    <a:lnTo>
                      <a:pt x="25" y="63"/>
                    </a:lnTo>
                    <a:lnTo>
                      <a:pt x="22" y="66"/>
                    </a:lnTo>
                    <a:lnTo>
                      <a:pt x="17" y="72"/>
                    </a:lnTo>
                    <a:lnTo>
                      <a:pt x="13" y="79"/>
                    </a:lnTo>
                    <a:lnTo>
                      <a:pt x="11" y="88"/>
                    </a:lnTo>
                    <a:lnTo>
                      <a:pt x="10" y="94"/>
                    </a:lnTo>
                    <a:lnTo>
                      <a:pt x="9" y="102"/>
                    </a:lnTo>
                    <a:lnTo>
                      <a:pt x="9" y="102"/>
                    </a:lnTo>
                    <a:lnTo>
                      <a:pt x="5" y="95"/>
                    </a:lnTo>
                    <a:lnTo>
                      <a:pt x="1" y="88"/>
                    </a:lnTo>
                    <a:lnTo>
                      <a:pt x="0" y="78"/>
                    </a:lnTo>
                    <a:lnTo>
                      <a:pt x="0" y="73"/>
                    </a:lnTo>
                    <a:lnTo>
                      <a:pt x="0" y="67"/>
                    </a:lnTo>
                    <a:lnTo>
                      <a:pt x="2" y="61"/>
                    </a:lnTo>
                    <a:lnTo>
                      <a:pt x="5" y="53"/>
                    </a:lnTo>
                    <a:lnTo>
                      <a:pt x="10" y="46"/>
                    </a:lnTo>
                    <a:lnTo>
                      <a:pt x="15" y="38"/>
                    </a:lnTo>
                    <a:lnTo>
                      <a:pt x="22" y="30"/>
                    </a:lnTo>
                    <a:lnTo>
                      <a:pt x="32" y="21"/>
                    </a:lnTo>
                    <a:lnTo>
                      <a:pt x="32" y="21"/>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8" name="Google Shape;2038;p50"/>
              <p:cNvSpPr/>
              <p:nvPr/>
            </p:nvSpPr>
            <p:spPr>
              <a:xfrm>
                <a:off x="579439" y="2232032"/>
                <a:ext cx="123825" cy="203201"/>
              </a:xfrm>
              <a:custGeom>
                <a:avLst/>
                <a:gdLst/>
                <a:ahLst/>
                <a:cxnLst/>
                <a:rect l="l" t="t" r="r" b="b"/>
                <a:pathLst>
                  <a:path w="78" h="128" extrusionOk="0">
                    <a:moveTo>
                      <a:pt x="66" y="10"/>
                    </a:moveTo>
                    <a:lnTo>
                      <a:pt x="66" y="10"/>
                    </a:lnTo>
                    <a:lnTo>
                      <a:pt x="70" y="16"/>
                    </a:lnTo>
                    <a:lnTo>
                      <a:pt x="73" y="24"/>
                    </a:lnTo>
                    <a:lnTo>
                      <a:pt x="76" y="32"/>
                    </a:lnTo>
                    <a:lnTo>
                      <a:pt x="77" y="42"/>
                    </a:lnTo>
                    <a:lnTo>
                      <a:pt x="78" y="54"/>
                    </a:lnTo>
                    <a:lnTo>
                      <a:pt x="77" y="63"/>
                    </a:lnTo>
                    <a:lnTo>
                      <a:pt x="77" y="75"/>
                    </a:lnTo>
                    <a:lnTo>
                      <a:pt x="75" y="85"/>
                    </a:lnTo>
                    <a:lnTo>
                      <a:pt x="72" y="96"/>
                    </a:lnTo>
                    <a:lnTo>
                      <a:pt x="68" y="104"/>
                    </a:lnTo>
                    <a:lnTo>
                      <a:pt x="65" y="113"/>
                    </a:lnTo>
                    <a:lnTo>
                      <a:pt x="61" y="119"/>
                    </a:lnTo>
                    <a:lnTo>
                      <a:pt x="56" y="124"/>
                    </a:lnTo>
                    <a:lnTo>
                      <a:pt x="50" y="128"/>
                    </a:lnTo>
                    <a:lnTo>
                      <a:pt x="44" y="128"/>
                    </a:lnTo>
                    <a:lnTo>
                      <a:pt x="36" y="127"/>
                    </a:lnTo>
                    <a:lnTo>
                      <a:pt x="36" y="127"/>
                    </a:lnTo>
                    <a:lnTo>
                      <a:pt x="29" y="122"/>
                    </a:lnTo>
                    <a:lnTo>
                      <a:pt x="21" y="117"/>
                    </a:lnTo>
                    <a:lnTo>
                      <a:pt x="16" y="109"/>
                    </a:lnTo>
                    <a:lnTo>
                      <a:pt x="11" y="102"/>
                    </a:lnTo>
                    <a:lnTo>
                      <a:pt x="8" y="95"/>
                    </a:lnTo>
                    <a:lnTo>
                      <a:pt x="5" y="86"/>
                    </a:lnTo>
                    <a:lnTo>
                      <a:pt x="1" y="68"/>
                    </a:lnTo>
                    <a:lnTo>
                      <a:pt x="0" y="51"/>
                    </a:lnTo>
                    <a:lnTo>
                      <a:pt x="0" y="37"/>
                    </a:lnTo>
                    <a:lnTo>
                      <a:pt x="1" y="24"/>
                    </a:lnTo>
                    <a:lnTo>
                      <a:pt x="1" y="24"/>
                    </a:lnTo>
                    <a:lnTo>
                      <a:pt x="8" y="18"/>
                    </a:lnTo>
                    <a:lnTo>
                      <a:pt x="15" y="13"/>
                    </a:lnTo>
                    <a:lnTo>
                      <a:pt x="24" y="6"/>
                    </a:lnTo>
                    <a:lnTo>
                      <a:pt x="34" y="3"/>
                    </a:lnTo>
                    <a:lnTo>
                      <a:pt x="39" y="0"/>
                    </a:lnTo>
                    <a:lnTo>
                      <a:pt x="45" y="0"/>
                    </a:lnTo>
                    <a:lnTo>
                      <a:pt x="50" y="1"/>
                    </a:lnTo>
                    <a:lnTo>
                      <a:pt x="56" y="3"/>
                    </a:lnTo>
                    <a:lnTo>
                      <a:pt x="61" y="5"/>
                    </a:lnTo>
                    <a:lnTo>
                      <a:pt x="66" y="10"/>
                    </a:lnTo>
                    <a:lnTo>
                      <a:pt x="66" y="1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39" name="Google Shape;2039;p50"/>
              <p:cNvSpPr/>
              <p:nvPr/>
            </p:nvSpPr>
            <p:spPr>
              <a:xfrm>
                <a:off x="398463" y="2571758"/>
                <a:ext cx="247650" cy="463551"/>
              </a:xfrm>
              <a:custGeom>
                <a:avLst/>
                <a:gdLst/>
                <a:ahLst/>
                <a:cxnLst/>
                <a:rect l="l" t="t" r="r" b="b"/>
                <a:pathLst>
                  <a:path w="156" h="292" extrusionOk="0">
                    <a:moveTo>
                      <a:pt x="113" y="0"/>
                    </a:moveTo>
                    <a:lnTo>
                      <a:pt x="156" y="35"/>
                    </a:lnTo>
                    <a:lnTo>
                      <a:pt x="143" y="74"/>
                    </a:lnTo>
                    <a:lnTo>
                      <a:pt x="95" y="90"/>
                    </a:lnTo>
                    <a:lnTo>
                      <a:pt x="112" y="112"/>
                    </a:lnTo>
                    <a:lnTo>
                      <a:pt x="112" y="112"/>
                    </a:lnTo>
                    <a:lnTo>
                      <a:pt x="99" y="120"/>
                    </a:lnTo>
                    <a:lnTo>
                      <a:pt x="88" y="131"/>
                    </a:lnTo>
                    <a:lnTo>
                      <a:pt x="77" y="144"/>
                    </a:lnTo>
                    <a:lnTo>
                      <a:pt x="67" y="157"/>
                    </a:lnTo>
                    <a:lnTo>
                      <a:pt x="57" y="172"/>
                    </a:lnTo>
                    <a:lnTo>
                      <a:pt x="47" y="187"/>
                    </a:lnTo>
                    <a:lnTo>
                      <a:pt x="31" y="217"/>
                    </a:lnTo>
                    <a:lnTo>
                      <a:pt x="17" y="246"/>
                    </a:lnTo>
                    <a:lnTo>
                      <a:pt x="7" y="269"/>
                    </a:lnTo>
                    <a:lnTo>
                      <a:pt x="0" y="292"/>
                    </a:lnTo>
                    <a:lnTo>
                      <a:pt x="0" y="292"/>
                    </a:lnTo>
                    <a:lnTo>
                      <a:pt x="1" y="272"/>
                    </a:lnTo>
                    <a:lnTo>
                      <a:pt x="2" y="252"/>
                    </a:lnTo>
                    <a:lnTo>
                      <a:pt x="6" y="234"/>
                    </a:lnTo>
                    <a:lnTo>
                      <a:pt x="10" y="217"/>
                    </a:lnTo>
                    <a:lnTo>
                      <a:pt x="15" y="200"/>
                    </a:lnTo>
                    <a:lnTo>
                      <a:pt x="20" y="184"/>
                    </a:lnTo>
                    <a:lnTo>
                      <a:pt x="26" y="169"/>
                    </a:lnTo>
                    <a:lnTo>
                      <a:pt x="33" y="154"/>
                    </a:lnTo>
                    <a:lnTo>
                      <a:pt x="48" y="125"/>
                    </a:lnTo>
                    <a:lnTo>
                      <a:pt x="63" y="98"/>
                    </a:lnTo>
                    <a:lnTo>
                      <a:pt x="97" y="48"/>
                    </a:lnTo>
                    <a:lnTo>
                      <a:pt x="97" y="48"/>
                    </a:lnTo>
                    <a:lnTo>
                      <a:pt x="103" y="38"/>
                    </a:lnTo>
                    <a:lnTo>
                      <a:pt x="108" y="28"/>
                    </a:lnTo>
                    <a:lnTo>
                      <a:pt x="110" y="20"/>
                    </a:lnTo>
                    <a:lnTo>
                      <a:pt x="112" y="12"/>
                    </a:lnTo>
                    <a:lnTo>
                      <a:pt x="113" y="3"/>
                    </a:lnTo>
                    <a:lnTo>
                      <a:pt x="113" y="0"/>
                    </a:lnTo>
                    <a:lnTo>
                      <a:pt x="113"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40" name="Google Shape;2040;p50"/>
              <p:cNvSpPr/>
              <p:nvPr/>
            </p:nvSpPr>
            <p:spPr>
              <a:xfrm>
                <a:off x="301626" y="2590808"/>
                <a:ext cx="160338" cy="407989"/>
              </a:xfrm>
              <a:custGeom>
                <a:avLst/>
                <a:gdLst/>
                <a:ahLst/>
                <a:cxnLst/>
                <a:rect l="l" t="t" r="r" b="b"/>
                <a:pathLst>
                  <a:path w="101" h="257" extrusionOk="0">
                    <a:moveTo>
                      <a:pt x="46" y="57"/>
                    </a:moveTo>
                    <a:lnTo>
                      <a:pt x="34" y="50"/>
                    </a:lnTo>
                    <a:lnTo>
                      <a:pt x="34" y="50"/>
                    </a:lnTo>
                    <a:lnTo>
                      <a:pt x="55" y="32"/>
                    </a:lnTo>
                    <a:lnTo>
                      <a:pt x="84" y="9"/>
                    </a:lnTo>
                    <a:lnTo>
                      <a:pt x="101" y="0"/>
                    </a:lnTo>
                    <a:lnTo>
                      <a:pt x="101" y="19"/>
                    </a:lnTo>
                    <a:lnTo>
                      <a:pt x="101" y="19"/>
                    </a:lnTo>
                    <a:lnTo>
                      <a:pt x="88" y="37"/>
                    </a:lnTo>
                    <a:lnTo>
                      <a:pt x="76" y="60"/>
                    </a:lnTo>
                    <a:lnTo>
                      <a:pt x="60" y="88"/>
                    </a:lnTo>
                    <a:lnTo>
                      <a:pt x="42" y="123"/>
                    </a:lnTo>
                    <a:lnTo>
                      <a:pt x="34" y="143"/>
                    </a:lnTo>
                    <a:lnTo>
                      <a:pt x="26" y="164"/>
                    </a:lnTo>
                    <a:lnTo>
                      <a:pt x="19" y="185"/>
                    </a:lnTo>
                    <a:lnTo>
                      <a:pt x="11" y="209"/>
                    </a:lnTo>
                    <a:lnTo>
                      <a:pt x="5" y="232"/>
                    </a:lnTo>
                    <a:lnTo>
                      <a:pt x="0" y="257"/>
                    </a:lnTo>
                    <a:lnTo>
                      <a:pt x="0" y="257"/>
                    </a:lnTo>
                    <a:lnTo>
                      <a:pt x="9" y="183"/>
                    </a:lnTo>
                    <a:lnTo>
                      <a:pt x="16" y="124"/>
                    </a:lnTo>
                    <a:lnTo>
                      <a:pt x="22" y="82"/>
                    </a:lnTo>
                    <a:lnTo>
                      <a:pt x="46" y="57"/>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grpSp>
        <p:sp>
          <p:nvSpPr>
            <p:cNvPr id="2041" name="Google Shape;2041;p50"/>
            <p:cNvSpPr txBox="1"/>
            <p:nvPr/>
          </p:nvSpPr>
          <p:spPr>
            <a:xfrm>
              <a:off x="816950" y="2584900"/>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Jane - DPO</a:t>
              </a:r>
              <a:endParaRPr sz="1400" b="0" i="0" u="none" strike="noStrike" cap="none">
                <a:solidFill>
                  <a:schemeClr val="dk1"/>
                </a:solidFill>
                <a:latin typeface="Montserrat"/>
                <a:ea typeface="Montserrat"/>
                <a:cs typeface="Montserrat"/>
                <a:sym typeface="Montserrat"/>
              </a:endParaRPr>
            </a:p>
          </p:txBody>
        </p:sp>
        <p:sp>
          <p:nvSpPr>
            <p:cNvPr id="2042" name="Google Shape;2042;p50"/>
            <p:cNvSpPr/>
            <p:nvPr/>
          </p:nvSpPr>
          <p:spPr>
            <a:xfrm>
              <a:off x="2423925" y="3216775"/>
              <a:ext cx="444600" cy="27624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pSp>
      <p:sp>
        <p:nvSpPr>
          <p:cNvPr id="2043" name="Google Shape;2043;p50"/>
          <p:cNvSpPr txBox="1"/>
          <p:nvPr/>
        </p:nvSpPr>
        <p:spPr>
          <a:xfrm>
            <a:off x="376496" y="5874675"/>
            <a:ext cx="19776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highlight>
                  <a:srgbClr val="FFFFFF"/>
                </a:highlight>
                <a:latin typeface="Montserrat"/>
                <a:ea typeface="Montserrat"/>
                <a:cs typeface="Montserrat"/>
                <a:sym typeface="Montserrat"/>
              </a:rPr>
              <a:t>Independent</a:t>
            </a:r>
            <a:endParaRPr sz="18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2049" name="Google Shape;2049;p51"/>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050" name="Google Shape;2050;p5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Data protection impact assessments</a:t>
            </a:r>
            <a:endParaRPr sz="2200" b="1" i="0" u="none" strike="noStrike" cap="none">
              <a:solidFill>
                <a:schemeClr val="lt1"/>
              </a:solidFill>
              <a:latin typeface="Montserrat"/>
              <a:ea typeface="Montserrat"/>
              <a:cs typeface="Montserrat"/>
              <a:sym typeface="Montserrat"/>
            </a:endParaRPr>
          </a:p>
        </p:txBody>
      </p:sp>
      <p:sp>
        <p:nvSpPr>
          <p:cNvPr id="2051" name="Google Shape;2051;p5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052" name="Google Shape;2052;p51"/>
          <p:cNvSpPr txBox="1"/>
          <p:nvPr/>
        </p:nvSpPr>
        <p:spPr>
          <a:xfrm>
            <a:off x="2004825" y="1471075"/>
            <a:ext cx="8351400" cy="79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Montserrat"/>
                <a:ea typeface="Montserrat"/>
                <a:cs typeface="Montserrat"/>
                <a:sym typeface="Montserrat"/>
              </a:rPr>
              <a:t>A data controller is required to, </a:t>
            </a:r>
            <a:r>
              <a:rPr lang="en-GB" sz="1600" b="1" i="0" u="none" strike="noStrike" cap="none">
                <a:solidFill>
                  <a:schemeClr val="dk1"/>
                </a:solidFill>
                <a:latin typeface="Montserrat"/>
                <a:ea typeface="Montserrat"/>
                <a:cs typeface="Montserrat"/>
                <a:sym typeface="Montserrat"/>
              </a:rPr>
              <a:t>where necessary</a:t>
            </a:r>
            <a:r>
              <a:rPr lang="en-GB" sz="1600" b="0" i="0" u="none" strike="noStrike" cap="none">
                <a:solidFill>
                  <a:schemeClr val="dk1"/>
                </a:solidFill>
                <a:latin typeface="Montserrat"/>
                <a:ea typeface="Montserrat"/>
                <a:cs typeface="Montserrat"/>
                <a:sym typeface="Montserrat"/>
              </a:rPr>
              <a:t>, review whether the processing of personal data is in accordance with the DPIA</a:t>
            </a:r>
            <a:endParaRPr sz="1600" b="1" i="0" u="none" strike="noStrike" cap="none">
              <a:solidFill>
                <a:schemeClr val="dk1"/>
              </a:solidFill>
              <a:latin typeface="Montserrat"/>
              <a:ea typeface="Montserrat"/>
              <a:cs typeface="Montserrat"/>
              <a:sym typeface="Montserrat"/>
            </a:endParaRPr>
          </a:p>
        </p:txBody>
      </p:sp>
      <p:sp>
        <p:nvSpPr>
          <p:cNvPr id="2053" name="Google Shape;2053;p51"/>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700"/>
              <a:buFont typeface="Arial"/>
              <a:buNone/>
            </a:pPr>
            <a:r>
              <a:rPr lang="en-GB" sz="1700" b="1" i="0" u="none" strike="noStrike" cap="none">
                <a:solidFill>
                  <a:schemeClr val="lt1"/>
                </a:solidFill>
                <a:latin typeface="Montserrat"/>
                <a:ea typeface="Montserrat"/>
                <a:cs typeface="Montserrat"/>
                <a:sym typeface="Montserrat"/>
              </a:rPr>
              <a:t>GDPR - Article 35, 36 - Recitals 75, 84, 89-93</a:t>
            </a:r>
            <a:endParaRPr sz="1700" b="1" i="0" u="none" strike="noStrike" cap="none">
              <a:solidFill>
                <a:schemeClr val="lt1"/>
              </a:solidFill>
              <a:latin typeface="Montserrat"/>
              <a:ea typeface="Montserrat"/>
              <a:cs typeface="Montserrat"/>
              <a:sym typeface="Montserrat"/>
            </a:endParaRPr>
          </a:p>
        </p:txBody>
      </p:sp>
      <p:grpSp>
        <p:nvGrpSpPr>
          <p:cNvPr id="2054" name="Google Shape;2054;p51"/>
          <p:cNvGrpSpPr/>
          <p:nvPr/>
        </p:nvGrpSpPr>
        <p:grpSpPr>
          <a:xfrm>
            <a:off x="103973" y="2855154"/>
            <a:ext cx="2009425" cy="2272229"/>
            <a:chOff x="4421863" y="1760279"/>
            <a:chExt cx="2009425" cy="2272229"/>
          </a:xfrm>
        </p:grpSpPr>
        <p:pic>
          <p:nvPicPr>
            <p:cNvPr id="2055" name="Google Shape;2055;p51"/>
            <p:cNvPicPr preferRelativeResize="0"/>
            <p:nvPr/>
          </p:nvPicPr>
          <p:blipFill rotWithShape="1">
            <a:blip r:embed="rId4">
              <a:alphaModFix/>
            </a:blip>
            <a:srcRect/>
            <a:stretch/>
          </p:blipFill>
          <p:spPr>
            <a:xfrm>
              <a:off x="5781263" y="1760279"/>
              <a:ext cx="650025" cy="2272229"/>
            </a:xfrm>
            <a:prstGeom prst="rect">
              <a:avLst/>
            </a:prstGeom>
            <a:noFill/>
            <a:ln>
              <a:noFill/>
            </a:ln>
          </p:spPr>
        </p:pic>
        <p:pic>
          <p:nvPicPr>
            <p:cNvPr id="2056" name="Google Shape;2056;p51"/>
            <p:cNvPicPr preferRelativeResize="0"/>
            <p:nvPr/>
          </p:nvPicPr>
          <p:blipFill rotWithShape="1">
            <a:blip r:embed="rId5">
              <a:alphaModFix/>
            </a:blip>
            <a:srcRect/>
            <a:stretch/>
          </p:blipFill>
          <p:spPr>
            <a:xfrm>
              <a:off x="4421863" y="2160562"/>
              <a:ext cx="1413674" cy="1786401"/>
            </a:xfrm>
            <a:prstGeom prst="rect">
              <a:avLst/>
            </a:prstGeom>
            <a:noFill/>
            <a:ln>
              <a:noFill/>
            </a:ln>
          </p:spPr>
        </p:pic>
      </p:grpSp>
      <p:sp>
        <p:nvSpPr>
          <p:cNvPr id="2057" name="Google Shape;2057;p51"/>
          <p:cNvSpPr/>
          <p:nvPr/>
        </p:nvSpPr>
        <p:spPr>
          <a:xfrm>
            <a:off x="2175083" y="2683375"/>
            <a:ext cx="444600" cy="27624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058" name="Google Shape;2058;p51"/>
          <p:cNvSpPr txBox="1"/>
          <p:nvPr/>
        </p:nvSpPr>
        <p:spPr>
          <a:xfrm>
            <a:off x="2619675" y="2254550"/>
            <a:ext cx="3000000" cy="4926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240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Allowed when: </a:t>
            </a:r>
            <a:endParaRPr sz="2000" b="1" i="0" u="none" strike="noStrike" cap="none">
              <a:solidFill>
                <a:schemeClr val="lt1"/>
              </a:solidFill>
              <a:latin typeface="Montserrat"/>
              <a:ea typeface="Montserrat"/>
              <a:cs typeface="Montserrat"/>
              <a:sym typeface="Montserrat"/>
            </a:endParaRPr>
          </a:p>
        </p:txBody>
      </p:sp>
      <p:sp>
        <p:nvSpPr>
          <p:cNvPr id="2059" name="Google Shape;2059;p51"/>
          <p:cNvSpPr/>
          <p:nvPr/>
        </p:nvSpPr>
        <p:spPr>
          <a:xfrm>
            <a:off x="3196500" y="2855150"/>
            <a:ext cx="89292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Data controller is using </a:t>
            </a:r>
            <a:r>
              <a:rPr lang="en-GB" sz="1700" b="1" i="0" u="none" strike="noStrike" cap="none">
                <a:solidFill>
                  <a:schemeClr val="dk1"/>
                </a:solidFill>
                <a:latin typeface="Montserrat"/>
                <a:ea typeface="Montserrat"/>
                <a:cs typeface="Montserrat"/>
                <a:sym typeface="Montserrat"/>
              </a:rPr>
              <a:t>new technologies</a:t>
            </a:r>
            <a:r>
              <a:rPr lang="en-GB" sz="1700" b="0" i="0" u="none" strike="noStrike" cap="none">
                <a:solidFill>
                  <a:schemeClr val="dk1"/>
                </a:solidFill>
                <a:latin typeface="Montserrat"/>
                <a:ea typeface="Montserrat"/>
                <a:cs typeface="Montserrat"/>
                <a:sym typeface="Montserrat"/>
              </a:rPr>
              <a:t> to process personal data.</a:t>
            </a:r>
            <a:endParaRPr sz="1700" b="0" i="0" u="none" strike="noStrike" cap="none">
              <a:solidFill>
                <a:schemeClr val="dk1"/>
              </a:solidFill>
              <a:latin typeface="Montserrat"/>
              <a:ea typeface="Montserrat"/>
              <a:cs typeface="Montserrat"/>
              <a:sym typeface="Montserrat"/>
            </a:endParaRPr>
          </a:p>
        </p:txBody>
      </p:sp>
      <p:sp>
        <p:nvSpPr>
          <p:cNvPr id="2060" name="Google Shape;2060;p51"/>
          <p:cNvSpPr/>
          <p:nvPr/>
        </p:nvSpPr>
        <p:spPr>
          <a:xfrm>
            <a:off x="3196500" y="3629225"/>
            <a:ext cx="89292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Processing, may result in a </a:t>
            </a:r>
            <a:r>
              <a:rPr lang="en-GB" sz="1700" b="1" i="0" u="none" strike="noStrike" cap="none">
                <a:solidFill>
                  <a:schemeClr val="dk1"/>
                </a:solidFill>
                <a:latin typeface="Montserrat"/>
                <a:ea typeface="Montserrat"/>
                <a:cs typeface="Montserrat"/>
                <a:sym typeface="Montserrat"/>
              </a:rPr>
              <a:t>high risk</a:t>
            </a:r>
            <a:r>
              <a:rPr lang="en-GB" sz="1700" b="0" i="0" u="none" strike="noStrike" cap="none">
                <a:solidFill>
                  <a:schemeClr val="dk1"/>
                </a:solidFill>
                <a:latin typeface="Montserrat"/>
                <a:ea typeface="Montserrat"/>
                <a:cs typeface="Montserrat"/>
                <a:sym typeface="Montserrat"/>
              </a:rPr>
              <a:t> to the data subject rights and freedoms.</a:t>
            </a:r>
            <a:endParaRPr sz="1700" b="0" i="0" u="none" strike="noStrike" cap="none">
              <a:solidFill>
                <a:schemeClr val="dk1"/>
              </a:solidFill>
              <a:latin typeface="Montserrat"/>
              <a:ea typeface="Montserrat"/>
              <a:cs typeface="Montserrat"/>
              <a:sym typeface="Montserrat"/>
            </a:endParaRPr>
          </a:p>
        </p:txBody>
      </p:sp>
      <p:sp>
        <p:nvSpPr>
          <p:cNvPr id="2061" name="Google Shape;2061;p51"/>
          <p:cNvSpPr/>
          <p:nvPr/>
        </p:nvSpPr>
        <p:spPr>
          <a:xfrm>
            <a:off x="3196500" y="4403300"/>
            <a:ext cx="89292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Processing of </a:t>
            </a:r>
            <a:r>
              <a:rPr lang="en-GB" sz="1700" b="1" i="0" u="none" strike="noStrike" cap="none">
                <a:solidFill>
                  <a:schemeClr val="dk1"/>
                </a:solidFill>
                <a:latin typeface="Montserrat"/>
                <a:ea typeface="Montserrat"/>
                <a:cs typeface="Montserrat"/>
                <a:sym typeface="Montserrat"/>
              </a:rPr>
              <a:t>special categories</a:t>
            </a:r>
            <a:r>
              <a:rPr lang="en-GB" sz="1700" b="0" i="0" u="none" strike="noStrike" cap="none">
                <a:solidFill>
                  <a:schemeClr val="dk1"/>
                </a:solidFill>
                <a:latin typeface="Montserrat"/>
                <a:ea typeface="Montserrat"/>
                <a:cs typeface="Montserrat"/>
                <a:sym typeface="Montserrat"/>
              </a:rPr>
              <a:t> of data on a </a:t>
            </a:r>
            <a:r>
              <a:rPr lang="en-GB" sz="1700" b="1" i="0" u="none" strike="noStrike" cap="none">
                <a:solidFill>
                  <a:schemeClr val="dk1"/>
                </a:solidFill>
                <a:latin typeface="Montserrat"/>
                <a:ea typeface="Montserrat"/>
                <a:cs typeface="Montserrat"/>
                <a:sym typeface="Montserrat"/>
              </a:rPr>
              <a:t>large scale</a:t>
            </a:r>
            <a:r>
              <a:rPr lang="en-GB" sz="1700" b="0" i="0" u="none" strike="noStrike" cap="none">
                <a:solidFill>
                  <a:schemeClr val="dk1"/>
                </a:solidFill>
                <a:latin typeface="Montserrat"/>
                <a:ea typeface="Montserrat"/>
                <a:cs typeface="Montserrat"/>
                <a:sym typeface="Montserrat"/>
              </a:rPr>
              <a:t>.</a:t>
            </a:r>
            <a:endParaRPr sz="1700" b="0" i="0" u="none" strike="noStrike" cap="none">
              <a:solidFill>
                <a:schemeClr val="dk1"/>
              </a:solidFill>
              <a:latin typeface="Montserrat"/>
              <a:ea typeface="Montserrat"/>
              <a:cs typeface="Montserrat"/>
              <a:sym typeface="Montserrat"/>
            </a:endParaRPr>
          </a:p>
        </p:txBody>
      </p:sp>
      <p:sp>
        <p:nvSpPr>
          <p:cNvPr id="2062" name="Google Shape;2062;p51"/>
          <p:cNvSpPr/>
          <p:nvPr/>
        </p:nvSpPr>
        <p:spPr>
          <a:xfrm>
            <a:off x="3196500" y="5177375"/>
            <a:ext cx="89292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Systematic monitoring of a publicly accessible area on a large scale</a:t>
            </a:r>
            <a:endParaRPr sz="1700" b="1" i="0" u="none" strike="noStrike" cap="none">
              <a:solidFill>
                <a:schemeClr val="dk1"/>
              </a:solidFill>
              <a:latin typeface="Montserrat"/>
              <a:ea typeface="Montserrat"/>
              <a:cs typeface="Montserrat"/>
              <a:sym typeface="Montserrat"/>
            </a:endParaRPr>
          </a:p>
        </p:txBody>
      </p:sp>
      <p:sp>
        <p:nvSpPr>
          <p:cNvPr id="2063" name="Google Shape;2063;p51"/>
          <p:cNvSpPr/>
          <p:nvPr/>
        </p:nvSpPr>
        <p:spPr>
          <a:xfrm>
            <a:off x="3196500" y="5939375"/>
            <a:ext cx="89292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Systematic and extensive evaluation of personal/individual aspects relating to natural persons which is based on automated processing/profiling </a:t>
            </a:r>
            <a:endParaRPr sz="17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pic>
        <p:nvPicPr>
          <p:cNvPr id="2069" name="Google Shape;2069;p52"/>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070" name="Google Shape;2070;p52"/>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Data protection impact assessments</a:t>
            </a:r>
            <a:endParaRPr sz="2200" b="1" i="0" u="none" strike="noStrike" cap="none">
              <a:solidFill>
                <a:schemeClr val="lt1"/>
              </a:solidFill>
              <a:latin typeface="Montserrat"/>
              <a:ea typeface="Montserrat"/>
              <a:cs typeface="Montserrat"/>
              <a:sym typeface="Montserrat"/>
            </a:endParaRPr>
          </a:p>
        </p:txBody>
      </p:sp>
      <p:sp>
        <p:nvSpPr>
          <p:cNvPr id="2071" name="Google Shape;2071;p52"/>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2072" name="Google Shape;2072;p52"/>
          <p:cNvGrpSpPr/>
          <p:nvPr/>
        </p:nvGrpSpPr>
        <p:grpSpPr>
          <a:xfrm>
            <a:off x="103973" y="2474154"/>
            <a:ext cx="2009425" cy="2272229"/>
            <a:chOff x="4421863" y="1760279"/>
            <a:chExt cx="2009425" cy="2272229"/>
          </a:xfrm>
        </p:grpSpPr>
        <p:pic>
          <p:nvPicPr>
            <p:cNvPr id="2073" name="Google Shape;2073;p52"/>
            <p:cNvPicPr preferRelativeResize="0"/>
            <p:nvPr/>
          </p:nvPicPr>
          <p:blipFill rotWithShape="1">
            <a:blip r:embed="rId4">
              <a:alphaModFix/>
            </a:blip>
            <a:srcRect/>
            <a:stretch/>
          </p:blipFill>
          <p:spPr>
            <a:xfrm>
              <a:off x="5781263" y="1760279"/>
              <a:ext cx="650025" cy="2272229"/>
            </a:xfrm>
            <a:prstGeom prst="rect">
              <a:avLst/>
            </a:prstGeom>
            <a:noFill/>
            <a:ln>
              <a:noFill/>
            </a:ln>
          </p:spPr>
        </p:pic>
        <p:pic>
          <p:nvPicPr>
            <p:cNvPr id="2074" name="Google Shape;2074;p52"/>
            <p:cNvPicPr preferRelativeResize="0"/>
            <p:nvPr/>
          </p:nvPicPr>
          <p:blipFill rotWithShape="1">
            <a:blip r:embed="rId5">
              <a:alphaModFix/>
            </a:blip>
            <a:srcRect/>
            <a:stretch/>
          </p:blipFill>
          <p:spPr>
            <a:xfrm>
              <a:off x="4421863" y="2160562"/>
              <a:ext cx="1413674" cy="1786401"/>
            </a:xfrm>
            <a:prstGeom prst="rect">
              <a:avLst/>
            </a:prstGeom>
            <a:noFill/>
            <a:ln>
              <a:noFill/>
            </a:ln>
          </p:spPr>
        </p:pic>
      </p:grpSp>
      <p:sp>
        <p:nvSpPr>
          <p:cNvPr id="2075" name="Google Shape;2075;p52"/>
          <p:cNvSpPr/>
          <p:nvPr/>
        </p:nvSpPr>
        <p:spPr>
          <a:xfrm>
            <a:off x="2175083" y="2302375"/>
            <a:ext cx="444600" cy="27624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076" name="Google Shape;2076;p52"/>
          <p:cNvSpPr txBox="1"/>
          <p:nvPr/>
        </p:nvSpPr>
        <p:spPr>
          <a:xfrm>
            <a:off x="2619675" y="1363433"/>
            <a:ext cx="3000000" cy="4926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240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Should contain: </a:t>
            </a:r>
            <a:endParaRPr sz="2000" b="1" i="0" u="none" strike="noStrike" cap="none">
              <a:solidFill>
                <a:schemeClr val="lt1"/>
              </a:solidFill>
              <a:latin typeface="Montserrat"/>
              <a:ea typeface="Montserrat"/>
              <a:cs typeface="Montserrat"/>
              <a:sym typeface="Montserrat"/>
            </a:endParaRPr>
          </a:p>
        </p:txBody>
      </p:sp>
      <p:sp>
        <p:nvSpPr>
          <p:cNvPr id="2077" name="Google Shape;2077;p52"/>
          <p:cNvSpPr/>
          <p:nvPr/>
        </p:nvSpPr>
        <p:spPr>
          <a:xfrm>
            <a:off x="3196500" y="2016950"/>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A description of the envisaged processing.</a:t>
            </a:r>
            <a:endParaRPr sz="1700" b="0" i="0" u="none" strike="noStrike" cap="none">
              <a:solidFill>
                <a:schemeClr val="dk1"/>
              </a:solidFill>
              <a:latin typeface="Montserrat"/>
              <a:ea typeface="Montserrat"/>
              <a:cs typeface="Montserrat"/>
              <a:sym typeface="Montserrat"/>
            </a:endParaRPr>
          </a:p>
        </p:txBody>
      </p:sp>
      <p:sp>
        <p:nvSpPr>
          <p:cNvPr id="2078" name="Google Shape;2078;p52"/>
          <p:cNvSpPr/>
          <p:nvPr/>
        </p:nvSpPr>
        <p:spPr>
          <a:xfrm>
            <a:off x="3196500" y="2791025"/>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Purposes of the processing.</a:t>
            </a:r>
            <a:endParaRPr sz="1700" b="0" i="0" u="none" strike="noStrike" cap="none">
              <a:solidFill>
                <a:schemeClr val="dk1"/>
              </a:solidFill>
              <a:latin typeface="Montserrat"/>
              <a:ea typeface="Montserrat"/>
              <a:cs typeface="Montserrat"/>
              <a:sym typeface="Montserrat"/>
            </a:endParaRPr>
          </a:p>
        </p:txBody>
      </p:sp>
      <p:sp>
        <p:nvSpPr>
          <p:cNvPr id="2079" name="Google Shape;2079;p52"/>
          <p:cNvSpPr/>
          <p:nvPr/>
        </p:nvSpPr>
        <p:spPr>
          <a:xfrm>
            <a:off x="3196500" y="3565100"/>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An assessment of the necessity and proportionality of the processing operations compared to the purpose.</a:t>
            </a:r>
            <a:endParaRPr sz="1700" b="0" i="0" u="none" strike="noStrike" cap="none">
              <a:solidFill>
                <a:schemeClr val="dk1"/>
              </a:solidFill>
              <a:latin typeface="Montserrat"/>
              <a:ea typeface="Montserrat"/>
              <a:cs typeface="Montserrat"/>
              <a:sym typeface="Montserrat"/>
            </a:endParaRPr>
          </a:p>
        </p:txBody>
      </p:sp>
      <p:sp>
        <p:nvSpPr>
          <p:cNvPr id="2080" name="Google Shape;2080;p52"/>
          <p:cNvSpPr/>
          <p:nvPr/>
        </p:nvSpPr>
        <p:spPr>
          <a:xfrm>
            <a:off x="3196500" y="4339175"/>
            <a:ext cx="8688900" cy="677100"/>
          </a:xfrm>
          <a:prstGeom prst="rect">
            <a:avLst/>
          </a:prstGeom>
          <a:solidFill>
            <a:srgbClr val="F3F3F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An assessment of the risks to the rights and freedoms of data subjects.</a:t>
            </a:r>
            <a:endParaRPr sz="1700" b="1" i="0" u="none" strike="noStrike" cap="none">
              <a:solidFill>
                <a:schemeClr val="dk1"/>
              </a:solidFill>
              <a:latin typeface="Montserrat"/>
              <a:ea typeface="Montserrat"/>
              <a:cs typeface="Montserrat"/>
              <a:sym typeface="Montserrat"/>
            </a:endParaRPr>
          </a:p>
        </p:txBody>
      </p:sp>
      <p:sp>
        <p:nvSpPr>
          <p:cNvPr id="2081" name="Google Shape;2081;p52"/>
          <p:cNvSpPr/>
          <p:nvPr/>
        </p:nvSpPr>
        <p:spPr>
          <a:xfrm>
            <a:off x="3196500" y="5101175"/>
            <a:ext cx="8688900" cy="677100"/>
          </a:xfrm>
          <a:prstGeom prst="rect">
            <a:avLst/>
          </a:prstGeom>
          <a:solidFill>
            <a:srgbClr val="D3A5C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The measures to address the risks, including safeguards, security measures and mechanisms to ensure the protection of personal data.</a:t>
            </a:r>
            <a:endParaRPr sz="1700" b="0" i="0" u="none" strike="noStrike" cap="none">
              <a:solidFill>
                <a:schemeClr val="dk1"/>
              </a:solidFill>
              <a:latin typeface="Montserrat"/>
              <a:ea typeface="Montserrat"/>
              <a:cs typeface="Montserrat"/>
              <a:sym typeface="Montserrat"/>
            </a:endParaRPr>
          </a:p>
        </p:txBody>
      </p:sp>
      <p:cxnSp>
        <p:nvCxnSpPr>
          <p:cNvPr id="2082" name="Google Shape;2082;p52"/>
          <p:cNvCxnSpPr>
            <a:stCxn id="2080" idx="1"/>
            <a:endCxn id="2081" idx="1"/>
          </p:cNvCxnSpPr>
          <p:nvPr/>
        </p:nvCxnSpPr>
        <p:spPr>
          <a:xfrm>
            <a:off x="3196500" y="4677725"/>
            <a:ext cx="600" cy="762000"/>
          </a:xfrm>
          <a:prstGeom prst="bentConnector3">
            <a:avLst>
              <a:gd name="adj1" fmla="val -59970833"/>
            </a:avLst>
          </a:prstGeom>
          <a:noFill/>
          <a:ln w="28575" cap="flat" cmpd="sng">
            <a:solidFill>
              <a:schemeClr val="dk1"/>
            </a:solidFill>
            <a:prstDash val="solid"/>
            <a:round/>
            <a:headEnd type="none" w="sm" len="sm"/>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2088" name="Google Shape;2088;p53"/>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089" name="Google Shape;2089;p53"/>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7 | Healthcare data security and protection</a:t>
            </a:r>
            <a:endParaRPr sz="2200" b="1" i="0" u="none" strike="noStrike" cap="none">
              <a:solidFill>
                <a:schemeClr val="lt1"/>
              </a:solidFill>
              <a:latin typeface="Montserrat"/>
              <a:ea typeface="Montserrat"/>
              <a:cs typeface="Montserrat"/>
              <a:sym typeface="Montserrat"/>
            </a:endParaRPr>
          </a:p>
        </p:txBody>
      </p:sp>
      <p:sp>
        <p:nvSpPr>
          <p:cNvPr id="2090" name="Google Shape;2090;p53"/>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091" name="Google Shape;2091;p53"/>
          <p:cNvSpPr txBox="1"/>
          <p:nvPr/>
        </p:nvSpPr>
        <p:spPr>
          <a:xfrm>
            <a:off x="5191424" y="2071663"/>
            <a:ext cx="14403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Jane - DPO</a:t>
            </a:r>
            <a:endParaRPr sz="1400" b="0" i="0" u="none" strike="noStrike" cap="none">
              <a:solidFill>
                <a:schemeClr val="dk1"/>
              </a:solidFill>
              <a:latin typeface="Montserrat"/>
              <a:ea typeface="Montserrat"/>
              <a:cs typeface="Montserrat"/>
              <a:sym typeface="Montserrat"/>
            </a:endParaRPr>
          </a:p>
        </p:txBody>
      </p:sp>
      <p:grpSp>
        <p:nvGrpSpPr>
          <p:cNvPr id="2092" name="Google Shape;2092;p53"/>
          <p:cNvGrpSpPr/>
          <p:nvPr/>
        </p:nvGrpSpPr>
        <p:grpSpPr>
          <a:xfrm>
            <a:off x="5617792" y="2745065"/>
            <a:ext cx="455898" cy="1713378"/>
            <a:chOff x="0" y="2220919"/>
            <a:chExt cx="830264" cy="2663834"/>
          </a:xfrm>
        </p:grpSpPr>
        <p:sp>
          <p:nvSpPr>
            <p:cNvPr id="2093" name="Google Shape;2093;p53"/>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94" name="Google Shape;2094;p53"/>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95" name="Google Shape;2095;p53"/>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96" name="Google Shape;2096;p53"/>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97" name="Google Shape;2097;p53"/>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98" name="Google Shape;2098;p53"/>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99" name="Google Shape;2099;p53"/>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0" name="Google Shape;2100;p53"/>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1" name="Google Shape;2101;p53"/>
            <p:cNvSpPr/>
            <p:nvPr/>
          </p:nvSpPr>
          <p:spPr>
            <a:xfrm>
              <a:off x="490539" y="3568711"/>
              <a:ext cx="244475" cy="1212854"/>
            </a:xfrm>
            <a:custGeom>
              <a:avLst/>
              <a:gdLst/>
              <a:ahLst/>
              <a:cxnLst/>
              <a:rect l="l" t="t" r="r" b="b"/>
              <a:pathLst>
                <a:path w="154" h="764" extrusionOk="0">
                  <a:moveTo>
                    <a:pt x="0" y="757"/>
                  </a:moveTo>
                  <a:lnTo>
                    <a:pt x="0" y="757"/>
                  </a:lnTo>
                  <a:lnTo>
                    <a:pt x="0" y="757"/>
                  </a:lnTo>
                  <a:lnTo>
                    <a:pt x="0" y="757"/>
                  </a:lnTo>
                  <a:lnTo>
                    <a:pt x="0" y="757"/>
                  </a:lnTo>
                  <a:lnTo>
                    <a:pt x="0" y="757"/>
                  </a:lnTo>
                  <a:close/>
                  <a:moveTo>
                    <a:pt x="0" y="757"/>
                  </a:moveTo>
                  <a:lnTo>
                    <a:pt x="0" y="757"/>
                  </a:lnTo>
                  <a:lnTo>
                    <a:pt x="0" y="757"/>
                  </a:lnTo>
                  <a:lnTo>
                    <a:pt x="0" y="757"/>
                  </a:lnTo>
                  <a:lnTo>
                    <a:pt x="0" y="757"/>
                  </a:lnTo>
                  <a:close/>
                  <a:moveTo>
                    <a:pt x="0" y="757"/>
                  </a:moveTo>
                  <a:lnTo>
                    <a:pt x="0" y="757"/>
                  </a:lnTo>
                  <a:lnTo>
                    <a:pt x="0" y="757"/>
                  </a:lnTo>
                  <a:lnTo>
                    <a:pt x="0" y="757"/>
                  </a:lnTo>
                  <a:lnTo>
                    <a:pt x="0" y="757"/>
                  </a:lnTo>
                  <a:close/>
                  <a:moveTo>
                    <a:pt x="59" y="735"/>
                  </a:moveTo>
                  <a:lnTo>
                    <a:pt x="59" y="735"/>
                  </a:lnTo>
                  <a:lnTo>
                    <a:pt x="59" y="735"/>
                  </a:lnTo>
                  <a:lnTo>
                    <a:pt x="54" y="753"/>
                  </a:lnTo>
                  <a:lnTo>
                    <a:pt x="51" y="764"/>
                  </a:lnTo>
                  <a:lnTo>
                    <a:pt x="0" y="757"/>
                  </a:lnTo>
                  <a:lnTo>
                    <a:pt x="51" y="764"/>
                  </a:lnTo>
                  <a:lnTo>
                    <a:pt x="51" y="764"/>
                  </a:lnTo>
                  <a:lnTo>
                    <a:pt x="54" y="753"/>
                  </a:lnTo>
                  <a:lnTo>
                    <a:pt x="59" y="735"/>
                  </a:lnTo>
                  <a:close/>
                  <a:moveTo>
                    <a:pt x="3" y="728"/>
                  </a:moveTo>
                  <a:lnTo>
                    <a:pt x="3" y="728"/>
                  </a:lnTo>
                  <a:lnTo>
                    <a:pt x="3" y="728"/>
                  </a:lnTo>
                  <a:lnTo>
                    <a:pt x="0" y="757"/>
                  </a:lnTo>
                  <a:lnTo>
                    <a:pt x="0" y="757"/>
                  </a:lnTo>
                  <a:lnTo>
                    <a:pt x="3" y="728"/>
                  </a:lnTo>
                  <a:close/>
                  <a:moveTo>
                    <a:pt x="105" y="564"/>
                  </a:moveTo>
                  <a:lnTo>
                    <a:pt x="105" y="564"/>
                  </a:lnTo>
                  <a:lnTo>
                    <a:pt x="98" y="601"/>
                  </a:lnTo>
                  <a:lnTo>
                    <a:pt x="90" y="635"/>
                  </a:lnTo>
                  <a:lnTo>
                    <a:pt x="82" y="663"/>
                  </a:lnTo>
                  <a:lnTo>
                    <a:pt x="75" y="689"/>
                  </a:lnTo>
                  <a:lnTo>
                    <a:pt x="75" y="689"/>
                  </a:lnTo>
                  <a:lnTo>
                    <a:pt x="75" y="689"/>
                  </a:lnTo>
                  <a:lnTo>
                    <a:pt x="82" y="663"/>
                  </a:lnTo>
                  <a:lnTo>
                    <a:pt x="90" y="635"/>
                  </a:lnTo>
                  <a:lnTo>
                    <a:pt x="98" y="601"/>
                  </a:lnTo>
                  <a:lnTo>
                    <a:pt x="105" y="564"/>
                  </a:lnTo>
                  <a:close/>
                  <a:moveTo>
                    <a:pt x="121" y="379"/>
                  </a:moveTo>
                  <a:lnTo>
                    <a:pt x="121" y="379"/>
                  </a:lnTo>
                  <a:lnTo>
                    <a:pt x="122" y="384"/>
                  </a:lnTo>
                  <a:lnTo>
                    <a:pt x="122" y="384"/>
                  </a:lnTo>
                  <a:lnTo>
                    <a:pt x="122" y="404"/>
                  </a:lnTo>
                  <a:lnTo>
                    <a:pt x="122" y="404"/>
                  </a:lnTo>
                  <a:lnTo>
                    <a:pt x="122" y="384"/>
                  </a:lnTo>
                  <a:lnTo>
                    <a:pt x="122" y="384"/>
                  </a:lnTo>
                  <a:lnTo>
                    <a:pt x="121" y="379"/>
                  </a:lnTo>
                  <a:close/>
                  <a:moveTo>
                    <a:pt x="148" y="0"/>
                  </a:moveTo>
                  <a:lnTo>
                    <a:pt x="148" y="0"/>
                  </a:lnTo>
                  <a:lnTo>
                    <a:pt x="148" y="0"/>
                  </a:lnTo>
                  <a:lnTo>
                    <a:pt x="152" y="34"/>
                  </a:lnTo>
                  <a:lnTo>
                    <a:pt x="153" y="50"/>
                  </a:lnTo>
                  <a:lnTo>
                    <a:pt x="154" y="67"/>
                  </a:lnTo>
                  <a:lnTo>
                    <a:pt x="154" y="67"/>
                  </a:lnTo>
                  <a:lnTo>
                    <a:pt x="153" y="50"/>
                  </a:lnTo>
                  <a:lnTo>
                    <a:pt x="152" y="34"/>
                  </a:lnTo>
                  <a:lnTo>
                    <a:pt x="148"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2" name="Google Shape;2102;p53"/>
            <p:cNvSpPr/>
            <p:nvPr/>
          </p:nvSpPr>
          <p:spPr>
            <a:xfrm>
              <a:off x="490539" y="4770452"/>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3" name="Google Shape;2103;p53"/>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4" name="Google Shape;2104;p53"/>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5" name="Google Shape;2105;p53"/>
            <p:cNvSpPr/>
            <p:nvPr/>
          </p:nvSpPr>
          <p:spPr>
            <a:xfrm>
              <a:off x="490539" y="4735527"/>
              <a:ext cx="93663" cy="46038"/>
            </a:xfrm>
            <a:custGeom>
              <a:avLst/>
              <a:gdLst/>
              <a:ahLst/>
              <a:cxnLst/>
              <a:rect l="l" t="t" r="r" b="b"/>
              <a:pathLst>
                <a:path w="59" h="29" extrusionOk="0">
                  <a:moveTo>
                    <a:pt x="59" y="0"/>
                  </a:moveTo>
                  <a:lnTo>
                    <a:pt x="59" y="0"/>
                  </a:lnTo>
                  <a:lnTo>
                    <a:pt x="59" y="0"/>
                  </a:lnTo>
                  <a:lnTo>
                    <a:pt x="54" y="18"/>
                  </a:lnTo>
                  <a:lnTo>
                    <a:pt x="51" y="29"/>
                  </a:lnTo>
                  <a:lnTo>
                    <a:pt x="0" y="22"/>
                  </a:lnTo>
                  <a:lnTo>
                    <a:pt x="51" y="29"/>
                  </a:lnTo>
                  <a:lnTo>
                    <a:pt x="51" y="29"/>
                  </a:lnTo>
                  <a:lnTo>
                    <a:pt x="54" y="18"/>
                  </a:lnTo>
                  <a:lnTo>
                    <a:pt x="5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6" name="Google Shape;2106;p53"/>
            <p:cNvSpPr/>
            <p:nvPr/>
          </p:nvSpPr>
          <p:spPr>
            <a:xfrm>
              <a:off x="490539" y="4724414"/>
              <a:ext cx="4763" cy="46038"/>
            </a:xfrm>
            <a:custGeom>
              <a:avLst/>
              <a:gdLst/>
              <a:ahLst/>
              <a:cxnLst/>
              <a:rect l="l" t="t" r="r" b="b"/>
              <a:pathLst>
                <a:path w="3" h="29" extrusionOk="0">
                  <a:moveTo>
                    <a:pt x="3" y="0"/>
                  </a:moveTo>
                  <a:lnTo>
                    <a:pt x="3" y="0"/>
                  </a:lnTo>
                  <a:lnTo>
                    <a:pt x="3" y="0"/>
                  </a:lnTo>
                  <a:lnTo>
                    <a:pt x="0" y="29"/>
                  </a:lnTo>
                  <a:lnTo>
                    <a:pt x="0" y="29"/>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7" name="Google Shape;2107;p53"/>
            <p:cNvSpPr/>
            <p:nvPr/>
          </p:nvSpPr>
          <p:spPr>
            <a:xfrm>
              <a:off x="609601" y="4464064"/>
              <a:ext cx="47625" cy="198438"/>
            </a:xfrm>
            <a:custGeom>
              <a:avLst/>
              <a:gdLst/>
              <a:ahLst/>
              <a:cxnLst/>
              <a:rect l="l" t="t" r="r" b="b"/>
              <a:pathLst>
                <a:path w="30" h="125" extrusionOk="0">
                  <a:moveTo>
                    <a:pt x="30" y="0"/>
                  </a:moveTo>
                  <a:lnTo>
                    <a:pt x="30" y="0"/>
                  </a:lnTo>
                  <a:lnTo>
                    <a:pt x="23" y="37"/>
                  </a:lnTo>
                  <a:lnTo>
                    <a:pt x="15" y="71"/>
                  </a:lnTo>
                  <a:lnTo>
                    <a:pt x="7" y="99"/>
                  </a:lnTo>
                  <a:lnTo>
                    <a:pt x="0" y="125"/>
                  </a:lnTo>
                  <a:lnTo>
                    <a:pt x="0" y="125"/>
                  </a:lnTo>
                  <a:lnTo>
                    <a:pt x="0" y="125"/>
                  </a:lnTo>
                  <a:lnTo>
                    <a:pt x="7" y="99"/>
                  </a:lnTo>
                  <a:lnTo>
                    <a:pt x="15" y="71"/>
                  </a:lnTo>
                  <a:lnTo>
                    <a:pt x="23" y="37"/>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8" name="Google Shape;2108;p53"/>
            <p:cNvSpPr/>
            <p:nvPr/>
          </p:nvSpPr>
          <p:spPr>
            <a:xfrm>
              <a:off x="682627" y="4170375"/>
              <a:ext cx="1588" cy="39688"/>
            </a:xfrm>
            <a:custGeom>
              <a:avLst/>
              <a:gdLst/>
              <a:ahLst/>
              <a:cxnLst/>
              <a:rect l="l" t="t" r="r" b="b"/>
              <a:pathLst>
                <a:path w="1" h="25" extrusionOk="0">
                  <a:moveTo>
                    <a:pt x="0" y="0"/>
                  </a:moveTo>
                  <a:lnTo>
                    <a:pt x="0" y="0"/>
                  </a:lnTo>
                  <a:lnTo>
                    <a:pt x="1" y="5"/>
                  </a:lnTo>
                  <a:lnTo>
                    <a:pt x="1" y="5"/>
                  </a:lnTo>
                  <a:lnTo>
                    <a:pt x="1" y="25"/>
                  </a:lnTo>
                  <a:lnTo>
                    <a:pt x="1" y="25"/>
                  </a:lnTo>
                  <a:lnTo>
                    <a:pt x="1" y="5"/>
                  </a:lnTo>
                  <a:lnTo>
                    <a:pt x="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09" name="Google Shape;2109;p53"/>
            <p:cNvSpPr/>
            <p:nvPr/>
          </p:nvSpPr>
          <p:spPr>
            <a:xfrm>
              <a:off x="725489" y="3568711"/>
              <a:ext cx="9525" cy="106363"/>
            </a:xfrm>
            <a:custGeom>
              <a:avLst/>
              <a:gdLst/>
              <a:ahLst/>
              <a:cxnLst/>
              <a:rect l="l" t="t" r="r" b="b"/>
              <a:pathLst>
                <a:path w="6" h="67" extrusionOk="0">
                  <a:moveTo>
                    <a:pt x="0" y="0"/>
                  </a:moveTo>
                  <a:lnTo>
                    <a:pt x="0" y="0"/>
                  </a:lnTo>
                  <a:lnTo>
                    <a:pt x="0" y="0"/>
                  </a:lnTo>
                  <a:lnTo>
                    <a:pt x="4" y="34"/>
                  </a:lnTo>
                  <a:lnTo>
                    <a:pt x="5" y="50"/>
                  </a:lnTo>
                  <a:lnTo>
                    <a:pt x="6" y="67"/>
                  </a:lnTo>
                  <a:lnTo>
                    <a:pt x="6" y="67"/>
                  </a:lnTo>
                  <a:lnTo>
                    <a:pt x="5" y="50"/>
                  </a:lnTo>
                  <a:lnTo>
                    <a:pt x="4" y="3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0" name="Google Shape;2110;p53"/>
            <p:cNvSpPr/>
            <p:nvPr/>
          </p:nvSpPr>
          <p:spPr>
            <a:xfrm>
              <a:off x="485776" y="3554423"/>
              <a:ext cx="249238" cy="1227141"/>
            </a:xfrm>
            <a:custGeom>
              <a:avLst/>
              <a:gdLst/>
              <a:ahLst/>
              <a:cxnLst/>
              <a:rect l="l" t="t" r="r" b="b"/>
              <a:pathLst>
                <a:path w="157" h="773" extrusionOk="0">
                  <a:moveTo>
                    <a:pt x="17" y="711"/>
                  </a:moveTo>
                  <a:lnTo>
                    <a:pt x="17" y="711"/>
                  </a:lnTo>
                  <a:lnTo>
                    <a:pt x="6" y="737"/>
                  </a:lnTo>
                  <a:lnTo>
                    <a:pt x="6" y="737"/>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54" y="773"/>
                  </a:lnTo>
                  <a:lnTo>
                    <a:pt x="54" y="773"/>
                  </a:lnTo>
                  <a:lnTo>
                    <a:pt x="57" y="762"/>
                  </a:lnTo>
                  <a:lnTo>
                    <a:pt x="62" y="744"/>
                  </a:lnTo>
                  <a:lnTo>
                    <a:pt x="55" y="747"/>
                  </a:lnTo>
                  <a:lnTo>
                    <a:pt x="55" y="747"/>
                  </a:lnTo>
                  <a:lnTo>
                    <a:pt x="40" y="751"/>
                  </a:lnTo>
                  <a:lnTo>
                    <a:pt x="17" y="711"/>
                  </a:lnTo>
                  <a:close/>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1" name="Google Shape;2111;p53"/>
            <p:cNvSpPr/>
            <p:nvPr/>
          </p:nvSpPr>
          <p:spPr>
            <a:xfrm>
              <a:off x="490539" y="4683139"/>
              <a:ext cx="93663" cy="98425"/>
            </a:xfrm>
            <a:custGeom>
              <a:avLst/>
              <a:gdLst/>
              <a:ahLst/>
              <a:cxnLst/>
              <a:rect l="l" t="t" r="r" b="b"/>
              <a:pathLst>
                <a:path w="59" h="62" extrusionOk="0">
                  <a:moveTo>
                    <a:pt x="14" y="0"/>
                  </a:moveTo>
                  <a:lnTo>
                    <a:pt x="14" y="0"/>
                  </a:lnTo>
                  <a:lnTo>
                    <a:pt x="3" y="26"/>
                  </a:lnTo>
                  <a:lnTo>
                    <a:pt x="3" y="26"/>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51" y="62"/>
                  </a:lnTo>
                  <a:lnTo>
                    <a:pt x="51" y="62"/>
                  </a:lnTo>
                  <a:lnTo>
                    <a:pt x="54" y="51"/>
                  </a:lnTo>
                  <a:lnTo>
                    <a:pt x="59" y="33"/>
                  </a:lnTo>
                  <a:lnTo>
                    <a:pt x="52" y="36"/>
                  </a:lnTo>
                  <a:lnTo>
                    <a:pt x="52" y="36"/>
                  </a:lnTo>
                  <a:lnTo>
                    <a:pt x="37" y="40"/>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2" name="Google Shape;2112;p53"/>
            <p:cNvSpPr/>
            <p:nvPr/>
          </p:nvSpPr>
          <p:spPr>
            <a:xfrm>
              <a:off x="485776" y="3554423"/>
              <a:ext cx="249238" cy="1108078"/>
            </a:xfrm>
            <a:custGeom>
              <a:avLst/>
              <a:gdLst/>
              <a:ahLst/>
              <a:cxnLst/>
              <a:rect l="l" t="t" r="r" b="b"/>
              <a:pathLst>
                <a:path w="157" h="698" extrusionOk="0">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3" name="Google Shape;2113;p53"/>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4" name="Google Shape;2114;p53"/>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5" name="Google Shape;2115;p53"/>
            <p:cNvSpPr/>
            <p:nvPr/>
          </p:nvSpPr>
          <p:spPr>
            <a:xfrm>
              <a:off x="584201" y="4724414"/>
              <a:ext cx="46038" cy="11113"/>
            </a:xfrm>
            <a:custGeom>
              <a:avLst/>
              <a:gdLst/>
              <a:ahLst/>
              <a:cxnLst/>
              <a:rect l="l" t="t" r="r" b="b"/>
              <a:pathLst>
                <a:path w="29" h="7" extrusionOk="0">
                  <a:moveTo>
                    <a:pt x="29" y="0"/>
                  </a:moveTo>
                  <a:lnTo>
                    <a:pt x="0" y="7"/>
                  </a:lnTo>
                  <a:lnTo>
                    <a:pt x="0" y="7"/>
                  </a:lnTo>
                  <a:lnTo>
                    <a:pt x="29"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6" name="Google Shape;2116;p53"/>
            <p:cNvSpPr/>
            <p:nvPr/>
          </p:nvSpPr>
          <p:spPr>
            <a:xfrm>
              <a:off x="584201" y="4724414"/>
              <a:ext cx="46038" cy="11113"/>
            </a:xfrm>
            <a:custGeom>
              <a:avLst/>
              <a:gdLst/>
              <a:ahLst/>
              <a:cxnLst/>
              <a:rect l="l" t="t" r="r" b="b"/>
              <a:pathLst>
                <a:path w="29" h="7" extrusionOk="0">
                  <a:moveTo>
                    <a:pt x="29" y="0"/>
                  </a:moveTo>
                  <a:lnTo>
                    <a:pt x="0" y="7"/>
                  </a:lnTo>
                  <a:lnTo>
                    <a:pt x="0" y="7"/>
                  </a:lnTo>
                  <a:lnTo>
                    <a:pt x="2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7" name="Google Shape;2117;p53"/>
            <p:cNvSpPr/>
            <p:nvPr/>
          </p:nvSpPr>
          <p:spPr>
            <a:xfrm>
              <a:off x="584201" y="4735527"/>
              <a:ext cx="1500" cy="1500"/>
            </a:xfrm>
            <a:prstGeom prst="rect">
              <a:avLst/>
            </a:prstGeom>
            <a:solidFill>
              <a:srgbClr val="B9B9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8" name="Google Shape;2118;p53"/>
            <p:cNvSpPr/>
            <p:nvPr/>
          </p:nvSpPr>
          <p:spPr>
            <a:xfrm>
              <a:off x="584201" y="4735527"/>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19" name="Google Shape;2119;p53"/>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close/>
                </a:path>
              </a:pathLst>
            </a:custGeom>
            <a:solidFill>
              <a:srgbClr val="3333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0" name="Google Shape;2120;p53"/>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1" name="Google Shape;2121;p53"/>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2" name="Google Shape;2122;p53"/>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3" name="Google Shape;2123;p53"/>
            <p:cNvSpPr/>
            <p:nvPr/>
          </p:nvSpPr>
          <p:spPr>
            <a:xfrm>
              <a:off x="382588" y="4770452"/>
              <a:ext cx="193675" cy="114300"/>
            </a:xfrm>
            <a:custGeom>
              <a:avLst/>
              <a:gdLst/>
              <a:ahLst/>
              <a:cxnLst/>
              <a:rect l="l" t="t" r="r" b="b"/>
              <a:pathLst>
                <a:path w="122" h="72" extrusionOk="0">
                  <a:moveTo>
                    <a:pt x="17" y="42"/>
                  </a:moveTo>
                  <a:lnTo>
                    <a:pt x="17" y="42"/>
                  </a:lnTo>
                  <a:lnTo>
                    <a:pt x="30" y="37"/>
                  </a:lnTo>
                  <a:lnTo>
                    <a:pt x="41" y="29"/>
                  </a:lnTo>
                  <a:lnTo>
                    <a:pt x="51" y="23"/>
                  </a:lnTo>
                  <a:lnTo>
                    <a:pt x="57" y="16"/>
                  </a:lnTo>
                  <a:lnTo>
                    <a:pt x="62" y="9"/>
                  </a:lnTo>
                  <a:lnTo>
                    <a:pt x="66" y="4"/>
                  </a:lnTo>
                  <a:lnTo>
                    <a:pt x="68" y="0"/>
                  </a:lnTo>
                  <a:lnTo>
                    <a:pt x="115" y="0"/>
                  </a:lnTo>
                  <a:lnTo>
                    <a:pt x="119" y="7"/>
                  </a:lnTo>
                  <a:lnTo>
                    <a:pt x="119" y="7"/>
                  </a:lnTo>
                  <a:lnTo>
                    <a:pt x="120" y="29"/>
                  </a:lnTo>
                  <a:lnTo>
                    <a:pt x="122" y="50"/>
                  </a:lnTo>
                  <a:lnTo>
                    <a:pt x="122" y="72"/>
                  </a:lnTo>
                  <a:lnTo>
                    <a:pt x="0" y="70"/>
                  </a:lnTo>
                  <a:lnTo>
                    <a:pt x="0" y="70"/>
                  </a:lnTo>
                  <a:lnTo>
                    <a:pt x="0" y="68"/>
                  </a:lnTo>
                  <a:lnTo>
                    <a:pt x="1" y="59"/>
                  </a:lnTo>
                  <a:lnTo>
                    <a:pt x="2" y="54"/>
                  </a:lnTo>
                  <a:lnTo>
                    <a:pt x="5" y="50"/>
                  </a:lnTo>
                  <a:lnTo>
                    <a:pt x="10" y="45"/>
                  </a:lnTo>
                  <a:lnTo>
                    <a:pt x="17" y="42"/>
                  </a:lnTo>
                  <a:lnTo>
                    <a:pt x="17" y="4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4" name="Google Shape;2124;p53"/>
            <p:cNvSpPr/>
            <p:nvPr/>
          </p:nvSpPr>
          <p:spPr>
            <a:xfrm>
              <a:off x="381001" y="4770452"/>
              <a:ext cx="195263" cy="114300"/>
            </a:xfrm>
            <a:custGeom>
              <a:avLst/>
              <a:gdLst/>
              <a:ahLst/>
              <a:cxnLst/>
              <a:rect l="l" t="t" r="r" b="b"/>
              <a:pathLst>
                <a:path w="123" h="72" extrusionOk="0">
                  <a:moveTo>
                    <a:pt x="21" y="38"/>
                  </a:moveTo>
                  <a:lnTo>
                    <a:pt x="21" y="38"/>
                  </a:lnTo>
                  <a:lnTo>
                    <a:pt x="41" y="38"/>
                  </a:lnTo>
                  <a:lnTo>
                    <a:pt x="58" y="37"/>
                  </a:lnTo>
                  <a:lnTo>
                    <a:pt x="75" y="34"/>
                  </a:lnTo>
                  <a:lnTo>
                    <a:pt x="94" y="29"/>
                  </a:lnTo>
                  <a:lnTo>
                    <a:pt x="94" y="29"/>
                  </a:lnTo>
                  <a:lnTo>
                    <a:pt x="99" y="27"/>
                  </a:lnTo>
                  <a:lnTo>
                    <a:pt x="103" y="24"/>
                  </a:lnTo>
                  <a:lnTo>
                    <a:pt x="106" y="21"/>
                  </a:lnTo>
                  <a:lnTo>
                    <a:pt x="108" y="17"/>
                  </a:lnTo>
                  <a:lnTo>
                    <a:pt x="109" y="12"/>
                  </a:lnTo>
                  <a:lnTo>
                    <a:pt x="109" y="8"/>
                  </a:lnTo>
                  <a:lnTo>
                    <a:pt x="109" y="3"/>
                  </a:lnTo>
                  <a:lnTo>
                    <a:pt x="108" y="0"/>
                  </a:lnTo>
                  <a:lnTo>
                    <a:pt x="116" y="0"/>
                  </a:lnTo>
                  <a:lnTo>
                    <a:pt x="120" y="7"/>
                  </a:lnTo>
                  <a:lnTo>
                    <a:pt x="120" y="7"/>
                  </a:lnTo>
                  <a:lnTo>
                    <a:pt x="121" y="29"/>
                  </a:lnTo>
                  <a:lnTo>
                    <a:pt x="123" y="50"/>
                  </a:lnTo>
                  <a:lnTo>
                    <a:pt x="123" y="72"/>
                  </a:lnTo>
                  <a:lnTo>
                    <a:pt x="1" y="70"/>
                  </a:lnTo>
                  <a:lnTo>
                    <a:pt x="1" y="70"/>
                  </a:lnTo>
                  <a:lnTo>
                    <a:pt x="0" y="68"/>
                  </a:lnTo>
                  <a:lnTo>
                    <a:pt x="0" y="65"/>
                  </a:lnTo>
                  <a:lnTo>
                    <a:pt x="0" y="60"/>
                  </a:lnTo>
                  <a:lnTo>
                    <a:pt x="1" y="55"/>
                  </a:lnTo>
                  <a:lnTo>
                    <a:pt x="5" y="50"/>
                  </a:lnTo>
                  <a:lnTo>
                    <a:pt x="12" y="44"/>
                  </a:lnTo>
                  <a:lnTo>
                    <a:pt x="21" y="38"/>
                  </a:lnTo>
                  <a:lnTo>
                    <a:pt x="21"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5" name="Google Shape;2125;p53"/>
            <p:cNvSpPr/>
            <p:nvPr/>
          </p:nvSpPr>
          <p:spPr>
            <a:xfrm>
              <a:off x="420688" y="4724414"/>
              <a:ext cx="249238" cy="160338"/>
            </a:xfrm>
            <a:custGeom>
              <a:avLst/>
              <a:gdLst/>
              <a:ahLst/>
              <a:cxnLst/>
              <a:rect l="l" t="t" r="r" b="b"/>
              <a:pathLst>
                <a:path w="157" h="101" extrusionOk="0">
                  <a:moveTo>
                    <a:pt x="57" y="40"/>
                  </a:moveTo>
                  <a:lnTo>
                    <a:pt x="77" y="10"/>
                  </a:lnTo>
                  <a:lnTo>
                    <a:pt x="132" y="0"/>
                  </a:lnTo>
                  <a:lnTo>
                    <a:pt x="132" y="0"/>
                  </a:lnTo>
                  <a:lnTo>
                    <a:pt x="142" y="21"/>
                  </a:lnTo>
                  <a:lnTo>
                    <a:pt x="151" y="41"/>
                  </a:lnTo>
                  <a:lnTo>
                    <a:pt x="155" y="51"/>
                  </a:lnTo>
                  <a:lnTo>
                    <a:pt x="157" y="61"/>
                  </a:lnTo>
                  <a:lnTo>
                    <a:pt x="157" y="61"/>
                  </a:lnTo>
                  <a:lnTo>
                    <a:pt x="122" y="81"/>
                  </a:lnTo>
                  <a:lnTo>
                    <a:pt x="96" y="94"/>
                  </a:lnTo>
                  <a:lnTo>
                    <a:pt x="85" y="98"/>
                  </a:lnTo>
                  <a:lnTo>
                    <a:pt x="79" y="101"/>
                  </a:lnTo>
                  <a:lnTo>
                    <a:pt x="1" y="99"/>
                  </a:lnTo>
                  <a:lnTo>
                    <a:pt x="1" y="99"/>
                  </a:lnTo>
                  <a:lnTo>
                    <a:pt x="0" y="96"/>
                  </a:lnTo>
                  <a:lnTo>
                    <a:pt x="1" y="91"/>
                  </a:lnTo>
                  <a:lnTo>
                    <a:pt x="3" y="84"/>
                  </a:lnTo>
                  <a:lnTo>
                    <a:pt x="9" y="76"/>
                  </a:lnTo>
                  <a:lnTo>
                    <a:pt x="19" y="66"/>
                  </a:lnTo>
                  <a:lnTo>
                    <a:pt x="34" y="53"/>
                  </a:lnTo>
                  <a:lnTo>
                    <a:pt x="57" y="40"/>
                  </a:lnTo>
                  <a:lnTo>
                    <a:pt x="57" y="4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6" name="Google Shape;2126;p53"/>
            <p:cNvSpPr/>
            <p:nvPr/>
          </p:nvSpPr>
          <p:spPr>
            <a:xfrm>
              <a:off x="420688" y="4762515"/>
              <a:ext cx="249238" cy="122238"/>
            </a:xfrm>
            <a:custGeom>
              <a:avLst/>
              <a:gdLst/>
              <a:ahLst/>
              <a:cxnLst/>
              <a:rect l="l" t="t" r="r" b="b"/>
              <a:pathLst>
                <a:path w="157" h="77" extrusionOk="0">
                  <a:moveTo>
                    <a:pt x="23" y="50"/>
                  </a:moveTo>
                  <a:lnTo>
                    <a:pt x="23" y="50"/>
                  </a:lnTo>
                  <a:lnTo>
                    <a:pt x="39" y="50"/>
                  </a:lnTo>
                  <a:lnTo>
                    <a:pt x="57" y="49"/>
                  </a:lnTo>
                  <a:lnTo>
                    <a:pt x="73" y="46"/>
                  </a:lnTo>
                  <a:lnTo>
                    <a:pt x="88" y="41"/>
                  </a:lnTo>
                  <a:lnTo>
                    <a:pt x="103" y="33"/>
                  </a:lnTo>
                  <a:lnTo>
                    <a:pt x="116" y="24"/>
                  </a:lnTo>
                  <a:lnTo>
                    <a:pt x="129" y="14"/>
                  </a:lnTo>
                  <a:lnTo>
                    <a:pt x="141" y="2"/>
                  </a:lnTo>
                  <a:lnTo>
                    <a:pt x="141" y="2"/>
                  </a:lnTo>
                  <a:lnTo>
                    <a:pt x="144" y="0"/>
                  </a:lnTo>
                  <a:lnTo>
                    <a:pt x="144" y="0"/>
                  </a:lnTo>
                  <a:lnTo>
                    <a:pt x="151" y="18"/>
                  </a:lnTo>
                  <a:lnTo>
                    <a:pt x="155" y="28"/>
                  </a:lnTo>
                  <a:lnTo>
                    <a:pt x="157" y="37"/>
                  </a:lnTo>
                  <a:lnTo>
                    <a:pt x="157" y="37"/>
                  </a:lnTo>
                  <a:lnTo>
                    <a:pt x="122" y="57"/>
                  </a:lnTo>
                  <a:lnTo>
                    <a:pt x="96" y="70"/>
                  </a:lnTo>
                  <a:lnTo>
                    <a:pt x="85" y="74"/>
                  </a:lnTo>
                  <a:lnTo>
                    <a:pt x="79" y="77"/>
                  </a:lnTo>
                  <a:lnTo>
                    <a:pt x="1" y="75"/>
                  </a:lnTo>
                  <a:lnTo>
                    <a:pt x="1" y="75"/>
                  </a:lnTo>
                  <a:lnTo>
                    <a:pt x="0" y="74"/>
                  </a:lnTo>
                  <a:lnTo>
                    <a:pt x="0" y="68"/>
                  </a:lnTo>
                  <a:lnTo>
                    <a:pt x="0" y="64"/>
                  </a:lnTo>
                  <a:lnTo>
                    <a:pt x="2" y="59"/>
                  </a:lnTo>
                  <a:lnTo>
                    <a:pt x="4" y="53"/>
                  </a:lnTo>
                  <a:lnTo>
                    <a:pt x="11" y="47"/>
                  </a:lnTo>
                  <a:lnTo>
                    <a:pt x="11" y="47"/>
                  </a:lnTo>
                  <a:lnTo>
                    <a:pt x="16" y="49"/>
                  </a:lnTo>
                  <a:lnTo>
                    <a:pt x="23" y="50"/>
                  </a:lnTo>
                  <a:lnTo>
                    <a:pt x="23" y="5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7" name="Google Shape;2127;p53"/>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8" name="Google Shape;2128;p53"/>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29" name="Google Shape;2129;p53"/>
            <p:cNvSpPr/>
            <p:nvPr/>
          </p:nvSpPr>
          <p:spPr>
            <a:xfrm>
              <a:off x="211138" y="2603508"/>
              <a:ext cx="244475" cy="941390"/>
            </a:xfrm>
            <a:custGeom>
              <a:avLst/>
              <a:gdLst/>
              <a:ahLst/>
              <a:cxnLst/>
              <a:rect l="l" t="t" r="r" b="b"/>
              <a:pathLst>
                <a:path w="154" h="593" extrusionOk="0">
                  <a:moveTo>
                    <a:pt x="28" y="211"/>
                  </a:moveTo>
                  <a:lnTo>
                    <a:pt x="28" y="211"/>
                  </a:lnTo>
                  <a:lnTo>
                    <a:pt x="35" y="175"/>
                  </a:lnTo>
                  <a:lnTo>
                    <a:pt x="38" y="147"/>
                  </a:lnTo>
                  <a:lnTo>
                    <a:pt x="43" y="128"/>
                  </a:lnTo>
                  <a:lnTo>
                    <a:pt x="43" y="128"/>
                  </a:lnTo>
                  <a:lnTo>
                    <a:pt x="51" y="100"/>
                  </a:lnTo>
                  <a:lnTo>
                    <a:pt x="61" y="65"/>
                  </a:lnTo>
                  <a:lnTo>
                    <a:pt x="67" y="48"/>
                  </a:lnTo>
                  <a:lnTo>
                    <a:pt x="73" y="33"/>
                  </a:lnTo>
                  <a:lnTo>
                    <a:pt x="81" y="22"/>
                  </a:lnTo>
                  <a:lnTo>
                    <a:pt x="86" y="18"/>
                  </a:lnTo>
                  <a:lnTo>
                    <a:pt x="89" y="16"/>
                  </a:lnTo>
                  <a:lnTo>
                    <a:pt x="89" y="16"/>
                  </a:lnTo>
                  <a:lnTo>
                    <a:pt x="105" y="10"/>
                  </a:lnTo>
                  <a:lnTo>
                    <a:pt x="123" y="5"/>
                  </a:lnTo>
                  <a:lnTo>
                    <a:pt x="139" y="2"/>
                  </a:lnTo>
                  <a:lnTo>
                    <a:pt x="154" y="0"/>
                  </a:lnTo>
                  <a:lnTo>
                    <a:pt x="154" y="0"/>
                  </a:lnTo>
                  <a:lnTo>
                    <a:pt x="141" y="21"/>
                  </a:lnTo>
                  <a:lnTo>
                    <a:pt x="130" y="43"/>
                  </a:lnTo>
                  <a:lnTo>
                    <a:pt x="119" y="67"/>
                  </a:lnTo>
                  <a:lnTo>
                    <a:pt x="110" y="90"/>
                  </a:lnTo>
                  <a:lnTo>
                    <a:pt x="110" y="90"/>
                  </a:lnTo>
                  <a:lnTo>
                    <a:pt x="96" y="124"/>
                  </a:lnTo>
                  <a:lnTo>
                    <a:pt x="82" y="157"/>
                  </a:lnTo>
                  <a:lnTo>
                    <a:pt x="76" y="175"/>
                  </a:lnTo>
                  <a:lnTo>
                    <a:pt x="69" y="192"/>
                  </a:lnTo>
                  <a:lnTo>
                    <a:pt x="64" y="210"/>
                  </a:lnTo>
                  <a:lnTo>
                    <a:pt x="61" y="227"/>
                  </a:lnTo>
                  <a:lnTo>
                    <a:pt x="61" y="227"/>
                  </a:lnTo>
                  <a:lnTo>
                    <a:pt x="58" y="246"/>
                  </a:lnTo>
                  <a:lnTo>
                    <a:pt x="57" y="264"/>
                  </a:lnTo>
                  <a:lnTo>
                    <a:pt x="56" y="303"/>
                  </a:lnTo>
                  <a:lnTo>
                    <a:pt x="56" y="341"/>
                  </a:lnTo>
                  <a:lnTo>
                    <a:pt x="57" y="378"/>
                  </a:lnTo>
                  <a:lnTo>
                    <a:pt x="57" y="378"/>
                  </a:lnTo>
                  <a:lnTo>
                    <a:pt x="59" y="432"/>
                  </a:lnTo>
                  <a:lnTo>
                    <a:pt x="64" y="501"/>
                  </a:lnTo>
                  <a:lnTo>
                    <a:pt x="72" y="593"/>
                  </a:lnTo>
                  <a:lnTo>
                    <a:pt x="1" y="583"/>
                  </a:lnTo>
                  <a:lnTo>
                    <a:pt x="1" y="583"/>
                  </a:lnTo>
                  <a:lnTo>
                    <a:pt x="0" y="565"/>
                  </a:lnTo>
                  <a:lnTo>
                    <a:pt x="0" y="545"/>
                  </a:lnTo>
                  <a:lnTo>
                    <a:pt x="2" y="520"/>
                  </a:lnTo>
                  <a:lnTo>
                    <a:pt x="2" y="520"/>
                  </a:lnTo>
                  <a:lnTo>
                    <a:pt x="7" y="479"/>
                  </a:lnTo>
                  <a:lnTo>
                    <a:pt x="12" y="431"/>
                  </a:lnTo>
                  <a:lnTo>
                    <a:pt x="21" y="329"/>
                  </a:lnTo>
                  <a:lnTo>
                    <a:pt x="28" y="211"/>
                  </a:lnTo>
                  <a:lnTo>
                    <a:pt x="28" y="211"/>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0" name="Google Shape;2130;p53"/>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1" name="Google Shape;2131;p53"/>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2" name="Google Shape;2132;p53"/>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3" name="Google Shape;2133;p53"/>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4" name="Google Shape;2134;p53"/>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5" name="Google Shape;2135;p53"/>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6" name="Google Shape;2136;p53"/>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7" name="Google Shape;2137;p53"/>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8" name="Google Shape;2138;p53"/>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39" name="Google Shape;2139;p53"/>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0" name="Google Shape;2140;p53"/>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1" name="Google Shape;2141;p53"/>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2" name="Google Shape;2142;p53"/>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3" name="Google Shape;2143;p53"/>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4" name="Google Shape;2144;p53"/>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5" name="Google Shape;2145;p53"/>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6" name="Google Shape;2146;p53"/>
            <p:cNvSpPr/>
            <p:nvPr/>
          </p:nvSpPr>
          <p:spPr>
            <a:xfrm>
              <a:off x="0" y="2914659"/>
              <a:ext cx="350838" cy="315913"/>
            </a:xfrm>
            <a:custGeom>
              <a:avLst/>
              <a:gdLst/>
              <a:ahLst/>
              <a:cxnLst/>
              <a:rect l="l" t="t" r="r" b="b"/>
              <a:pathLst>
                <a:path w="221" h="199" extrusionOk="0">
                  <a:moveTo>
                    <a:pt x="19" y="0"/>
                  </a:moveTo>
                  <a:lnTo>
                    <a:pt x="111" y="0"/>
                  </a:lnTo>
                  <a:lnTo>
                    <a:pt x="111" y="0"/>
                  </a:lnTo>
                  <a:lnTo>
                    <a:pt x="115" y="1"/>
                  </a:lnTo>
                  <a:lnTo>
                    <a:pt x="120" y="2"/>
                  </a:lnTo>
                  <a:lnTo>
                    <a:pt x="124" y="6"/>
                  </a:lnTo>
                  <a:lnTo>
                    <a:pt x="128" y="10"/>
                  </a:lnTo>
                  <a:lnTo>
                    <a:pt x="219" y="169"/>
                  </a:lnTo>
                  <a:lnTo>
                    <a:pt x="219" y="169"/>
                  </a:lnTo>
                  <a:lnTo>
                    <a:pt x="220" y="174"/>
                  </a:lnTo>
                  <a:lnTo>
                    <a:pt x="221" y="179"/>
                  </a:lnTo>
                  <a:lnTo>
                    <a:pt x="220" y="184"/>
                  </a:lnTo>
                  <a:lnTo>
                    <a:pt x="219" y="189"/>
                  </a:lnTo>
                  <a:lnTo>
                    <a:pt x="215" y="192"/>
                  </a:lnTo>
                  <a:lnTo>
                    <a:pt x="211" y="195"/>
                  </a:lnTo>
                  <a:lnTo>
                    <a:pt x="207" y="197"/>
                  </a:lnTo>
                  <a:lnTo>
                    <a:pt x="201" y="197"/>
                  </a:lnTo>
                  <a:lnTo>
                    <a:pt x="109" y="199"/>
                  </a:lnTo>
                  <a:lnTo>
                    <a:pt x="109" y="199"/>
                  </a:lnTo>
                  <a:lnTo>
                    <a:pt x="104" y="197"/>
                  </a:lnTo>
                  <a:lnTo>
                    <a:pt x="99" y="195"/>
                  </a:lnTo>
                  <a:lnTo>
                    <a:pt x="96" y="192"/>
                  </a:lnTo>
                  <a:lnTo>
                    <a:pt x="93" y="189"/>
                  </a:lnTo>
                  <a:lnTo>
                    <a:pt x="2" y="28"/>
                  </a:lnTo>
                  <a:lnTo>
                    <a:pt x="2" y="28"/>
                  </a:lnTo>
                  <a:lnTo>
                    <a:pt x="0" y="23"/>
                  </a:lnTo>
                  <a:lnTo>
                    <a:pt x="0" y="18"/>
                  </a:lnTo>
                  <a:lnTo>
                    <a:pt x="0" y="15"/>
                  </a:lnTo>
                  <a:lnTo>
                    <a:pt x="2" y="10"/>
                  </a:lnTo>
                  <a:lnTo>
                    <a:pt x="5" y="6"/>
                  </a:lnTo>
                  <a:lnTo>
                    <a:pt x="9" y="2"/>
                  </a:lnTo>
                  <a:lnTo>
                    <a:pt x="14" y="1"/>
                  </a:lnTo>
                  <a:lnTo>
                    <a:pt x="19" y="0"/>
                  </a:lnTo>
                  <a:lnTo>
                    <a:pt x="19"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7" name="Google Shape;2147;p53"/>
            <p:cNvSpPr/>
            <p:nvPr/>
          </p:nvSpPr>
          <p:spPr>
            <a:xfrm>
              <a:off x="168275" y="3079759"/>
              <a:ext cx="271463" cy="104775"/>
            </a:xfrm>
            <a:custGeom>
              <a:avLst/>
              <a:gdLst/>
              <a:ahLst/>
              <a:cxnLst/>
              <a:rect l="l" t="t" r="r" b="b"/>
              <a:pathLst>
                <a:path w="171" h="66" extrusionOk="0">
                  <a:moveTo>
                    <a:pt x="16" y="9"/>
                  </a:moveTo>
                  <a:lnTo>
                    <a:pt x="16" y="9"/>
                  </a:lnTo>
                  <a:lnTo>
                    <a:pt x="43" y="16"/>
                  </a:lnTo>
                  <a:lnTo>
                    <a:pt x="65" y="23"/>
                  </a:lnTo>
                  <a:lnTo>
                    <a:pt x="82" y="25"/>
                  </a:lnTo>
                  <a:lnTo>
                    <a:pt x="82" y="25"/>
                  </a:lnTo>
                  <a:lnTo>
                    <a:pt x="85" y="25"/>
                  </a:lnTo>
                  <a:lnTo>
                    <a:pt x="89" y="25"/>
                  </a:lnTo>
                  <a:lnTo>
                    <a:pt x="90" y="24"/>
                  </a:lnTo>
                  <a:lnTo>
                    <a:pt x="91" y="21"/>
                  </a:lnTo>
                  <a:lnTo>
                    <a:pt x="91" y="19"/>
                  </a:lnTo>
                  <a:lnTo>
                    <a:pt x="91" y="18"/>
                  </a:lnTo>
                  <a:lnTo>
                    <a:pt x="83" y="16"/>
                  </a:lnTo>
                  <a:lnTo>
                    <a:pt x="83" y="16"/>
                  </a:lnTo>
                  <a:lnTo>
                    <a:pt x="80" y="10"/>
                  </a:lnTo>
                  <a:lnTo>
                    <a:pt x="75" y="1"/>
                  </a:lnTo>
                  <a:lnTo>
                    <a:pt x="113" y="0"/>
                  </a:lnTo>
                  <a:lnTo>
                    <a:pt x="170" y="19"/>
                  </a:lnTo>
                  <a:lnTo>
                    <a:pt x="171" y="54"/>
                  </a:lnTo>
                  <a:lnTo>
                    <a:pt x="171" y="54"/>
                  </a:lnTo>
                  <a:lnTo>
                    <a:pt x="106" y="65"/>
                  </a:lnTo>
                  <a:lnTo>
                    <a:pt x="106" y="65"/>
                  </a:lnTo>
                  <a:lnTo>
                    <a:pt x="96" y="66"/>
                  </a:lnTo>
                  <a:lnTo>
                    <a:pt x="89" y="65"/>
                  </a:lnTo>
                  <a:lnTo>
                    <a:pt x="80" y="64"/>
                  </a:lnTo>
                  <a:lnTo>
                    <a:pt x="46" y="49"/>
                  </a:lnTo>
                  <a:lnTo>
                    <a:pt x="22" y="24"/>
                  </a:lnTo>
                  <a:lnTo>
                    <a:pt x="0" y="10"/>
                  </a:lnTo>
                  <a:lnTo>
                    <a:pt x="0" y="10"/>
                  </a:lnTo>
                  <a:lnTo>
                    <a:pt x="2" y="8"/>
                  </a:lnTo>
                  <a:lnTo>
                    <a:pt x="5" y="6"/>
                  </a:lnTo>
                  <a:lnTo>
                    <a:pt x="9" y="6"/>
                  </a:lnTo>
                  <a:lnTo>
                    <a:pt x="16" y="9"/>
                  </a:lnTo>
                  <a:lnTo>
                    <a:pt x="16" y="9"/>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8" name="Google Shape;2148;p53"/>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49" name="Google Shape;2149;p53"/>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0" name="Google Shape;2150;p53"/>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close/>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1" name="Google Shape;2151;p53"/>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2" name="Google Shape;2152;p53"/>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close/>
                </a:path>
              </a:pathLst>
            </a:custGeom>
            <a:solidFill>
              <a:srgbClr val="E7B2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3" name="Google Shape;2153;p53"/>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4" name="Google Shape;2154;p53"/>
            <p:cNvSpPr/>
            <p:nvPr/>
          </p:nvSpPr>
          <p:spPr>
            <a:xfrm>
              <a:off x="363538" y="2268544"/>
              <a:ext cx="250825" cy="323851"/>
            </a:xfrm>
            <a:custGeom>
              <a:avLst/>
              <a:gdLst/>
              <a:ahLst/>
              <a:cxnLst/>
              <a:rect l="l" t="t" r="r" b="b"/>
              <a:pathLst>
                <a:path w="158" h="204" extrusionOk="0">
                  <a:moveTo>
                    <a:pt x="43" y="3"/>
                  </a:moveTo>
                  <a:lnTo>
                    <a:pt x="43" y="3"/>
                  </a:lnTo>
                  <a:lnTo>
                    <a:pt x="53" y="2"/>
                  </a:lnTo>
                  <a:lnTo>
                    <a:pt x="63" y="1"/>
                  </a:lnTo>
                  <a:lnTo>
                    <a:pt x="73" y="0"/>
                  </a:lnTo>
                  <a:lnTo>
                    <a:pt x="81" y="1"/>
                  </a:lnTo>
                  <a:lnTo>
                    <a:pt x="91" y="3"/>
                  </a:lnTo>
                  <a:lnTo>
                    <a:pt x="100" y="6"/>
                  </a:lnTo>
                  <a:lnTo>
                    <a:pt x="117" y="12"/>
                  </a:lnTo>
                  <a:lnTo>
                    <a:pt x="132" y="21"/>
                  </a:lnTo>
                  <a:lnTo>
                    <a:pt x="145" y="32"/>
                  </a:lnTo>
                  <a:lnTo>
                    <a:pt x="150" y="37"/>
                  </a:lnTo>
                  <a:lnTo>
                    <a:pt x="154" y="42"/>
                  </a:lnTo>
                  <a:lnTo>
                    <a:pt x="156" y="48"/>
                  </a:lnTo>
                  <a:lnTo>
                    <a:pt x="157" y="53"/>
                  </a:lnTo>
                  <a:lnTo>
                    <a:pt x="157" y="53"/>
                  </a:lnTo>
                  <a:lnTo>
                    <a:pt x="158" y="64"/>
                  </a:lnTo>
                  <a:lnTo>
                    <a:pt x="158" y="77"/>
                  </a:lnTo>
                  <a:lnTo>
                    <a:pt x="156" y="91"/>
                  </a:lnTo>
                  <a:lnTo>
                    <a:pt x="154" y="106"/>
                  </a:lnTo>
                  <a:lnTo>
                    <a:pt x="149" y="122"/>
                  </a:lnTo>
                  <a:lnTo>
                    <a:pt x="144" y="139"/>
                  </a:lnTo>
                  <a:lnTo>
                    <a:pt x="137" y="155"/>
                  </a:lnTo>
                  <a:lnTo>
                    <a:pt x="131" y="171"/>
                  </a:lnTo>
                  <a:lnTo>
                    <a:pt x="131" y="171"/>
                  </a:lnTo>
                  <a:lnTo>
                    <a:pt x="121" y="177"/>
                  </a:lnTo>
                  <a:lnTo>
                    <a:pt x="99" y="191"/>
                  </a:lnTo>
                  <a:lnTo>
                    <a:pt x="86" y="197"/>
                  </a:lnTo>
                  <a:lnTo>
                    <a:pt x="73" y="202"/>
                  </a:lnTo>
                  <a:lnTo>
                    <a:pt x="67" y="203"/>
                  </a:lnTo>
                  <a:lnTo>
                    <a:pt x="60" y="204"/>
                  </a:lnTo>
                  <a:lnTo>
                    <a:pt x="54" y="204"/>
                  </a:lnTo>
                  <a:lnTo>
                    <a:pt x="50" y="202"/>
                  </a:lnTo>
                  <a:lnTo>
                    <a:pt x="50" y="202"/>
                  </a:lnTo>
                  <a:lnTo>
                    <a:pt x="42" y="198"/>
                  </a:lnTo>
                  <a:lnTo>
                    <a:pt x="34" y="193"/>
                  </a:lnTo>
                  <a:lnTo>
                    <a:pt x="28" y="187"/>
                  </a:lnTo>
                  <a:lnTo>
                    <a:pt x="22" y="180"/>
                  </a:lnTo>
                  <a:lnTo>
                    <a:pt x="17" y="171"/>
                  </a:lnTo>
                  <a:lnTo>
                    <a:pt x="12" y="162"/>
                  </a:lnTo>
                  <a:lnTo>
                    <a:pt x="8" y="151"/>
                  </a:lnTo>
                  <a:lnTo>
                    <a:pt x="4" y="140"/>
                  </a:lnTo>
                  <a:lnTo>
                    <a:pt x="4" y="140"/>
                  </a:lnTo>
                  <a:lnTo>
                    <a:pt x="2" y="125"/>
                  </a:lnTo>
                  <a:lnTo>
                    <a:pt x="0" y="106"/>
                  </a:lnTo>
                  <a:lnTo>
                    <a:pt x="0" y="86"/>
                  </a:lnTo>
                  <a:lnTo>
                    <a:pt x="1" y="65"/>
                  </a:lnTo>
                  <a:lnTo>
                    <a:pt x="3" y="54"/>
                  </a:lnTo>
                  <a:lnTo>
                    <a:pt x="6" y="45"/>
                  </a:lnTo>
                  <a:lnTo>
                    <a:pt x="9" y="36"/>
                  </a:lnTo>
                  <a:lnTo>
                    <a:pt x="14" y="27"/>
                  </a:lnTo>
                  <a:lnTo>
                    <a:pt x="19" y="19"/>
                  </a:lnTo>
                  <a:lnTo>
                    <a:pt x="27" y="13"/>
                  </a:lnTo>
                  <a:lnTo>
                    <a:pt x="34" y="8"/>
                  </a:lnTo>
                  <a:lnTo>
                    <a:pt x="43" y="3"/>
                  </a:lnTo>
                  <a:lnTo>
                    <a:pt x="43" y="3"/>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5" name="Google Shape;2155;p53"/>
            <p:cNvSpPr/>
            <p:nvPr/>
          </p:nvSpPr>
          <p:spPr>
            <a:xfrm>
              <a:off x="349251" y="2220919"/>
              <a:ext cx="295276" cy="319088"/>
            </a:xfrm>
            <a:custGeom>
              <a:avLst/>
              <a:gdLst/>
              <a:ahLst/>
              <a:cxnLst/>
              <a:rect l="l" t="t" r="r" b="b"/>
              <a:pathLst>
                <a:path w="186" h="201" extrusionOk="0">
                  <a:moveTo>
                    <a:pt x="32" y="21"/>
                  </a:moveTo>
                  <a:lnTo>
                    <a:pt x="32" y="21"/>
                  </a:lnTo>
                  <a:lnTo>
                    <a:pt x="46" y="11"/>
                  </a:lnTo>
                  <a:lnTo>
                    <a:pt x="59" y="5"/>
                  </a:lnTo>
                  <a:lnTo>
                    <a:pt x="73" y="1"/>
                  </a:lnTo>
                  <a:lnTo>
                    <a:pt x="86" y="0"/>
                  </a:lnTo>
                  <a:lnTo>
                    <a:pt x="100" y="1"/>
                  </a:lnTo>
                  <a:lnTo>
                    <a:pt x="114" y="6"/>
                  </a:lnTo>
                  <a:lnTo>
                    <a:pt x="128" y="11"/>
                  </a:lnTo>
                  <a:lnTo>
                    <a:pt x="143" y="20"/>
                  </a:lnTo>
                  <a:lnTo>
                    <a:pt x="143" y="20"/>
                  </a:lnTo>
                  <a:lnTo>
                    <a:pt x="150" y="25"/>
                  </a:lnTo>
                  <a:lnTo>
                    <a:pt x="158" y="31"/>
                  </a:lnTo>
                  <a:lnTo>
                    <a:pt x="163" y="37"/>
                  </a:lnTo>
                  <a:lnTo>
                    <a:pt x="169" y="43"/>
                  </a:lnTo>
                  <a:lnTo>
                    <a:pt x="172" y="52"/>
                  </a:lnTo>
                  <a:lnTo>
                    <a:pt x="176" y="59"/>
                  </a:lnTo>
                  <a:lnTo>
                    <a:pt x="180" y="68"/>
                  </a:lnTo>
                  <a:lnTo>
                    <a:pt x="182" y="77"/>
                  </a:lnTo>
                  <a:lnTo>
                    <a:pt x="184" y="85"/>
                  </a:lnTo>
                  <a:lnTo>
                    <a:pt x="185" y="95"/>
                  </a:lnTo>
                  <a:lnTo>
                    <a:pt x="186" y="104"/>
                  </a:lnTo>
                  <a:lnTo>
                    <a:pt x="185" y="114"/>
                  </a:lnTo>
                  <a:lnTo>
                    <a:pt x="184" y="124"/>
                  </a:lnTo>
                  <a:lnTo>
                    <a:pt x="181" y="133"/>
                  </a:lnTo>
                  <a:lnTo>
                    <a:pt x="179" y="141"/>
                  </a:lnTo>
                  <a:lnTo>
                    <a:pt x="175" y="150"/>
                  </a:lnTo>
                  <a:lnTo>
                    <a:pt x="175" y="150"/>
                  </a:lnTo>
                  <a:lnTo>
                    <a:pt x="167" y="165"/>
                  </a:lnTo>
                  <a:lnTo>
                    <a:pt x="161" y="177"/>
                  </a:lnTo>
                  <a:lnTo>
                    <a:pt x="155" y="186"/>
                  </a:lnTo>
                  <a:lnTo>
                    <a:pt x="150" y="192"/>
                  </a:lnTo>
                  <a:lnTo>
                    <a:pt x="143" y="200"/>
                  </a:lnTo>
                  <a:lnTo>
                    <a:pt x="140" y="201"/>
                  </a:lnTo>
                  <a:lnTo>
                    <a:pt x="138" y="157"/>
                  </a:lnTo>
                  <a:lnTo>
                    <a:pt x="138" y="157"/>
                  </a:lnTo>
                  <a:lnTo>
                    <a:pt x="141" y="157"/>
                  </a:lnTo>
                  <a:lnTo>
                    <a:pt x="145" y="156"/>
                  </a:lnTo>
                  <a:lnTo>
                    <a:pt x="148" y="154"/>
                  </a:lnTo>
                  <a:lnTo>
                    <a:pt x="150" y="150"/>
                  </a:lnTo>
                  <a:lnTo>
                    <a:pt x="151" y="144"/>
                  </a:lnTo>
                  <a:lnTo>
                    <a:pt x="153" y="138"/>
                  </a:lnTo>
                  <a:lnTo>
                    <a:pt x="151" y="130"/>
                  </a:lnTo>
                  <a:lnTo>
                    <a:pt x="150" y="121"/>
                  </a:lnTo>
                  <a:lnTo>
                    <a:pt x="150" y="121"/>
                  </a:lnTo>
                  <a:lnTo>
                    <a:pt x="149" y="118"/>
                  </a:lnTo>
                  <a:lnTo>
                    <a:pt x="146" y="115"/>
                  </a:lnTo>
                  <a:lnTo>
                    <a:pt x="144" y="114"/>
                  </a:lnTo>
                  <a:lnTo>
                    <a:pt x="143" y="114"/>
                  </a:lnTo>
                  <a:lnTo>
                    <a:pt x="138" y="115"/>
                  </a:lnTo>
                  <a:lnTo>
                    <a:pt x="131" y="118"/>
                  </a:lnTo>
                  <a:lnTo>
                    <a:pt x="123" y="128"/>
                  </a:lnTo>
                  <a:lnTo>
                    <a:pt x="119" y="133"/>
                  </a:lnTo>
                  <a:lnTo>
                    <a:pt x="119" y="133"/>
                  </a:lnTo>
                  <a:lnTo>
                    <a:pt x="119" y="121"/>
                  </a:lnTo>
                  <a:lnTo>
                    <a:pt x="117" y="114"/>
                  </a:lnTo>
                  <a:lnTo>
                    <a:pt x="115" y="111"/>
                  </a:lnTo>
                  <a:lnTo>
                    <a:pt x="113" y="111"/>
                  </a:lnTo>
                  <a:lnTo>
                    <a:pt x="113" y="111"/>
                  </a:lnTo>
                  <a:lnTo>
                    <a:pt x="109" y="111"/>
                  </a:lnTo>
                  <a:lnTo>
                    <a:pt x="105" y="110"/>
                  </a:lnTo>
                  <a:lnTo>
                    <a:pt x="102" y="108"/>
                  </a:lnTo>
                  <a:lnTo>
                    <a:pt x="98" y="104"/>
                  </a:lnTo>
                  <a:lnTo>
                    <a:pt x="92" y="97"/>
                  </a:lnTo>
                  <a:lnTo>
                    <a:pt x="84" y="87"/>
                  </a:lnTo>
                  <a:lnTo>
                    <a:pt x="77" y="77"/>
                  </a:lnTo>
                  <a:lnTo>
                    <a:pt x="72" y="72"/>
                  </a:lnTo>
                  <a:lnTo>
                    <a:pt x="66" y="68"/>
                  </a:lnTo>
                  <a:lnTo>
                    <a:pt x="61" y="64"/>
                  </a:lnTo>
                  <a:lnTo>
                    <a:pt x="53" y="61"/>
                  </a:lnTo>
                  <a:lnTo>
                    <a:pt x="46" y="59"/>
                  </a:lnTo>
                  <a:lnTo>
                    <a:pt x="38" y="58"/>
                  </a:lnTo>
                  <a:lnTo>
                    <a:pt x="38" y="58"/>
                  </a:lnTo>
                  <a:lnTo>
                    <a:pt x="33" y="59"/>
                  </a:lnTo>
                  <a:lnTo>
                    <a:pt x="28" y="61"/>
                  </a:lnTo>
                  <a:lnTo>
                    <a:pt x="25" y="63"/>
                  </a:lnTo>
                  <a:lnTo>
                    <a:pt x="22" y="66"/>
                  </a:lnTo>
                  <a:lnTo>
                    <a:pt x="17" y="72"/>
                  </a:lnTo>
                  <a:lnTo>
                    <a:pt x="13" y="79"/>
                  </a:lnTo>
                  <a:lnTo>
                    <a:pt x="11" y="88"/>
                  </a:lnTo>
                  <a:lnTo>
                    <a:pt x="10" y="94"/>
                  </a:lnTo>
                  <a:lnTo>
                    <a:pt x="9" y="102"/>
                  </a:lnTo>
                  <a:lnTo>
                    <a:pt x="9" y="102"/>
                  </a:lnTo>
                  <a:lnTo>
                    <a:pt x="5" y="95"/>
                  </a:lnTo>
                  <a:lnTo>
                    <a:pt x="1" y="88"/>
                  </a:lnTo>
                  <a:lnTo>
                    <a:pt x="0" y="78"/>
                  </a:lnTo>
                  <a:lnTo>
                    <a:pt x="0" y="73"/>
                  </a:lnTo>
                  <a:lnTo>
                    <a:pt x="0" y="67"/>
                  </a:lnTo>
                  <a:lnTo>
                    <a:pt x="2" y="61"/>
                  </a:lnTo>
                  <a:lnTo>
                    <a:pt x="5" y="53"/>
                  </a:lnTo>
                  <a:lnTo>
                    <a:pt x="10" y="46"/>
                  </a:lnTo>
                  <a:lnTo>
                    <a:pt x="15" y="38"/>
                  </a:lnTo>
                  <a:lnTo>
                    <a:pt x="22" y="30"/>
                  </a:lnTo>
                  <a:lnTo>
                    <a:pt x="32" y="21"/>
                  </a:lnTo>
                  <a:lnTo>
                    <a:pt x="32" y="21"/>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6" name="Google Shape;2156;p53"/>
            <p:cNvSpPr/>
            <p:nvPr/>
          </p:nvSpPr>
          <p:spPr>
            <a:xfrm>
              <a:off x="579439" y="2232032"/>
              <a:ext cx="123825" cy="203201"/>
            </a:xfrm>
            <a:custGeom>
              <a:avLst/>
              <a:gdLst/>
              <a:ahLst/>
              <a:cxnLst/>
              <a:rect l="l" t="t" r="r" b="b"/>
              <a:pathLst>
                <a:path w="78" h="128" extrusionOk="0">
                  <a:moveTo>
                    <a:pt x="66" y="10"/>
                  </a:moveTo>
                  <a:lnTo>
                    <a:pt x="66" y="10"/>
                  </a:lnTo>
                  <a:lnTo>
                    <a:pt x="70" y="16"/>
                  </a:lnTo>
                  <a:lnTo>
                    <a:pt x="73" y="24"/>
                  </a:lnTo>
                  <a:lnTo>
                    <a:pt x="76" y="32"/>
                  </a:lnTo>
                  <a:lnTo>
                    <a:pt x="77" y="42"/>
                  </a:lnTo>
                  <a:lnTo>
                    <a:pt x="78" y="54"/>
                  </a:lnTo>
                  <a:lnTo>
                    <a:pt x="77" y="63"/>
                  </a:lnTo>
                  <a:lnTo>
                    <a:pt x="77" y="75"/>
                  </a:lnTo>
                  <a:lnTo>
                    <a:pt x="75" y="85"/>
                  </a:lnTo>
                  <a:lnTo>
                    <a:pt x="72" y="96"/>
                  </a:lnTo>
                  <a:lnTo>
                    <a:pt x="68" y="104"/>
                  </a:lnTo>
                  <a:lnTo>
                    <a:pt x="65" y="113"/>
                  </a:lnTo>
                  <a:lnTo>
                    <a:pt x="61" y="119"/>
                  </a:lnTo>
                  <a:lnTo>
                    <a:pt x="56" y="124"/>
                  </a:lnTo>
                  <a:lnTo>
                    <a:pt x="50" y="128"/>
                  </a:lnTo>
                  <a:lnTo>
                    <a:pt x="44" y="128"/>
                  </a:lnTo>
                  <a:lnTo>
                    <a:pt x="36" y="127"/>
                  </a:lnTo>
                  <a:lnTo>
                    <a:pt x="36" y="127"/>
                  </a:lnTo>
                  <a:lnTo>
                    <a:pt x="29" y="122"/>
                  </a:lnTo>
                  <a:lnTo>
                    <a:pt x="21" y="117"/>
                  </a:lnTo>
                  <a:lnTo>
                    <a:pt x="16" y="109"/>
                  </a:lnTo>
                  <a:lnTo>
                    <a:pt x="11" y="102"/>
                  </a:lnTo>
                  <a:lnTo>
                    <a:pt x="8" y="95"/>
                  </a:lnTo>
                  <a:lnTo>
                    <a:pt x="5" y="86"/>
                  </a:lnTo>
                  <a:lnTo>
                    <a:pt x="1" y="68"/>
                  </a:lnTo>
                  <a:lnTo>
                    <a:pt x="0" y="51"/>
                  </a:lnTo>
                  <a:lnTo>
                    <a:pt x="0" y="37"/>
                  </a:lnTo>
                  <a:lnTo>
                    <a:pt x="1" y="24"/>
                  </a:lnTo>
                  <a:lnTo>
                    <a:pt x="1" y="24"/>
                  </a:lnTo>
                  <a:lnTo>
                    <a:pt x="8" y="18"/>
                  </a:lnTo>
                  <a:lnTo>
                    <a:pt x="15" y="13"/>
                  </a:lnTo>
                  <a:lnTo>
                    <a:pt x="24" y="6"/>
                  </a:lnTo>
                  <a:lnTo>
                    <a:pt x="34" y="3"/>
                  </a:lnTo>
                  <a:lnTo>
                    <a:pt x="39" y="0"/>
                  </a:lnTo>
                  <a:lnTo>
                    <a:pt x="45" y="0"/>
                  </a:lnTo>
                  <a:lnTo>
                    <a:pt x="50" y="1"/>
                  </a:lnTo>
                  <a:lnTo>
                    <a:pt x="56" y="3"/>
                  </a:lnTo>
                  <a:lnTo>
                    <a:pt x="61" y="5"/>
                  </a:lnTo>
                  <a:lnTo>
                    <a:pt x="66" y="10"/>
                  </a:lnTo>
                  <a:lnTo>
                    <a:pt x="66" y="1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7" name="Google Shape;2157;p53"/>
            <p:cNvSpPr/>
            <p:nvPr/>
          </p:nvSpPr>
          <p:spPr>
            <a:xfrm>
              <a:off x="398463" y="2571758"/>
              <a:ext cx="247650" cy="463551"/>
            </a:xfrm>
            <a:custGeom>
              <a:avLst/>
              <a:gdLst/>
              <a:ahLst/>
              <a:cxnLst/>
              <a:rect l="l" t="t" r="r" b="b"/>
              <a:pathLst>
                <a:path w="156" h="292" extrusionOk="0">
                  <a:moveTo>
                    <a:pt x="113" y="0"/>
                  </a:moveTo>
                  <a:lnTo>
                    <a:pt x="156" y="35"/>
                  </a:lnTo>
                  <a:lnTo>
                    <a:pt x="143" y="74"/>
                  </a:lnTo>
                  <a:lnTo>
                    <a:pt x="95" y="90"/>
                  </a:lnTo>
                  <a:lnTo>
                    <a:pt x="112" y="112"/>
                  </a:lnTo>
                  <a:lnTo>
                    <a:pt x="112" y="112"/>
                  </a:lnTo>
                  <a:lnTo>
                    <a:pt x="99" y="120"/>
                  </a:lnTo>
                  <a:lnTo>
                    <a:pt x="88" y="131"/>
                  </a:lnTo>
                  <a:lnTo>
                    <a:pt x="77" y="144"/>
                  </a:lnTo>
                  <a:lnTo>
                    <a:pt x="67" y="157"/>
                  </a:lnTo>
                  <a:lnTo>
                    <a:pt x="57" y="172"/>
                  </a:lnTo>
                  <a:lnTo>
                    <a:pt x="47" y="187"/>
                  </a:lnTo>
                  <a:lnTo>
                    <a:pt x="31" y="217"/>
                  </a:lnTo>
                  <a:lnTo>
                    <a:pt x="17" y="246"/>
                  </a:lnTo>
                  <a:lnTo>
                    <a:pt x="7" y="269"/>
                  </a:lnTo>
                  <a:lnTo>
                    <a:pt x="0" y="292"/>
                  </a:lnTo>
                  <a:lnTo>
                    <a:pt x="0" y="292"/>
                  </a:lnTo>
                  <a:lnTo>
                    <a:pt x="1" y="272"/>
                  </a:lnTo>
                  <a:lnTo>
                    <a:pt x="2" y="252"/>
                  </a:lnTo>
                  <a:lnTo>
                    <a:pt x="6" y="234"/>
                  </a:lnTo>
                  <a:lnTo>
                    <a:pt x="10" y="217"/>
                  </a:lnTo>
                  <a:lnTo>
                    <a:pt x="15" y="200"/>
                  </a:lnTo>
                  <a:lnTo>
                    <a:pt x="20" y="184"/>
                  </a:lnTo>
                  <a:lnTo>
                    <a:pt x="26" y="169"/>
                  </a:lnTo>
                  <a:lnTo>
                    <a:pt x="33" y="154"/>
                  </a:lnTo>
                  <a:lnTo>
                    <a:pt x="48" y="125"/>
                  </a:lnTo>
                  <a:lnTo>
                    <a:pt x="63" y="98"/>
                  </a:lnTo>
                  <a:lnTo>
                    <a:pt x="97" y="48"/>
                  </a:lnTo>
                  <a:lnTo>
                    <a:pt x="97" y="48"/>
                  </a:lnTo>
                  <a:lnTo>
                    <a:pt x="103" y="38"/>
                  </a:lnTo>
                  <a:lnTo>
                    <a:pt x="108" y="28"/>
                  </a:lnTo>
                  <a:lnTo>
                    <a:pt x="110" y="20"/>
                  </a:lnTo>
                  <a:lnTo>
                    <a:pt x="112" y="12"/>
                  </a:lnTo>
                  <a:lnTo>
                    <a:pt x="113" y="3"/>
                  </a:lnTo>
                  <a:lnTo>
                    <a:pt x="113" y="0"/>
                  </a:lnTo>
                  <a:lnTo>
                    <a:pt x="113"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158" name="Google Shape;2158;p53"/>
            <p:cNvSpPr/>
            <p:nvPr/>
          </p:nvSpPr>
          <p:spPr>
            <a:xfrm>
              <a:off x="301626" y="2590808"/>
              <a:ext cx="160338" cy="407989"/>
            </a:xfrm>
            <a:custGeom>
              <a:avLst/>
              <a:gdLst/>
              <a:ahLst/>
              <a:cxnLst/>
              <a:rect l="l" t="t" r="r" b="b"/>
              <a:pathLst>
                <a:path w="101" h="257" extrusionOk="0">
                  <a:moveTo>
                    <a:pt x="46" y="57"/>
                  </a:moveTo>
                  <a:lnTo>
                    <a:pt x="34" y="50"/>
                  </a:lnTo>
                  <a:lnTo>
                    <a:pt x="34" y="50"/>
                  </a:lnTo>
                  <a:lnTo>
                    <a:pt x="55" y="32"/>
                  </a:lnTo>
                  <a:lnTo>
                    <a:pt x="84" y="9"/>
                  </a:lnTo>
                  <a:lnTo>
                    <a:pt x="101" y="0"/>
                  </a:lnTo>
                  <a:lnTo>
                    <a:pt x="101" y="19"/>
                  </a:lnTo>
                  <a:lnTo>
                    <a:pt x="101" y="19"/>
                  </a:lnTo>
                  <a:lnTo>
                    <a:pt x="88" y="37"/>
                  </a:lnTo>
                  <a:lnTo>
                    <a:pt x="76" y="60"/>
                  </a:lnTo>
                  <a:lnTo>
                    <a:pt x="60" y="88"/>
                  </a:lnTo>
                  <a:lnTo>
                    <a:pt x="42" y="123"/>
                  </a:lnTo>
                  <a:lnTo>
                    <a:pt x="34" y="143"/>
                  </a:lnTo>
                  <a:lnTo>
                    <a:pt x="26" y="164"/>
                  </a:lnTo>
                  <a:lnTo>
                    <a:pt x="19" y="185"/>
                  </a:lnTo>
                  <a:lnTo>
                    <a:pt x="11" y="209"/>
                  </a:lnTo>
                  <a:lnTo>
                    <a:pt x="5" y="232"/>
                  </a:lnTo>
                  <a:lnTo>
                    <a:pt x="0" y="257"/>
                  </a:lnTo>
                  <a:lnTo>
                    <a:pt x="0" y="257"/>
                  </a:lnTo>
                  <a:lnTo>
                    <a:pt x="9" y="183"/>
                  </a:lnTo>
                  <a:lnTo>
                    <a:pt x="16" y="124"/>
                  </a:lnTo>
                  <a:lnTo>
                    <a:pt x="22" y="82"/>
                  </a:lnTo>
                  <a:lnTo>
                    <a:pt x="46" y="57"/>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grpSp>
      <p:sp>
        <p:nvSpPr>
          <p:cNvPr id="2159" name="Google Shape;2159;p53"/>
          <p:cNvSpPr/>
          <p:nvPr/>
        </p:nvSpPr>
        <p:spPr>
          <a:xfrm>
            <a:off x="4365263" y="1418250"/>
            <a:ext cx="656100" cy="3693600"/>
          </a:xfrm>
          <a:prstGeom prst="rightBrace">
            <a:avLst>
              <a:gd name="adj1" fmla="val 21815"/>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grpSp>
        <p:nvGrpSpPr>
          <p:cNvPr id="2160" name="Google Shape;2160;p53"/>
          <p:cNvGrpSpPr/>
          <p:nvPr/>
        </p:nvGrpSpPr>
        <p:grpSpPr>
          <a:xfrm flipH="1">
            <a:off x="428627" y="1276696"/>
            <a:ext cx="508805" cy="1278493"/>
            <a:chOff x="8635900" y="1173250"/>
            <a:chExt cx="673825" cy="2300275"/>
          </a:xfrm>
        </p:grpSpPr>
        <p:sp>
          <p:nvSpPr>
            <p:cNvPr id="2161" name="Google Shape;2161;p53"/>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2" name="Google Shape;2162;p53"/>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3" name="Google Shape;2163;p53"/>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4" name="Google Shape;2164;p53"/>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5" name="Google Shape;2165;p53"/>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6" name="Google Shape;2166;p53"/>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7" name="Google Shape;2167;p53"/>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8" name="Google Shape;2168;p53"/>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69" name="Google Shape;2169;p53"/>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0" name="Google Shape;2170;p53"/>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1" name="Google Shape;2171;p53"/>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2" name="Google Shape;2172;p53"/>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3" name="Google Shape;2173;p53"/>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4" name="Google Shape;2174;p53"/>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5" name="Google Shape;2175;p53"/>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6" name="Google Shape;2176;p53"/>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7" name="Google Shape;2177;p53"/>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8" name="Google Shape;2178;p53"/>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79" name="Google Shape;2179;p53"/>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0" name="Google Shape;2180;p53"/>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1" name="Google Shape;2181;p53"/>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2" name="Google Shape;2182;p53"/>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3" name="Google Shape;2183;p53"/>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4" name="Google Shape;2184;p53"/>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5" name="Google Shape;2185;p53"/>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6" name="Google Shape;2186;p53"/>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7" name="Google Shape;2187;p53"/>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8" name="Google Shape;2188;p53"/>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89" name="Google Shape;2189;p53"/>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0" name="Google Shape;2190;p53"/>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1" name="Google Shape;2191;p53"/>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2" name="Google Shape;2192;p53"/>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3" name="Google Shape;2193;p53"/>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4" name="Google Shape;2194;p53"/>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5" name="Google Shape;2195;p53"/>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6" name="Google Shape;2196;p53"/>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7" name="Google Shape;2197;p53"/>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8" name="Google Shape;2198;p53"/>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199" name="Google Shape;2199;p53"/>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200" name="Google Shape;2200;p53"/>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grpSp>
      <p:pic>
        <p:nvPicPr>
          <p:cNvPr id="2201" name="Google Shape;2201;p53"/>
          <p:cNvPicPr preferRelativeResize="0"/>
          <p:nvPr/>
        </p:nvPicPr>
        <p:blipFill rotWithShape="1">
          <a:blip r:embed="rId4">
            <a:alphaModFix/>
          </a:blip>
          <a:srcRect/>
          <a:stretch/>
        </p:blipFill>
        <p:spPr>
          <a:xfrm>
            <a:off x="3133425" y="1302500"/>
            <a:ext cx="387815" cy="1252700"/>
          </a:xfrm>
          <a:prstGeom prst="rect">
            <a:avLst/>
          </a:prstGeom>
          <a:noFill/>
          <a:ln>
            <a:noFill/>
          </a:ln>
        </p:spPr>
      </p:pic>
      <p:sp>
        <p:nvSpPr>
          <p:cNvPr id="2202" name="Google Shape;2202;p53"/>
          <p:cNvSpPr txBox="1"/>
          <p:nvPr/>
        </p:nvSpPr>
        <p:spPr>
          <a:xfrm>
            <a:off x="96450" y="784767"/>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John</a:t>
            </a:r>
            <a:endParaRPr sz="1400" b="0" i="0" u="none" strike="noStrike" cap="none">
              <a:solidFill>
                <a:schemeClr val="dk1"/>
              </a:solidFill>
              <a:latin typeface="Montserrat"/>
              <a:ea typeface="Montserrat"/>
              <a:cs typeface="Montserrat"/>
              <a:sym typeface="Montserrat"/>
            </a:endParaRPr>
          </a:p>
        </p:txBody>
      </p:sp>
      <p:sp>
        <p:nvSpPr>
          <p:cNvPr id="2203" name="Google Shape;2203;p53"/>
          <p:cNvSpPr txBox="1"/>
          <p:nvPr/>
        </p:nvSpPr>
        <p:spPr>
          <a:xfrm>
            <a:off x="2577074" y="784767"/>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Dr. Ramos</a:t>
            </a:r>
            <a:endParaRPr sz="1400" b="0" i="0" u="none" strike="noStrike" cap="none">
              <a:solidFill>
                <a:schemeClr val="dk1"/>
              </a:solidFill>
              <a:latin typeface="Montserrat"/>
              <a:ea typeface="Montserrat"/>
              <a:cs typeface="Montserrat"/>
              <a:sym typeface="Montserrat"/>
            </a:endParaRPr>
          </a:p>
        </p:txBody>
      </p:sp>
      <p:grpSp>
        <p:nvGrpSpPr>
          <p:cNvPr id="2204" name="Google Shape;2204;p53"/>
          <p:cNvGrpSpPr/>
          <p:nvPr/>
        </p:nvGrpSpPr>
        <p:grpSpPr>
          <a:xfrm>
            <a:off x="1269140" y="5385946"/>
            <a:ext cx="1050709" cy="1357093"/>
            <a:chOff x="8890066" y="1760281"/>
            <a:chExt cx="2778919" cy="3626651"/>
          </a:xfrm>
        </p:grpSpPr>
        <p:sp>
          <p:nvSpPr>
            <p:cNvPr id="2205" name="Google Shape;2205;p53"/>
            <p:cNvSpPr/>
            <p:nvPr/>
          </p:nvSpPr>
          <p:spPr>
            <a:xfrm>
              <a:off x="8987697" y="3254522"/>
              <a:ext cx="42863" cy="1098947"/>
            </a:xfrm>
            <a:custGeom>
              <a:avLst/>
              <a:gdLst/>
              <a:ahLst/>
              <a:cxnLst/>
              <a:rect l="l" t="t" r="r" b="b"/>
              <a:pathLst>
                <a:path w="36" h="923" extrusionOk="0">
                  <a:moveTo>
                    <a:pt x="0" y="923"/>
                  </a:moveTo>
                  <a:lnTo>
                    <a:pt x="36" y="903"/>
                  </a:lnTo>
                  <a:lnTo>
                    <a:pt x="36" y="0"/>
                  </a:lnTo>
                  <a:lnTo>
                    <a:pt x="0" y="22"/>
                  </a:lnTo>
                  <a:lnTo>
                    <a:pt x="0" y="923"/>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53"/>
            <p:cNvSpPr/>
            <p:nvPr/>
          </p:nvSpPr>
          <p:spPr>
            <a:xfrm>
              <a:off x="11527301" y="3787922"/>
              <a:ext cx="44053" cy="1098947"/>
            </a:xfrm>
            <a:custGeom>
              <a:avLst/>
              <a:gdLst/>
              <a:ahLst/>
              <a:cxnLst/>
              <a:rect l="l" t="t" r="r" b="b"/>
              <a:pathLst>
                <a:path w="37" h="923" extrusionOk="0">
                  <a:moveTo>
                    <a:pt x="0" y="901"/>
                  </a:moveTo>
                  <a:lnTo>
                    <a:pt x="37" y="923"/>
                  </a:lnTo>
                  <a:lnTo>
                    <a:pt x="37" y="24"/>
                  </a:lnTo>
                  <a:lnTo>
                    <a:pt x="0" y="0"/>
                  </a:lnTo>
                  <a:lnTo>
                    <a:pt x="0" y="901"/>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53"/>
            <p:cNvSpPr/>
            <p:nvPr/>
          </p:nvSpPr>
          <p:spPr>
            <a:xfrm>
              <a:off x="10739107" y="3723628"/>
              <a:ext cx="903684" cy="1663303"/>
            </a:xfrm>
            <a:custGeom>
              <a:avLst/>
              <a:gdLst/>
              <a:ahLst/>
              <a:cxnLst/>
              <a:rect l="l" t="t" r="r" b="b"/>
              <a:pathLst>
                <a:path w="759" h="1397" extrusionOk="0">
                  <a:moveTo>
                    <a:pt x="759" y="0"/>
                  </a:moveTo>
                  <a:lnTo>
                    <a:pt x="0" y="440"/>
                  </a:lnTo>
                  <a:lnTo>
                    <a:pt x="0" y="1397"/>
                  </a:lnTo>
                  <a:lnTo>
                    <a:pt x="38" y="1375"/>
                  </a:lnTo>
                  <a:lnTo>
                    <a:pt x="38" y="499"/>
                  </a:lnTo>
                  <a:lnTo>
                    <a:pt x="699" y="114"/>
                  </a:lnTo>
                  <a:lnTo>
                    <a:pt x="699" y="977"/>
                  </a:lnTo>
                  <a:lnTo>
                    <a:pt x="737" y="957"/>
                  </a:lnTo>
                  <a:lnTo>
                    <a:pt x="737" y="92"/>
                  </a:lnTo>
                  <a:lnTo>
                    <a:pt x="759" y="80"/>
                  </a:lnTo>
                  <a:lnTo>
                    <a:pt x="759"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53"/>
            <p:cNvSpPr/>
            <p:nvPr/>
          </p:nvSpPr>
          <p:spPr>
            <a:xfrm>
              <a:off x="8916260" y="3190229"/>
              <a:ext cx="1822847" cy="2196703"/>
            </a:xfrm>
            <a:custGeom>
              <a:avLst/>
              <a:gdLst/>
              <a:ahLst/>
              <a:cxnLst/>
              <a:rect l="l" t="t" r="r" b="b"/>
              <a:pathLst>
                <a:path w="1531" h="1845" extrusionOk="0">
                  <a:moveTo>
                    <a:pt x="1531" y="888"/>
                  </a:moveTo>
                  <a:lnTo>
                    <a:pt x="0" y="0"/>
                  </a:lnTo>
                  <a:lnTo>
                    <a:pt x="0" y="80"/>
                  </a:lnTo>
                  <a:lnTo>
                    <a:pt x="20" y="92"/>
                  </a:lnTo>
                  <a:lnTo>
                    <a:pt x="20" y="955"/>
                  </a:lnTo>
                  <a:lnTo>
                    <a:pt x="60" y="977"/>
                  </a:lnTo>
                  <a:lnTo>
                    <a:pt x="60" y="114"/>
                  </a:lnTo>
                  <a:lnTo>
                    <a:pt x="1493" y="945"/>
                  </a:lnTo>
                  <a:lnTo>
                    <a:pt x="1493" y="1821"/>
                  </a:lnTo>
                  <a:lnTo>
                    <a:pt x="1531" y="1845"/>
                  </a:lnTo>
                  <a:lnTo>
                    <a:pt x="1531" y="888"/>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53"/>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close/>
                </a:path>
              </a:pathLst>
            </a:custGeom>
            <a:solidFill>
              <a:srgbClr val="2D2D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53"/>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53"/>
            <p:cNvSpPr/>
            <p:nvPr/>
          </p:nvSpPr>
          <p:spPr>
            <a:xfrm>
              <a:off x="10748632" y="3721247"/>
              <a:ext cx="920353" cy="554831"/>
            </a:xfrm>
            <a:custGeom>
              <a:avLst/>
              <a:gdLst/>
              <a:ahLst/>
              <a:cxnLst/>
              <a:rect l="l" t="t" r="r" b="b"/>
              <a:pathLst>
                <a:path w="773" h="466" extrusionOk="0">
                  <a:moveTo>
                    <a:pt x="773" y="0"/>
                  </a:moveTo>
                  <a:lnTo>
                    <a:pt x="773" y="16"/>
                  </a:lnTo>
                  <a:lnTo>
                    <a:pt x="0" y="466"/>
                  </a:lnTo>
                  <a:lnTo>
                    <a:pt x="0" y="450"/>
                  </a:lnTo>
                  <a:lnTo>
                    <a:pt x="773"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53"/>
            <p:cNvSpPr/>
            <p:nvPr/>
          </p:nvSpPr>
          <p:spPr>
            <a:xfrm>
              <a:off x="10341438" y="360456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53"/>
            <p:cNvSpPr/>
            <p:nvPr/>
          </p:nvSpPr>
          <p:spPr>
            <a:xfrm>
              <a:off x="9893763" y="344978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53"/>
            <p:cNvSpPr/>
            <p:nvPr/>
          </p:nvSpPr>
          <p:spPr>
            <a:xfrm>
              <a:off x="10305719" y="369505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53"/>
            <p:cNvSpPr/>
            <p:nvPr/>
          </p:nvSpPr>
          <p:spPr>
            <a:xfrm>
              <a:off x="9893763" y="334977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53"/>
            <p:cNvSpPr/>
            <p:nvPr/>
          </p:nvSpPr>
          <p:spPr>
            <a:xfrm>
              <a:off x="10074738" y="340216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53"/>
            <p:cNvSpPr/>
            <p:nvPr/>
          </p:nvSpPr>
          <p:spPr>
            <a:xfrm>
              <a:off x="10100932" y="341644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53"/>
            <p:cNvSpPr/>
            <p:nvPr/>
          </p:nvSpPr>
          <p:spPr>
            <a:xfrm>
              <a:off x="10062832" y="342359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53"/>
            <p:cNvSpPr/>
            <p:nvPr/>
          </p:nvSpPr>
          <p:spPr>
            <a:xfrm>
              <a:off x="9996157" y="341644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53"/>
            <p:cNvSpPr/>
            <p:nvPr/>
          </p:nvSpPr>
          <p:spPr>
            <a:xfrm>
              <a:off x="10129507" y="343311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53"/>
            <p:cNvSpPr/>
            <p:nvPr/>
          </p:nvSpPr>
          <p:spPr>
            <a:xfrm>
              <a:off x="9946151" y="344502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53"/>
            <p:cNvSpPr/>
            <p:nvPr/>
          </p:nvSpPr>
          <p:spPr>
            <a:xfrm>
              <a:off x="10050926" y="34474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53"/>
            <p:cNvSpPr/>
            <p:nvPr/>
          </p:nvSpPr>
          <p:spPr>
            <a:xfrm>
              <a:off x="10012826" y="34545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53"/>
            <p:cNvSpPr/>
            <p:nvPr/>
          </p:nvSpPr>
          <p:spPr>
            <a:xfrm>
              <a:off x="9972344" y="346169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53"/>
            <p:cNvSpPr/>
            <p:nvPr/>
          </p:nvSpPr>
          <p:spPr>
            <a:xfrm>
              <a:off x="10143794" y="347121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53"/>
            <p:cNvSpPr/>
            <p:nvPr/>
          </p:nvSpPr>
          <p:spPr>
            <a:xfrm>
              <a:off x="10027113" y="34926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53"/>
            <p:cNvSpPr/>
            <p:nvPr/>
          </p:nvSpPr>
          <p:spPr>
            <a:xfrm>
              <a:off x="10131888" y="34926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53"/>
            <p:cNvSpPr/>
            <p:nvPr/>
          </p:nvSpPr>
          <p:spPr>
            <a:xfrm>
              <a:off x="10091407" y="349979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53"/>
            <p:cNvSpPr/>
            <p:nvPr/>
          </p:nvSpPr>
          <p:spPr>
            <a:xfrm>
              <a:off x="10196182" y="350217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53"/>
            <p:cNvSpPr/>
            <p:nvPr/>
          </p:nvSpPr>
          <p:spPr>
            <a:xfrm>
              <a:off x="10119982" y="351646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p53"/>
            <p:cNvSpPr/>
            <p:nvPr/>
          </p:nvSpPr>
          <p:spPr>
            <a:xfrm>
              <a:off x="10184276" y="352360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53"/>
            <p:cNvSpPr/>
            <p:nvPr/>
          </p:nvSpPr>
          <p:spPr>
            <a:xfrm>
              <a:off x="10250951" y="35331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53"/>
            <p:cNvSpPr/>
            <p:nvPr/>
          </p:nvSpPr>
          <p:spPr>
            <a:xfrm>
              <a:off x="10198563" y="356170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53"/>
            <p:cNvSpPr/>
            <p:nvPr/>
          </p:nvSpPr>
          <p:spPr>
            <a:xfrm>
              <a:off x="10079501" y="352360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p53"/>
            <p:cNvSpPr/>
            <p:nvPr/>
          </p:nvSpPr>
          <p:spPr>
            <a:xfrm>
              <a:off x="10329532" y="357837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53"/>
            <p:cNvSpPr/>
            <p:nvPr/>
          </p:nvSpPr>
          <p:spPr>
            <a:xfrm>
              <a:off x="10267619" y="363076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53"/>
            <p:cNvSpPr/>
            <p:nvPr/>
          </p:nvSpPr>
          <p:spPr>
            <a:xfrm>
              <a:off x="10048544" y="338549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8" name="Google Shape;2238;p53"/>
            <p:cNvSpPr/>
            <p:nvPr/>
          </p:nvSpPr>
          <p:spPr>
            <a:xfrm>
              <a:off x="10022351" y="340216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p53"/>
            <p:cNvSpPr/>
            <p:nvPr/>
          </p:nvSpPr>
          <p:spPr>
            <a:xfrm>
              <a:off x="9972344" y="343073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53"/>
            <p:cNvSpPr/>
            <p:nvPr/>
          </p:nvSpPr>
          <p:spPr>
            <a:xfrm>
              <a:off x="10089026" y="344026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53"/>
            <p:cNvSpPr/>
            <p:nvPr/>
          </p:nvSpPr>
          <p:spPr>
            <a:xfrm>
              <a:off x="10155701" y="344740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53"/>
            <p:cNvSpPr/>
            <p:nvPr/>
          </p:nvSpPr>
          <p:spPr>
            <a:xfrm>
              <a:off x="10115219" y="345454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53"/>
            <p:cNvSpPr/>
            <p:nvPr/>
          </p:nvSpPr>
          <p:spPr>
            <a:xfrm>
              <a:off x="10077119" y="346169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53"/>
            <p:cNvSpPr/>
            <p:nvPr/>
          </p:nvSpPr>
          <p:spPr>
            <a:xfrm>
              <a:off x="10181894" y="346407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53"/>
            <p:cNvSpPr/>
            <p:nvPr/>
          </p:nvSpPr>
          <p:spPr>
            <a:xfrm>
              <a:off x="10039019" y="346883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53"/>
            <p:cNvSpPr/>
            <p:nvPr/>
          </p:nvSpPr>
          <p:spPr>
            <a:xfrm>
              <a:off x="10000919" y="347597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53"/>
            <p:cNvSpPr/>
            <p:nvPr/>
          </p:nvSpPr>
          <p:spPr>
            <a:xfrm>
              <a:off x="10103313" y="347836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53"/>
            <p:cNvSpPr/>
            <p:nvPr/>
          </p:nvSpPr>
          <p:spPr>
            <a:xfrm>
              <a:off x="10208088" y="347836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p53"/>
            <p:cNvSpPr/>
            <p:nvPr/>
          </p:nvSpPr>
          <p:spPr>
            <a:xfrm>
              <a:off x="10065213" y="34855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p53"/>
            <p:cNvSpPr/>
            <p:nvPr/>
          </p:nvSpPr>
          <p:spPr>
            <a:xfrm>
              <a:off x="10169988" y="348550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p53"/>
            <p:cNvSpPr/>
            <p:nvPr/>
          </p:nvSpPr>
          <p:spPr>
            <a:xfrm>
              <a:off x="10234282" y="349502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p53"/>
            <p:cNvSpPr/>
            <p:nvPr/>
          </p:nvSpPr>
          <p:spPr>
            <a:xfrm>
              <a:off x="10053307" y="350693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p53"/>
            <p:cNvSpPr/>
            <p:nvPr/>
          </p:nvSpPr>
          <p:spPr>
            <a:xfrm>
              <a:off x="10158082" y="350931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p53"/>
            <p:cNvSpPr/>
            <p:nvPr/>
          </p:nvSpPr>
          <p:spPr>
            <a:xfrm>
              <a:off x="10262857" y="350931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p53"/>
            <p:cNvSpPr/>
            <p:nvPr/>
          </p:nvSpPr>
          <p:spPr>
            <a:xfrm>
              <a:off x="10222376" y="351646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53"/>
            <p:cNvSpPr/>
            <p:nvPr/>
          </p:nvSpPr>
          <p:spPr>
            <a:xfrm>
              <a:off x="10289051" y="35259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p53"/>
            <p:cNvSpPr/>
            <p:nvPr/>
          </p:nvSpPr>
          <p:spPr>
            <a:xfrm>
              <a:off x="10146176" y="35307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p53"/>
            <p:cNvSpPr/>
            <p:nvPr/>
          </p:nvSpPr>
          <p:spPr>
            <a:xfrm>
              <a:off x="10210469" y="354027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53"/>
            <p:cNvSpPr/>
            <p:nvPr/>
          </p:nvSpPr>
          <p:spPr>
            <a:xfrm>
              <a:off x="10315244" y="354027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53"/>
            <p:cNvSpPr/>
            <p:nvPr/>
          </p:nvSpPr>
          <p:spPr>
            <a:xfrm>
              <a:off x="10172369" y="354741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53"/>
            <p:cNvSpPr/>
            <p:nvPr/>
          </p:nvSpPr>
          <p:spPr>
            <a:xfrm>
              <a:off x="10277144" y="354741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53"/>
            <p:cNvSpPr/>
            <p:nvPr/>
          </p:nvSpPr>
          <p:spPr>
            <a:xfrm>
              <a:off x="10239044" y="355456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p53"/>
            <p:cNvSpPr/>
            <p:nvPr/>
          </p:nvSpPr>
          <p:spPr>
            <a:xfrm>
              <a:off x="10341438" y="355694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p53"/>
            <p:cNvSpPr/>
            <p:nvPr/>
          </p:nvSpPr>
          <p:spPr>
            <a:xfrm>
              <a:off x="10303338" y="35640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53"/>
            <p:cNvSpPr/>
            <p:nvPr/>
          </p:nvSpPr>
          <p:spPr>
            <a:xfrm>
              <a:off x="10265238" y="35712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53"/>
            <p:cNvSpPr/>
            <p:nvPr/>
          </p:nvSpPr>
          <p:spPr>
            <a:xfrm>
              <a:off x="10227138" y="357837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p53"/>
            <p:cNvSpPr/>
            <p:nvPr/>
          </p:nvSpPr>
          <p:spPr>
            <a:xfrm>
              <a:off x="10186657" y="358551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53"/>
            <p:cNvSpPr/>
            <p:nvPr/>
          </p:nvSpPr>
          <p:spPr>
            <a:xfrm>
              <a:off x="10291432" y="358551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53"/>
            <p:cNvSpPr/>
            <p:nvPr/>
          </p:nvSpPr>
          <p:spPr>
            <a:xfrm>
              <a:off x="10370013" y="357122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0" name="Google Shape;2270;p53"/>
            <p:cNvSpPr/>
            <p:nvPr/>
          </p:nvSpPr>
          <p:spPr>
            <a:xfrm>
              <a:off x="10253332" y="359266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53"/>
            <p:cNvSpPr/>
            <p:nvPr/>
          </p:nvSpPr>
          <p:spPr>
            <a:xfrm>
              <a:off x="10212851" y="359980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p53"/>
            <p:cNvSpPr/>
            <p:nvPr/>
          </p:nvSpPr>
          <p:spPr>
            <a:xfrm>
              <a:off x="10317626" y="360218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53"/>
            <p:cNvSpPr/>
            <p:nvPr/>
          </p:nvSpPr>
          <p:spPr>
            <a:xfrm>
              <a:off x="10241426" y="361647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p53"/>
            <p:cNvSpPr/>
            <p:nvPr/>
          </p:nvSpPr>
          <p:spPr>
            <a:xfrm>
              <a:off x="10346201" y="359504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p53"/>
            <p:cNvSpPr/>
            <p:nvPr/>
          </p:nvSpPr>
          <p:spPr>
            <a:xfrm>
              <a:off x="10279526" y="360932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p53"/>
            <p:cNvSpPr/>
            <p:nvPr/>
          </p:nvSpPr>
          <p:spPr>
            <a:xfrm>
              <a:off x="10293813" y="364742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p53"/>
            <p:cNvSpPr/>
            <p:nvPr/>
          </p:nvSpPr>
          <p:spPr>
            <a:xfrm>
              <a:off x="9735410" y="3425972"/>
              <a:ext cx="282179" cy="169069"/>
            </a:xfrm>
            <a:custGeom>
              <a:avLst/>
              <a:gdLst/>
              <a:ahLst/>
              <a:cxnLst/>
              <a:rect l="l" t="t" r="r" b="b"/>
              <a:pathLst>
                <a:path w="237" h="142" extrusionOk="0">
                  <a:moveTo>
                    <a:pt x="229" y="32"/>
                  </a:moveTo>
                  <a:lnTo>
                    <a:pt x="229" y="32"/>
                  </a:lnTo>
                  <a:lnTo>
                    <a:pt x="197" y="42"/>
                  </a:lnTo>
                  <a:lnTo>
                    <a:pt x="203" y="38"/>
                  </a:lnTo>
                  <a:lnTo>
                    <a:pt x="203" y="38"/>
                  </a:lnTo>
                  <a:lnTo>
                    <a:pt x="217" y="32"/>
                  </a:lnTo>
                  <a:lnTo>
                    <a:pt x="229" y="28"/>
                  </a:lnTo>
                  <a:lnTo>
                    <a:pt x="233" y="24"/>
                  </a:lnTo>
                  <a:lnTo>
                    <a:pt x="233" y="24"/>
                  </a:lnTo>
                  <a:lnTo>
                    <a:pt x="233" y="20"/>
                  </a:lnTo>
                  <a:lnTo>
                    <a:pt x="231" y="16"/>
                  </a:lnTo>
                  <a:lnTo>
                    <a:pt x="225" y="16"/>
                  </a:lnTo>
                  <a:lnTo>
                    <a:pt x="217" y="16"/>
                  </a:lnTo>
                  <a:lnTo>
                    <a:pt x="217" y="16"/>
                  </a:lnTo>
                  <a:lnTo>
                    <a:pt x="183" y="26"/>
                  </a:lnTo>
                  <a:lnTo>
                    <a:pt x="183" y="26"/>
                  </a:lnTo>
                  <a:lnTo>
                    <a:pt x="197" y="20"/>
                  </a:lnTo>
                  <a:lnTo>
                    <a:pt x="213" y="14"/>
                  </a:lnTo>
                  <a:lnTo>
                    <a:pt x="213" y="14"/>
                  </a:lnTo>
                  <a:lnTo>
                    <a:pt x="213" y="8"/>
                  </a:lnTo>
                  <a:lnTo>
                    <a:pt x="211" y="6"/>
                  </a:lnTo>
                  <a:lnTo>
                    <a:pt x="205" y="4"/>
                  </a:lnTo>
                  <a:lnTo>
                    <a:pt x="201" y="6"/>
                  </a:lnTo>
                  <a:lnTo>
                    <a:pt x="201" y="6"/>
                  </a:lnTo>
                  <a:lnTo>
                    <a:pt x="179" y="10"/>
                  </a:lnTo>
                  <a:lnTo>
                    <a:pt x="179" y="10"/>
                  </a:lnTo>
                  <a:lnTo>
                    <a:pt x="187" y="8"/>
                  </a:lnTo>
                  <a:lnTo>
                    <a:pt x="187" y="8"/>
                  </a:lnTo>
                  <a:lnTo>
                    <a:pt x="191" y="6"/>
                  </a:lnTo>
                  <a:lnTo>
                    <a:pt x="193" y="4"/>
                  </a:lnTo>
                  <a:lnTo>
                    <a:pt x="193" y="4"/>
                  </a:lnTo>
                  <a:lnTo>
                    <a:pt x="191" y="2"/>
                  </a:lnTo>
                  <a:lnTo>
                    <a:pt x="189" y="0"/>
                  </a:lnTo>
                  <a:lnTo>
                    <a:pt x="183" y="0"/>
                  </a:lnTo>
                  <a:lnTo>
                    <a:pt x="169" y="2"/>
                  </a:lnTo>
                  <a:lnTo>
                    <a:pt x="169" y="2"/>
                  </a:lnTo>
                  <a:lnTo>
                    <a:pt x="163" y="6"/>
                  </a:lnTo>
                  <a:lnTo>
                    <a:pt x="157" y="10"/>
                  </a:lnTo>
                  <a:lnTo>
                    <a:pt x="145" y="20"/>
                  </a:lnTo>
                  <a:lnTo>
                    <a:pt x="145" y="20"/>
                  </a:lnTo>
                  <a:lnTo>
                    <a:pt x="135" y="34"/>
                  </a:lnTo>
                  <a:lnTo>
                    <a:pt x="123" y="48"/>
                  </a:lnTo>
                  <a:lnTo>
                    <a:pt x="123" y="48"/>
                  </a:lnTo>
                  <a:lnTo>
                    <a:pt x="109" y="64"/>
                  </a:lnTo>
                  <a:lnTo>
                    <a:pt x="109" y="64"/>
                  </a:lnTo>
                  <a:lnTo>
                    <a:pt x="91" y="68"/>
                  </a:lnTo>
                  <a:lnTo>
                    <a:pt x="57" y="72"/>
                  </a:lnTo>
                  <a:lnTo>
                    <a:pt x="22" y="76"/>
                  </a:lnTo>
                  <a:lnTo>
                    <a:pt x="8" y="80"/>
                  </a:lnTo>
                  <a:lnTo>
                    <a:pt x="0" y="82"/>
                  </a:lnTo>
                  <a:lnTo>
                    <a:pt x="0" y="82"/>
                  </a:lnTo>
                  <a:lnTo>
                    <a:pt x="14" y="112"/>
                  </a:lnTo>
                  <a:lnTo>
                    <a:pt x="24" y="128"/>
                  </a:lnTo>
                  <a:lnTo>
                    <a:pt x="34" y="142"/>
                  </a:lnTo>
                  <a:lnTo>
                    <a:pt x="34" y="142"/>
                  </a:lnTo>
                  <a:lnTo>
                    <a:pt x="63" y="134"/>
                  </a:lnTo>
                  <a:lnTo>
                    <a:pt x="95" y="124"/>
                  </a:lnTo>
                  <a:lnTo>
                    <a:pt x="133" y="110"/>
                  </a:lnTo>
                  <a:lnTo>
                    <a:pt x="159" y="116"/>
                  </a:lnTo>
                  <a:lnTo>
                    <a:pt x="189" y="106"/>
                  </a:lnTo>
                  <a:lnTo>
                    <a:pt x="189" y="106"/>
                  </a:lnTo>
                  <a:lnTo>
                    <a:pt x="199" y="100"/>
                  </a:lnTo>
                  <a:lnTo>
                    <a:pt x="205" y="96"/>
                  </a:lnTo>
                  <a:lnTo>
                    <a:pt x="205" y="96"/>
                  </a:lnTo>
                  <a:lnTo>
                    <a:pt x="209" y="90"/>
                  </a:lnTo>
                  <a:lnTo>
                    <a:pt x="209" y="86"/>
                  </a:lnTo>
                  <a:lnTo>
                    <a:pt x="209" y="86"/>
                  </a:lnTo>
                  <a:lnTo>
                    <a:pt x="207" y="82"/>
                  </a:lnTo>
                  <a:lnTo>
                    <a:pt x="203" y="80"/>
                  </a:lnTo>
                  <a:lnTo>
                    <a:pt x="199" y="80"/>
                  </a:lnTo>
                  <a:lnTo>
                    <a:pt x="193" y="80"/>
                  </a:lnTo>
                  <a:lnTo>
                    <a:pt x="183" y="84"/>
                  </a:lnTo>
                  <a:lnTo>
                    <a:pt x="179" y="86"/>
                  </a:lnTo>
                  <a:lnTo>
                    <a:pt x="175" y="86"/>
                  </a:lnTo>
                  <a:lnTo>
                    <a:pt x="229" y="50"/>
                  </a:lnTo>
                  <a:lnTo>
                    <a:pt x="229" y="50"/>
                  </a:lnTo>
                  <a:lnTo>
                    <a:pt x="233" y="46"/>
                  </a:lnTo>
                  <a:lnTo>
                    <a:pt x="237" y="40"/>
                  </a:lnTo>
                  <a:lnTo>
                    <a:pt x="237" y="40"/>
                  </a:lnTo>
                  <a:lnTo>
                    <a:pt x="237" y="36"/>
                  </a:lnTo>
                  <a:lnTo>
                    <a:pt x="235" y="34"/>
                  </a:lnTo>
                  <a:lnTo>
                    <a:pt x="231" y="32"/>
                  </a:lnTo>
                  <a:lnTo>
                    <a:pt x="229" y="32"/>
                  </a:lnTo>
                  <a:lnTo>
                    <a:pt x="229" y="32"/>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8" name="Google Shape;2278;p53"/>
            <p:cNvSpPr/>
            <p:nvPr/>
          </p:nvSpPr>
          <p:spPr>
            <a:xfrm>
              <a:off x="10215232" y="4658269"/>
              <a:ext cx="333375" cy="214313"/>
            </a:xfrm>
            <a:custGeom>
              <a:avLst/>
              <a:gdLst/>
              <a:ahLst/>
              <a:cxnLst/>
              <a:rect l="l" t="t" r="r" b="b"/>
              <a:pathLst>
                <a:path w="280" h="180" extrusionOk="0">
                  <a:moveTo>
                    <a:pt x="278" y="20"/>
                  </a:moveTo>
                  <a:lnTo>
                    <a:pt x="278" y="20"/>
                  </a:lnTo>
                  <a:lnTo>
                    <a:pt x="274" y="16"/>
                  </a:lnTo>
                  <a:lnTo>
                    <a:pt x="266" y="10"/>
                  </a:lnTo>
                  <a:lnTo>
                    <a:pt x="256" y="6"/>
                  </a:lnTo>
                  <a:lnTo>
                    <a:pt x="246" y="4"/>
                  </a:lnTo>
                  <a:lnTo>
                    <a:pt x="222" y="0"/>
                  </a:lnTo>
                  <a:lnTo>
                    <a:pt x="212" y="0"/>
                  </a:lnTo>
                  <a:lnTo>
                    <a:pt x="204" y="0"/>
                  </a:lnTo>
                  <a:lnTo>
                    <a:pt x="204" y="0"/>
                  </a:lnTo>
                  <a:lnTo>
                    <a:pt x="188" y="4"/>
                  </a:lnTo>
                  <a:lnTo>
                    <a:pt x="174" y="10"/>
                  </a:lnTo>
                  <a:lnTo>
                    <a:pt x="136" y="30"/>
                  </a:lnTo>
                  <a:lnTo>
                    <a:pt x="136" y="30"/>
                  </a:lnTo>
                  <a:lnTo>
                    <a:pt x="138" y="30"/>
                  </a:lnTo>
                  <a:lnTo>
                    <a:pt x="138" y="30"/>
                  </a:lnTo>
                  <a:lnTo>
                    <a:pt x="144" y="32"/>
                  </a:lnTo>
                  <a:lnTo>
                    <a:pt x="144" y="32"/>
                  </a:lnTo>
                  <a:lnTo>
                    <a:pt x="154" y="34"/>
                  </a:lnTo>
                  <a:lnTo>
                    <a:pt x="162" y="36"/>
                  </a:lnTo>
                  <a:lnTo>
                    <a:pt x="170" y="38"/>
                  </a:lnTo>
                  <a:lnTo>
                    <a:pt x="174" y="42"/>
                  </a:lnTo>
                  <a:lnTo>
                    <a:pt x="180" y="50"/>
                  </a:lnTo>
                  <a:lnTo>
                    <a:pt x="182" y="54"/>
                  </a:lnTo>
                  <a:lnTo>
                    <a:pt x="182" y="56"/>
                  </a:lnTo>
                  <a:lnTo>
                    <a:pt x="182" y="56"/>
                  </a:lnTo>
                  <a:lnTo>
                    <a:pt x="178" y="62"/>
                  </a:lnTo>
                  <a:lnTo>
                    <a:pt x="172" y="66"/>
                  </a:lnTo>
                  <a:lnTo>
                    <a:pt x="162" y="72"/>
                  </a:lnTo>
                  <a:lnTo>
                    <a:pt x="150" y="78"/>
                  </a:lnTo>
                  <a:lnTo>
                    <a:pt x="134" y="82"/>
                  </a:lnTo>
                  <a:lnTo>
                    <a:pt x="116" y="86"/>
                  </a:lnTo>
                  <a:lnTo>
                    <a:pt x="96" y="90"/>
                  </a:lnTo>
                  <a:lnTo>
                    <a:pt x="76" y="92"/>
                  </a:lnTo>
                  <a:lnTo>
                    <a:pt x="76" y="92"/>
                  </a:lnTo>
                  <a:lnTo>
                    <a:pt x="64" y="92"/>
                  </a:lnTo>
                  <a:lnTo>
                    <a:pt x="52" y="92"/>
                  </a:lnTo>
                  <a:lnTo>
                    <a:pt x="32" y="86"/>
                  </a:lnTo>
                  <a:lnTo>
                    <a:pt x="16" y="82"/>
                  </a:lnTo>
                  <a:lnTo>
                    <a:pt x="6" y="78"/>
                  </a:lnTo>
                  <a:lnTo>
                    <a:pt x="6" y="78"/>
                  </a:lnTo>
                  <a:lnTo>
                    <a:pt x="4" y="76"/>
                  </a:lnTo>
                  <a:lnTo>
                    <a:pt x="4" y="76"/>
                  </a:lnTo>
                  <a:lnTo>
                    <a:pt x="0" y="100"/>
                  </a:lnTo>
                  <a:lnTo>
                    <a:pt x="0" y="122"/>
                  </a:lnTo>
                  <a:lnTo>
                    <a:pt x="2" y="140"/>
                  </a:lnTo>
                  <a:lnTo>
                    <a:pt x="6" y="154"/>
                  </a:lnTo>
                  <a:lnTo>
                    <a:pt x="6" y="154"/>
                  </a:lnTo>
                  <a:lnTo>
                    <a:pt x="10" y="162"/>
                  </a:lnTo>
                  <a:lnTo>
                    <a:pt x="16" y="168"/>
                  </a:lnTo>
                  <a:lnTo>
                    <a:pt x="16" y="168"/>
                  </a:lnTo>
                  <a:lnTo>
                    <a:pt x="32" y="174"/>
                  </a:lnTo>
                  <a:lnTo>
                    <a:pt x="48" y="180"/>
                  </a:lnTo>
                  <a:lnTo>
                    <a:pt x="58" y="180"/>
                  </a:lnTo>
                  <a:lnTo>
                    <a:pt x="66" y="180"/>
                  </a:lnTo>
                  <a:lnTo>
                    <a:pt x="74" y="180"/>
                  </a:lnTo>
                  <a:lnTo>
                    <a:pt x="82" y="176"/>
                  </a:lnTo>
                  <a:lnTo>
                    <a:pt x="82" y="176"/>
                  </a:lnTo>
                  <a:lnTo>
                    <a:pt x="94" y="172"/>
                  </a:lnTo>
                  <a:lnTo>
                    <a:pt x="112" y="162"/>
                  </a:lnTo>
                  <a:lnTo>
                    <a:pt x="112" y="162"/>
                  </a:lnTo>
                  <a:lnTo>
                    <a:pt x="118" y="156"/>
                  </a:lnTo>
                  <a:lnTo>
                    <a:pt x="124" y="146"/>
                  </a:lnTo>
                  <a:lnTo>
                    <a:pt x="130" y="136"/>
                  </a:lnTo>
                  <a:lnTo>
                    <a:pt x="134" y="134"/>
                  </a:lnTo>
                  <a:lnTo>
                    <a:pt x="138" y="130"/>
                  </a:lnTo>
                  <a:lnTo>
                    <a:pt x="138" y="130"/>
                  </a:lnTo>
                  <a:lnTo>
                    <a:pt x="148" y="128"/>
                  </a:lnTo>
                  <a:lnTo>
                    <a:pt x="154" y="126"/>
                  </a:lnTo>
                  <a:lnTo>
                    <a:pt x="174" y="124"/>
                  </a:lnTo>
                  <a:lnTo>
                    <a:pt x="174" y="124"/>
                  </a:lnTo>
                  <a:lnTo>
                    <a:pt x="200" y="118"/>
                  </a:lnTo>
                  <a:lnTo>
                    <a:pt x="220" y="110"/>
                  </a:lnTo>
                  <a:lnTo>
                    <a:pt x="238" y="100"/>
                  </a:lnTo>
                  <a:lnTo>
                    <a:pt x="252" y="88"/>
                  </a:lnTo>
                  <a:lnTo>
                    <a:pt x="262" y="76"/>
                  </a:lnTo>
                  <a:lnTo>
                    <a:pt x="270" y="66"/>
                  </a:lnTo>
                  <a:lnTo>
                    <a:pt x="278" y="50"/>
                  </a:lnTo>
                  <a:lnTo>
                    <a:pt x="278" y="50"/>
                  </a:lnTo>
                  <a:lnTo>
                    <a:pt x="280" y="38"/>
                  </a:lnTo>
                  <a:lnTo>
                    <a:pt x="280" y="30"/>
                  </a:lnTo>
                  <a:lnTo>
                    <a:pt x="278" y="20"/>
                  </a:lnTo>
                  <a:lnTo>
                    <a:pt x="278" y="2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9" name="Google Shape;2279;p53"/>
            <p:cNvSpPr/>
            <p:nvPr/>
          </p:nvSpPr>
          <p:spPr>
            <a:xfrm>
              <a:off x="10219994" y="4605881"/>
              <a:ext cx="211931" cy="161925"/>
            </a:xfrm>
            <a:custGeom>
              <a:avLst/>
              <a:gdLst/>
              <a:ahLst/>
              <a:cxnLst/>
              <a:rect l="l" t="t" r="r" b="b"/>
              <a:pathLst>
                <a:path w="178" h="136" extrusionOk="0">
                  <a:moveTo>
                    <a:pt x="140" y="76"/>
                  </a:moveTo>
                  <a:lnTo>
                    <a:pt x="140" y="76"/>
                  </a:lnTo>
                  <a:lnTo>
                    <a:pt x="134" y="74"/>
                  </a:lnTo>
                  <a:lnTo>
                    <a:pt x="134" y="74"/>
                  </a:lnTo>
                  <a:lnTo>
                    <a:pt x="132" y="74"/>
                  </a:lnTo>
                  <a:lnTo>
                    <a:pt x="132" y="74"/>
                  </a:lnTo>
                  <a:lnTo>
                    <a:pt x="120" y="68"/>
                  </a:lnTo>
                  <a:lnTo>
                    <a:pt x="110" y="60"/>
                  </a:lnTo>
                  <a:lnTo>
                    <a:pt x="102" y="52"/>
                  </a:lnTo>
                  <a:lnTo>
                    <a:pt x="96" y="46"/>
                  </a:lnTo>
                  <a:lnTo>
                    <a:pt x="96" y="46"/>
                  </a:lnTo>
                  <a:lnTo>
                    <a:pt x="84" y="18"/>
                  </a:lnTo>
                  <a:lnTo>
                    <a:pt x="78" y="0"/>
                  </a:lnTo>
                  <a:lnTo>
                    <a:pt x="0" y="28"/>
                  </a:lnTo>
                  <a:lnTo>
                    <a:pt x="0" y="28"/>
                  </a:lnTo>
                  <a:lnTo>
                    <a:pt x="0" y="80"/>
                  </a:lnTo>
                  <a:lnTo>
                    <a:pt x="2" y="122"/>
                  </a:lnTo>
                  <a:lnTo>
                    <a:pt x="2" y="122"/>
                  </a:lnTo>
                  <a:lnTo>
                    <a:pt x="12" y="126"/>
                  </a:lnTo>
                  <a:lnTo>
                    <a:pt x="28" y="130"/>
                  </a:lnTo>
                  <a:lnTo>
                    <a:pt x="48" y="136"/>
                  </a:lnTo>
                  <a:lnTo>
                    <a:pt x="60" y="136"/>
                  </a:lnTo>
                  <a:lnTo>
                    <a:pt x="72" y="136"/>
                  </a:lnTo>
                  <a:lnTo>
                    <a:pt x="72" y="136"/>
                  </a:lnTo>
                  <a:lnTo>
                    <a:pt x="92" y="134"/>
                  </a:lnTo>
                  <a:lnTo>
                    <a:pt x="112" y="130"/>
                  </a:lnTo>
                  <a:lnTo>
                    <a:pt x="130" y="126"/>
                  </a:lnTo>
                  <a:lnTo>
                    <a:pt x="146" y="122"/>
                  </a:lnTo>
                  <a:lnTo>
                    <a:pt x="158" y="116"/>
                  </a:lnTo>
                  <a:lnTo>
                    <a:pt x="168" y="110"/>
                  </a:lnTo>
                  <a:lnTo>
                    <a:pt x="174" y="106"/>
                  </a:lnTo>
                  <a:lnTo>
                    <a:pt x="178" y="100"/>
                  </a:lnTo>
                  <a:lnTo>
                    <a:pt x="178" y="100"/>
                  </a:lnTo>
                  <a:lnTo>
                    <a:pt x="178" y="98"/>
                  </a:lnTo>
                  <a:lnTo>
                    <a:pt x="176" y="94"/>
                  </a:lnTo>
                  <a:lnTo>
                    <a:pt x="170" y="86"/>
                  </a:lnTo>
                  <a:lnTo>
                    <a:pt x="166" y="82"/>
                  </a:lnTo>
                  <a:lnTo>
                    <a:pt x="158" y="80"/>
                  </a:lnTo>
                  <a:lnTo>
                    <a:pt x="150" y="78"/>
                  </a:lnTo>
                  <a:lnTo>
                    <a:pt x="140" y="76"/>
                  </a:lnTo>
                  <a:lnTo>
                    <a:pt x="140" y="76"/>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0" name="Google Shape;2280;p53"/>
            <p:cNvSpPr/>
            <p:nvPr/>
          </p:nvSpPr>
          <p:spPr>
            <a:xfrm>
              <a:off x="9939007" y="4465388"/>
              <a:ext cx="304800" cy="245269"/>
            </a:xfrm>
            <a:custGeom>
              <a:avLst/>
              <a:gdLst/>
              <a:ahLst/>
              <a:cxnLst/>
              <a:rect l="l" t="t" r="r" b="b"/>
              <a:pathLst>
                <a:path w="256" h="206" extrusionOk="0">
                  <a:moveTo>
                    <a:pt x="254" y="60"/>
                  </a:moveTo>
                  <a:lnTo>
                    <a:pt x="254" y="60"/>
                  </a:lnTo>
                  <a:lnTo>
                    <a:pt x="252" y="54"/>
                  </a:lnTo>
                  <a:lnTo>
                    <a:pt x="248" y="50"/>
                  </a:lnTo>
                  <a:lnTo>
                    <a:pt x="236" y="40"/>
                  </a:lnTo>
                  <a:lnTo>
                    <a:pt x="230" y="38"/>
                  </a:lnTo>
                  <a:lnTo>
                    <a:pt x="224" y="36"/>
                  </a:lnTo>
                  <a:lnTo>
                    <a:pt x="216" y="36"/>
                  </a:lnTo>
                  <a:lnTo>
                    <a:pt x="210" y="38"/>
                  </a:lnTo>
                  <a:lnTo>
                    <a:pt x="210" y="38"/>
                  </a:lnTo>
                  <a:lnTo>
                    <a:pt x="196" y="48"/>
                  </a:lnTo>
                  <a:lnTo>
                    <a:pt x="180" y="54"/>
                  </a:lnTo>
                  <a:lnTo>
                    <a:pt x="168" y="58"/>
                  </a:lnTo>
                  <a:lnTo>
                    <a:pt x="154" y="60"/>
                  </a:lnTo>
                  <a:lnTo>
                    <a:pt x="142" y="60"/>
                  </a:lnTo>
                  <a:lnTo>
                    <a:pt x="132" y="56"/>
                  </a:lnTo>
                  <a:lnTo>
                    <a:pt x="122" y="52"/>
                  </a:lnTo>
                  <a:lnTo>
                    <a:pt x="112" y="48"/>
                  </a:lnTo>
                  <a:lnTo>
                    <a:pt x="98" y="34"/>
                  </a:lnTo>
                  <a:lnTo>
                    <a:pt x="86" y="20"/>
                  </a:lnTo>
                  <a:lnTo>
                    <a:pt x="78" y="8"/>
                  </a:lnTo>
                  <a:lnTo>
                    <a:pt x="76" y="0"/>
                  </a:lnTo>
                  <a:lnTo>
                    <a:pt x="4" y="26"/>
                  </a:lnTo>
                  <a:lnTo>
                    <a:pt x="4" y="26"/>
                  </a:lnTo>
                  <a:lnTo>
                    <a:pt x="4" y="80"/>
                  </a:lnTo>
                  <a:lnTo>
                    <a:pt x="4" y="110"/>
                  </a:lnTo>
                  <a:lnTo>
                    <a:pt x="4" y="110"/>
                  </a:lnTo>
                  <a:lnTo>
                    <a:pt x="0" y="132"/>
                  </a:lnTo>
                  <a:lnTo>
                    <a:pt x="0" y="152"/>
                  </a:lnTo>
                  <a:lnTo>
                    <a:pt x="2" y="168"/>
                  </a:lnTo>
                  <a:lnTo>
                    <a:pt x="4" y="182"/>
                  </a:lnTo>
                  <a:lnTo>
                    <a:pt x="4" y="182"/>
                  </a:lnTo>
                  <a:lnTo>
                    <a:pt x="8" y="188"/>
                  </a:lnTo>
                  <a:lnTo>
                    <a:pt x="16" y="194"/>
                  </a:lnTo>
                  <a:lnTo>
                    <a:pt x="16" y="194"/>
                  </a:lnTo>
                  <a:lnTo>
                    <a:pt x="30" y="200"/>
                  </a:lnTo>
                  <a:lnTo>
                    <a:pt x="46" y="204"/>
                  </a:lnTo>
                  <a:lnTo>
                    <a:pt x="60" y="206"/>
                  </a:lnTo>
                  <a:lnTo>
                    <a:pt x="68" y="204"/>
                  </a:lnTo>
                  <a:lnTo>
                    <a:pt x="76" y="202"/>
                  </a:lnTo>
                  <a:lnTo>
                    <a:pt x="76" y="202"/>
                  </a:lnTo>
                  <a:lnTo>
                    <a:pt x="86" y="198"/>
                  </a:lnTo>
                  <a:lnTo>
                    <a:pt x="102" y="188"/>
                  </a:lnTo>
                  <a:lnTo>
                    <a:pt x="102" y="188"/>
                  </a:lnTo>
                  <a:lnTo>
                    <a:pt x="108" y="182"/>
                  </a:lnTo>
                  <a:lnTo>
                    <a:pt x="114" y="174"/>
                  </a:lnTo>
                  <a:lnTo>
                    <a:pt x="120" y="166"/>
                  </a:lnTo>
                  <a:lnTo>
                    <a:pt x="128" y="160"/>
                  </a:lnTo>
                  <a:lnTo>
                    <a:pt x="128" y="160"/>
                  </a:lnTo>
                  <a:lnTo>
                    <a:pt x="136" y="156"/>
                  </a:lnTo>
                  <a:lnTo>
                    <a:pt x="142" y="156"/>
                  </a:lnTo>
                  <a:lnTo>
                    <a:pt x="160" y="154"/>
                  </a:lnTo>
                  <a:lnTo>
                    <a:pt x="160" y="154"/>
                  </a:lnTo>
                  <a:lnTo>
                    <a:pt x="182" y="148"/>
                  </a:lnTo>
                  <a:lnTo>
                    <a:pt x="202" y="140"/>
                  </a:lnTo>
                  <a:lnTo>
                    <a:pt x="218" y="130"/>
                  </a:lnTo>
                  <a:lnTo>
                    <a:pt x="232" y="120"/>
                  </a:lnTo>
                  <a:lnTo>
                    <a:pt x="240" y="110"/>
                  </a:lnTo>
                  <a:lnTo>
                    <a:pt x="248" y="100"/>
                  </a:lnTo>
                  <a:lnTo>
                    <a:pt x="254" y="86"/>
                  </a:lnTo>
                  <a:lnTo>
                    <a:pt x="254" y="86"/>
                  </a:lnTo>
                  <a:lnTo>
                    <a:pt x="256" y="74"/>
                  </a:lnTo>
                  <a:lnTo>
                    <a:pt x="254" y="60"/>
                  </a:lnTo>
                  <a:lnTo>
                    <a:pt x="254" y="6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1" name="Google Shape;2281;p53"/>
            <p:cNvSpPr/>
            <p:nvPr/>
          </p:nvSpPr>
          <p:spPr>
            <a:xfrm>
              <a:off x="10096169" y="3999853"/>
              <a:ext cx="300038" cy="715566"/>
            </a:xfrm>
            <a:custGeom>
              <a:avLst/>
              <a:gdLst/>
              <a:ahLst/>
              <a:cxnLst/>
              <a:rect l="l" t="t" r="r" b="b"/>
              <a:pathLst>
                <a:path w="252" h="601" extrusionOk="0">
                  <a:moveTo>
                    <a:pt x="0" y="18"/>
                  </a:moveTo>
                  <a:lnTo>
                    <a:pt x="0" y="18"/>
                  </a:lnTo>
                  <a:lnTo>
                    <a:pt x="8" y="14"/>
                  </a:lnTo>
                  <a:lnTo>
                    <a:pt x="30" y="8"/>
                  </a:lnTo>
                  <a:lnTo>
                    <a:pt x="60" y="2"/>
                  </a:lnTo>
                  <a:lnTo>
                    <a:pt x="74" y="0"/>
                  </a:lnTo>
                  <a:lnTo>
                    <a:pt x="90" y="0"/>
                  </a:lnTo>
                  <a:lnTo>
                    <a:pt x="90" y="0"/>
                  </a:lnTo>
                  <a:lnTo>
                    <a:pt x="108" y="2"/>
                  </a:lnTo>
                  <a:lnTo>
                    <a:pt x="126" y="8"/>
                  </a:lnTo>
                  <a:lnTo>
                    <a:pt x="142" y="16"/>
                  </a:lnTo>
                  <a:lnTo>
                    <a:pt x="152" y="22"/>
                  </a:lnTo>
                  <a:lnTo>
                    <a:pt x="158" y="28"/>
                  </a:lnTo>
                  <a:lnTo>
                    <a:pt x="166" y="36"/>
                  </a:lnTo>
                  <a:lnTo>
                    <a:pt x="172" y="46"/>
                  </a:lnTo>
                  <a:lnTo>
                    <a:pt x="178" y="58"/>
                  </a:lnTo>
                  <a:lnTo>
                    <a:pt x="184" y="70"/>
                  </a:lnTo>
                  <a:lnTo>
                    <a:pt x="188" y="86"/>
                  </a:lnTo>
                  <a:lnTo>
                    <a:pt x="192" y="102"/>
                  </a:lnTo>
                  <a:lnTo>
                    <a:pt x="194" y="120"/>
                  </a:lnTo>
                  <a:lnTo>
                    <a:pt x="196" y="140"/>
                  </a:lnTo>
                  <a:lnTo>
                    <a:pt x="196" y="140"/>
                  </a:lnTo>
                  <a:lnTo>
                    <a:pt x="214" y="283"/>
                  </a:lnTo>
                  <a:lnTo>
                    <a:pt x="230" y="389"/>
                  </a:lnTo>
                  <a:lnTo>
                    <a:pt x="242" y="457"/>
                  </a:lnTo>
                  <a:lnTo>
                    <a:pt x="252" y="513"/>
                  </a:lnTo>
                  <a:lnTo>
                    <a:pt x="252" y="513"/>
                  </a:lnTo>
                  <a:lnTo>
                    <a:pt x="250" y="525"/>
                  </a:lnTo>
                  <a:lnTo>
                    <a:pt x="244" y="535"/>
                  </a:lnTo>
                  <a:lnTo>
                    <a:pt x="232" y="551"/>
                  </a:lnTo>
                  <a:lnTo>
                    <a:pt x="216" y="565"/>
                  </a:lnTo>
                  <a:lnTo>
                    <a:pt x="206" y="573"/>
                  </a:lnTo>
                  <a:lnTo>
                    <a:pt x="192" y="579"/>
                  </a:lnTo>
                  <a:lnTo>
                    <a:pt x="178" y="587"/>
                  </a:lnTo>
                  <a:lnTo>
                    <a:pt x="160" y="591"/>
                  </a:lnTo>
                  <a:lnTo>
                    <a:pt x="140" y="597"/>
                  </a:lnTo>
                  <a:lnTo>
                    <a:pt x="118" y="601"/>
                  </a:lnTo>
                  <a:lnTo>
                    <a:pt x="118" y="601"/>
                  </a:lnTo>
                  <a:lnTo>
                    <a:pt x="108" y="601"/>
                  </a:lnTo>
                  <a:lnTo>
                    <a:pt x="96" y="599"/>
                  </a:lnTo>
                  <a:lnTo>
                    <a:pt x="84" y="595"/>
                  </a:lnTo>
                  <a:lnTo>
                    <a:pt x="70" y="589"/>
                  </a:lnTo>
                  <a:lnTo>
                    <a:pt x="58" y="581"/>
                  </a:lnTo>
                  <a:lnTo>
                    <a:pt x="52" y="575"/>
                  </a:lnTo>
                  <a:lnTo>
                    <a:pt x="48" y="569"/>
                  </a:lnTo>
                  <a:lnTo>
                    <a:pt x="46" y="561"/>
                  </a:lnTo>
                  <a:lnTo>
                    <a:pt x="44" y="551"/>
                  </a:lnTo>
                  <a:lnTo>
                    <a:pt x="20" y="208"/>
                  </a:lnTo>
                  <a:lnTo>
                    <a:pt x="0" y="18"/>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2" name="Google Shape;2282;p53"/>
            <p:cNvSpPr/>
            <p:nvPr/>
          </p:nvSpPr>
          <p:spPr>
            <a:xfrm>
              <a:off x="9390128" y="5020219"/>
              <a:ext cx="73819" cy="83344"/>
            </a:xfrm>
            <a:custGeom>
              <a:avLst/>
              <a:gdLst/>
              <a:ahLst/>
              <a:cxnLst/>
              <a:rect l="l" t="t" r="r" b="b"/>
              <a:pathLst>
                <a:path w="62" h="70" extrusionOk="0">
                  <a:moveTo>
                    <a:pt x="62" y="16"/>
                  </a:moveTo>
                  <a:lnTo>
                    <a:pt x="38" y="0"/>
                  </a:lnTo>
                  <a:lnTo>
                    <a:pt x="36" y="0"/>
                  </a:lnTo>
                  <a:lnTo>
                    <a:pt x="36" y="0"/>
                  </a:lnTo>
                  <a:lnTo>
                    <a:pt x="32" y="0"/>
                  </a:lnTo>
                  <a:lnTo>
                    <a:pt x="28" y="0"/>
                  </a:lnTo>
                  <a:lnTo>
                    <a:pt x="28" y="0"/>
                  </a:lnTo>
                  <a:lnTo>
                    <a:pt x="22" y="2"/>
                  </a:lnTo>
                  <a:lnTo>
                    <a:pt x="18" y="6"/>
                  </a:lnTo>
                  <a:lnTo>
                    <a:pt x="18" y="6"/>
                  </a:lnTo>
                  <a:lnTo>
                    <a:pt x="10" y="14"/>
                  </a:lnTo>
                  <a:lnTo>
                    <a:pt x="4" y="22"/>
                  </a:lnTo>
                  <a:lnTo>
                    <a:pt x="4" y="22"/>
                  </a:lnTo>
                  <a:lnTo>
                    <a:pt x="0" y="32"/>
                  </a:lnTo>
                  <a:lnTo>
                    <a:pt x="0" y="42"/>
                  </a:lnTo>
                  <a:lnTo>
                    <a:pt x="0" y="42"/>
                  </a:lnTo>
                  <a:lnTo>
                    <a:pt x="0" y="50"/>
                  </a:lnTo>
                  <a:lnTo>
                    <a:pt x="6" y="56"/>
                  </a:lnTo>
                  <a:lnTo>
                    <a:pt x="30" y="70"/>
                  </a:lnTo>
                  <a:lnTo>
                    <a:pt x="62"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p53"/>
            <p:cNvSpPr/>
            <p:nvPr/>
          </p:nvSpPr>
          <p:spPr>
            <a:xfrm>
              <a:off x="9418703" y="5036888"/>
              <a:ext cx="54769" cy="69056"/>
            </a:xfrm>
            <a:custGeom>
              <a:avLst/>
              <a:gdLst/>
              <a:ahLst/>
              <a:cxnLst/>
              <a:rect l="l" t="t" r="r" b="b"/>
              <a:pathLst>
                <a:path w="46" h="58" extrusionOk="0">
                  <a:moveTo>
                    <a:pt x="22" y="2"/>
                  </a:moveTo>
                  <a:lnTo>
                    <a:pt x="22" y="2"/>
                  </a:lnTo>
                  <a:lnTo>
                    <a:pt x="14" y="10"/>
                  </a:lnTo>
                  <a:lnTo>
                    <a:pt x="6" y="20"/>
                  </a:lnTo>
                  <a:lnTo>
                    <a:pt x="2" y="30"/>
                  </a:lnTo>
                  <a:lnTo>
                    <a:pt x="0" y="42"/>
                  </a:lnTo>
                  <a:lnTo>
                    <a:pt x="0" y="42"/>
                  </a:lnTo>
                  <a:lnTo>
                    <a:pt x="2" y="52"/>
                  </a:lnTo>
                  <a:lnTo>
                    <a:pt x="8" y="56"/>
                  </a:lnTo>
                  <a:lnTo>
                    <a:pt x="14" y="58"/>
                  </a:lnTo>
                  <a:lnTo>
                    <a:pt x="24" y="54"/>
                  </a:lnTo>
                  <a:lnTo>
                    <a:pt x="24" y="54"/>
                  </a:lnTo>
                  <a:lnTo>
                    <a:pt x="32" y="48"/>
                  </a:lnTo>
                  <a:lnTo>
                    <a:pt x="40" y="38"/>
                  </a:lnTo>
                  <a:lnTo>
                    <a:pt x="44" y="26"/>
                  </a:lnTo>
                  <a:lnTo>
                    <a:pt x="46" y="16"/>
                  </a:lnTo>
                  <a:lnTo>
                    <a:pt x="46" y="16"/>
                  </a:lnTo>
                  <a:lnTo>
                    <a:pt x="44" y="6"/>
                  </a:lnTo>
                  <a:lnTo>
                    <a:pt x="38" y="2"/>
                  </a:lnTo>
                  <a:lnTo>
                    <a:pt x="32"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p53"/>
            <p:cNvSpPr/>
            <p:nvPr/>
          </p:nvSpPr>
          <p:spPr>
            <a:xfrm>
              <a:off x="9430610" y="5053556"/>
              <a:ext cx="30956" cy="35719"/>
            </a:xfrm>
            <a:custGeom>
              <a:avLst/>
              <a:gdLst/>
              <a:ahLst/>
              <a:cxnLst/>
              <a:rect l="l" t="t" r="r" b="b"/>
              <a:pathLst>
                <a:path w="26" h="30" extrusionOk="0">
                  <a:moveTo>
                    <a:pt x="12" y="0"/>
                  </a:moveTo>
                  <a:lnTo>
                    <a:pt x="12" y="0"/>
                  </a:lnTo>
                  <a:lnTo>
                    <a:pt x="8" y="4"/>
                  </a:lnTo>
                  <a:lnTo>
                    <a:pt x="4" y="10"/>
                  </a:lnTo>
                  <a:lnTo>
                    <a:pt x="2" y="16"/>
                  </a:lnTo>
                  <a:lnTo>
                    <a:pt x="0" y="22"/>
                  </a:lnTo>
                  <a:lnTo>
                    <a:pt x="0" y="22"/>
                  </a:lnTo>
                  <a:lnTo>
                    <a:pt x="2" y="26"/>
                  </a:lnTo>
                  <a:lnTo>
                    <a:pt x="4" y="30"/>
                  </a:lnTo>
                  <a:lnTo>
                    <a:pt x="8" y="30"/>
                  </a:lnTo>
                  <a:lnTo>
                    <a:pt x="14" y="30"/>
                  </a:lnTo>
                  <a:lnTo>
                    <a:pt x="14" y="30"/>
                  </a:lnTo>
                  <a:lnTo>
                    <a:pt x="18" y="26"/>
                  </a:lnTo>
                  <a:lnTo>
                    <a:pt x="22" y="20"/>
                  </a:lnTo>
                  <a:lnTo>
                    <a:pt x="24" y="14"/>
                  </a:lnTo>
                  <a:lnTo>
                    <a:pt x="26" y="8"/>
                  </a:lnTo>
                  <a:lnTo>
                    <a:pt x="26" y="8"/>
                  </a:lnTo>
                  <a:lnTo>
                    <a:pt x="24" y="2"/>
                  </a:lnTo>
                  <a:lnTo>
                    <a:pt x="22" y="0"/>
                  </a:lnTo>
                  <a:lnTo>
                    <a:pt x="18" y="0"/>
                  </a:lnTo>
                  <a:lnTo>
                    <a:pt x="12" y="0"/>
                  </a:lnTo>
                  <a:lnTo>
                    <a:pt x="12"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p53"/>
            <p:cNvSpPr/>
            <p:nvPr/>
          </p:nvSpPr>
          <p:spPr>
            <a:xfrm>
              <a:off x="9302022" y="4863056"/>
              <a:ext cx="76200" cy="85725"/>
            </a:xfrm>
            <a:custGeom>
              <a:avLst/>
              <a:gdLst/>
              <a:ahLst/>
              <a:cxnLst/>
              <a:rect l="l" t="t" r="r" b="b"/>
              <a:pathLst>
                <a:path w="64" h="72" extrusionOk="0">
                  <a:moveTo>
                    <a:pt x="64" y="16"/>
                  </a:moveTo>
                  <a:lnTo>
                    <a:pt x="38" y="2"/>
                  </a:lnTo>
                  <a:lnTo>
                    <a:pt x="38" y="0"/>
                  </a:lnTo>
                  <a:lnTo>
                    <a:pt x="38" y="0"/>
                  </a:lnTo>
                  <a:lnTo>
                    <a:pt x="34" y="0"/>
                  </a:lnTo>
                  <a:lnTo>
                    <a:pt x="28" y="0"/>
                  </a:lnTo>
                  <a:lnTo>
                    <a:pt x="28" y="0"/>
                  </a:lnTo>
                  <a:lnTo>
                    <a:pt x="24" y="2"/>
                  </a:lnTo>
                  <a:lnTo>
                    <a:pt x="18" y="6"/>
                  </a:lnTo>
                  <a:lnTo>
                    <a:pt x="18" y="6"/>
                  </a:lnTo>
                  <a:lnTo>
                    <a:pt x="10" y="14"/>
                  </a:lnTo>
                  <a:lnTo>
                    <a:pt x="4" y="24"/>
                  </a:lnTo>
                  <a:lnTo>
                    <a:pt x="4" y="24"/>
                  </a:lnTo>
                  <a:lnTo>
                    <a:pt x="2" y="32"/>
                  </a:lnTo>
                  <a:lnTo>
                    <a:pt x="0" y="42"/>
                  </a:lnTo>
                  <a:lnTo>
                    <a:pt x="0" y="42"/>
                  </a:lnTo>
                  <a:lnTo>
                    <a:pt x="2" y="52"/>
                  </a:lnTo>
                  <a:lnTo>
                    <a:pt x="6" y="56"/>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6" name="Google Shape;2286;p53"/>
            <p:cNvSpPr/>
            <p:nvPr/>
          </p:nvSpPr>
          <p:spPr>
            <a:xfrm>
              <a:off x="9332978" y="4879725"/>
              <a:ext cx="52388" cy="69056"/>
            </a:xfrm>
            <a:custGeom>
              <a:avLst/>
              <a:gdLst/>
              <a:ahLst/>
              <a:cxnLst/>
              <a:rect l="l" t="t" r="r" b="b"/>
              <a:pathLst>
                <a:path w="44" h="58" extrusionOk="0">
                  <a:moveTo>
                    <a:pt x="22" y="4"/>
                  </a:moveTo>
                  <a:lnTo>
                    <a:pt x="22" y="4"/>
                  </a:lnTo>
                  <a:lnTo>
                    <a:pt x="14" y="10"/>
                  </a:lnTo>
                  <a:lnTo>
                    <a:pt x="6" y="20"/>
                  </a:lnTo>
                  <a:lnTo>
                    <a:pt x="2" y="32"/>
                  </a:lnTo>
                  <a:lnTo>
                    <a:pt x="0" y="42"/>
                  </a:lnTo>
                  <a:lnTo>
                    <a:pt x="0" y="42"/>
                  </a:lnTo>
                  <a:lnTo>
                    <a:pt x="2" y="52"/>
                  </a:lnTo>
                  <a:lnTo>
                    <a:pt x="6" y="58"/>
                  </a:lnTo>
                  <a:lnTo>
                    <a:pt x="14" y="58"/>
                  </a:lnTo>
                  <a:lnTo>
                    <a:pt x="22" y="56"/>
                  </a:lnTo>
                  <a:lnTo>
                    <a:pt x="22" y="56"/>
                  </a:lnTo>
                  <a:lnTo>
                    <a:pt x="30" y="48"/>
                  </a:lnTo>
                  <a:lnTo>
                    <a:pt x="38" y="38"/>
                  </a:lnTo>
                  <a:lnTo>
                    <a:pt x="42" y="28"/>
                  </a:lnTo>
                  <a:lnTo>
                    <a:pt x="44" y="16"/>
                  </a:lnTo>
                  <a:lnTo>
                    <a:pt x="44" y="16"/>
                  </a:lnTo>
                  <a:lnTo>
                    <a:pt x="42" y="8"/>
                  </a:lnTo>
                  <a:lnTo>
                    <a:pt x="38" y="2"/>
                  </a:lnTo>
                  <a:lnTo>
                    <a:pt x="30"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p53"/>
            <p:cNvSpPr/>
            <p:nvPr/>
          </p:nvSpPr>
          <p:spPr>
            <a:xfrm>
              <a:off x="9344885" y="4896394"/>
              <a:ext cx="28575" cy="38100"/>
            </a:xfrm>
            <a:custGeom>
              <a:avLst/>
              <a:gdLst/>
              <a:ahLst/>
              <a:cxnLst/>
              <a:rect l="l" t="t" r="r" b="b"/>
              <a:pathLst>
                <a:path w="24" h="32" extrusionOk="0">
                  <a:moveTo>
                    <a:pt x="12" y="2"/>
                  </a:moveTo>
                  <a:lnTo>
                    <a:pt x="12" y="2"/>
                  </a:lnTo>
                  <a:lnTo>
                    <a:pt x="8" y="6"/>
                  </a:lnTo>
                  <a:lnTo>
                    <a:pt x="4" y="10"/>
                  </a:lnTo>
                  <a:lnTo>
                    <a:pt x="0" y="16"/>
                  </a:lnTo>
                  <a:lnTo>
                    <a:pt x="0" y="22"/>
                  </a:lnTo>
                  <a:lnTo>
                    <a:pt x="0" y="22"/>
                  </a:lnTo>
                  <a:lnTo>
                    <a:pt x="0" y="28"/>
                  </a:lnTo>
                  <a:lnTo>
                    <a:pt x="4" y="30"/>
                  </a:lnTo>
                  <a:lnTo>
                    <a:pt x="8" y="32"/>
                  </a:lnTo>
                  <a:lnTo>
                    <a:pt x="12" y="30"/>
                  </a:lnTo>
                  <a:lnTo>
                    <a:pt x="12" y="30"/>
                  </a:lnTo>
                  <a:lnTo>
                    <a:pt x="16" y="26"/>
                  </a:lnTo>
                  <a:lnTo>
                    <a:pt x="20" y="20"/>
                  </a:lnTo>
                  <a:lnTo>
                    <a:pt x="24" y="14"/>
                  </a:lnTo>
                  <a:lnTo>
                    <a:pt x="24" y="8"/>
                  </a:lnTo>
                  <a:lnTo>
                    <a:pt x="24" y="8"/>
                  </a:lnTo>
                  <a:lnTo>
                    <a:pt x="24" y="4"/>
                  </a:lnTo>
                  <a:lnTo>
                    <a:pt x="20" y="0"/>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8" name="Google Shape;2288;p53"/>
            <p:cNvSpPr/>
            <p:nvPr/>
          </p:nvSpPr>
          <p:spPr>
            <a:xfrm>
              <a:off x="9537766" y="4684463"/>
              <a:ext cx="76200" cy="85725"/>
            </a:xfrm>
            <a:custGeom>
              <a:avLst/>
              <a:gdLst/>
              <a:ahLst/>
              <a:cxnLst/>
              <a:rect l="l" t="t" r="r" b="b"/>
              <a:pathLst>
                <a:path w="64" h="72" extrusionOk="0">
                  <a:moveTo>
                    <a:pt x="64" y="18"/>
                  </a:moveTo>
                  <a:lnTo>
                    <a:pt x="38" y="2"/>
                  </a:lnTo>
                  <a:lnTo>
                    <a:pt x="38" y="2"/>
                  </a:lnTo>
                  <a:lnTo>
                    <a:pt x="38" y="2"/>
                  </a:lnTo>
                  <a:lnTo>
                    <a:pt x="32" y="0"/>
                  </a:lnTo>
                  <a:lnTo>
                    <a:pt x="28" y="2"/>
                  </a:lnTo>
                  <a:lnTo>
                    <a:pt x="28" y="2"/>
                  </a:lnTo>
                  <a:lnTo>
                    <a:pt x="24" y="4"/>
                  </a:lnTo>
                  <a:lnTo>
                    <a:pt x="18" y="6"/>
                  </a:lnTo>
                  <a:lnTo>
                    <a:pt x="18" y="6"/>
                  </a:lnTo>
                  <a:lnTo>
                    <a:pt x="10" y="14"/>
                  </a:lnTo>
                  <a:lnTo>
                    <a:pt x="4" y="24"/>
                  </a:lnTo>
                  <a:lnTo>
                    <a:pt x="4" y="24"/>
                  </a:lnTo>
                  <a:lnTo>
                    <a:pt x="2" y="34"/>
                  </a:lnTo>
                  <a:lnTo>
                    <a:pt x="0" y="44"/>
                  </a:lnTo>
                  <a:lnTo>
                    <a:pt x="0" y="44"/>
                  </a:lnTo>
                  <a:lnTo>
                    <a:pt x="2" y="52"/>
                  </a:lnTo>
                  <a:lnTo>
                    <a:pt x="6" y="58"/>
                  </a:lnTo>
                  <a:lnTo>
                    <a:pt x="32" y="72"/>
                  </a:lnTo>
                  <a:lnTo>
                    <a:pt x="64"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9" name="Google Shape;2289;p53"/>
            <p:cNvSpPr/>
            <p:nvPr/>
          </p:nvSpPr>
          <p:spPr>
            <a:xfrm>
              <a:off x="9853282" y="4741613"/>
              <a:ext cx="76200" cy="85725"/>
            </a:xfrm>
            <a:custGeom>
              <a:avLst/>
              <a:gdLst/>
              <a:ahLst/>
              <a:cxnLst/>
              <a:rect l="l" t="t" r="r" b="b"/>
              <a:pathLst>
                <a:path w="64" h="72" extrusionOk="0">
                  <a:moveTo>
                    <a:pt x="64" y="16"/>
                  </a:moveTo>
                  <a:lnTo>
                    <a:pt x="38" y="2"/>
                  </a:lnTo>
                  <a:lnTo>
                    <a:pt x="38" y="2"/>
                  </a:lnTo>
                  <a:lnTo>
                    <a:pt x="38" y="2"/>
                  </a:lnTo>
                  <a:lnTo>
                    <a:pt x="32" y="0"/>
                  </a:lnTo>
                  <a:lnTo>
                    <a:pt x="28" y="2"/>
                  </a:lnTo>
                  <a:lnTo>
                    <a:pt x="28" y="2"/>
                  </a:lnTo>
                  <a:lnTo>
                    <a:pt x="22" y="4"/>
                  </a:lnTo>
                  <a:lnTo>
                    <a:pt x="18" y="6"/>
                  </a:lnTo>
                  <a:lnTo>
                    <a:pt x="18" y="6"/>
                  </a:lnTo>
                  <a:lnTo>
                    <a:pt x="10" y="14"/>
                  </a:lnTo>
                  <a:lnTo>
                    <a:pt x="4" y="24"/>
                  </a:lnTo>
                  <a:lnTo>
                    <a:pt x="4" y="24"/>
                  </a:lnTo>
                  <a:lnTo>
                    <a:pt x="2" y="34"/>
                  </a:lnTo>
                  <a:lnTo>
                    <a:pt x="0" y="42"/>
                  </a:lnTo>
                  <a:lnTo>
                    <a:pt x="0" y="42"/>
                  </a:lnTo>
                  <a:lnTo>
                    <a:pt x="2" y="52"/>
                  </a:lnTo>
                  <a:lnTo>
                    <a:pt x="6" y="58"/>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p53"/>
            <p:cNvSpPr/>
            <p:nvPr/>
          </p:nvSpPr>
          <p:spPr>
            <a:xfrm>
              <a:off x="9884238" y="4760663"/>
              <a:ext cx="52388" cy="69056"/>
            </a:xfrm>
            <a:custGeom>
              <a:avLst/>
              <a:gdLst/>
              <a:ahLst/>
              <a:cxnLst/>
              <a:rect l="l" t="t" r="r" b="b"/>
              <a:pathLst>
                <a:path w="44" h="58" extrusionOk="0">
                  <a:moveTo>
                    <a:pt x="22" y="2"/>
                  </a:moveTo>
                  <a:lnTo>
                    <a:pt x="22" y="2"/>
                  </a:lnTo>
                  <a:lnTo>
                    <a:pt x="12" y="10"/>
                  </a:lnTo>
                  <a:lnTo>
                    <a:pt x="6" y="20"/>
                  </a:lnTo>
                  <a:lnTo>
                    <a:pt x="0" y="30"/>
                  </a:lnTo>
                  <a:lnTo>
                    <a:pt x="0" y="42"/>
                  </a:lnTo>
                  <a:lnTo>
                    <a:pt x="0" y="42"/>
                  </a:lnTo>
                  <a:lnTo>
                    <a:pt x="0" y="50"/>
                  </a:lnTo>
                  <a:lnTo>
                    <a:pt x="6" y="56"/>
                  </a:lnTo>
                  <a:lnTo>
                    <a:pt x="14" y="58"/>
                  </a:lnTo>
                  <a:lnTo>
                    <a:pt x="22" y="54"/>
                  </a:lnTo>
                  <a:lnTo>
                    <a:pt x="22" y="54"/>
                  </a:lnTo>
                  <a:lnTo>
                    <a:pt x="30" y="48"/>
                  </a:lnTo>
                  <a:lnTo>
                    <a:pt x="38" y="38"/>
                  </a:lnTo>
                  <a:lnTo>
                    <a:pt x="42" y="26"/>
                  </a:lnTo>
                  <a:lnTo>
                    <a:pt x="44" y="16"/>
                  </a:lnTo>
                  <a:lnTo>
                    <a:pt x="44" y="16"/>
                  </a:lnTo>
                  <a:lnTo>
                    <a:pt x="42" y="6"/>
                  </a:lnTo>
                  <a:lnTo>
                    <a:pt x="38" y="0"/>
                  </a:lnTo>
                  <a:lnTo>
                    <a:pt x="30"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p53"/>
            <p:cNvSpPr/>
            <p:nvPr/>
          </p:nvSpPr>
          <p:spPr>
            <a:xfrm>
              <a:off x="9896144" y="4774950"/>
              <a:ext cx="28575" cy="38100"/>
            </a:xfrm>
            <a:custGeom>
              <a:avLst/>
              <a:gdLst/>
              <a:ahLst/>
              <a:cxnLst/>
              <a:rect l="l" t="t" r="r" b="b"/>
              <a:pathLst>
                <a:path w="24" h="32" extrusionOk="0">
                  <a:moveTo>
                    <a:pt x="12" y="2"/>
                  </a:moveTo>
                  <a:lnTo>
                    <a:pt x="12" y="2"/>
                  </a:lnTo>
                  <a:lnTo>
                    <a:pt x="6" y="6"/>
                  </a:lnTo>
                  <a:lnTo>
                    <a:pt x="4" y="12"/>
                  </a:lnTo>
                  <a:lnTo>
                    <a:pt x="0" y="18"/>
                  </a:lnTo>
                  <a:lnTo>
                    <a:pt x="0" y="24"/>
                  </a:lnTo>
                  <a:lnTo>
                    <a:pt x="0" y="24"/>
                  </a:lnTo>
                  <a:lnTo>
                    <a:pt x="0" y="28"/>
                  </a:lnTo>
                  <a:lnTo>
                    <a:pt x="4" y="32"/>
                  </a:lnTo>
                  <a:lnTo>
                    <a:pt x="8" y="32"/>
                  </a:lnTo>
                  <a:lnTo>
                    <a:pt x="12" y="30"/>
                  </a:lnTo>
                  <a:lnTo>
                    <a:pt x="12" y="30"/>
                  </a:lnTo>
                  <a:lnTo>
                    <a:pt x="16" y="26"/>
                  </a:lnTo>
                  <a:lnTo>
                    <a:pt x="20" y="22"/>
                  </a:lnTo>
                  <a:lnTo>
                    <a:pt x="24" y="16"/>
                  </a:lnTo>
                  <a:lnTo>
                    <a:pt x="24" y="10"/>
                  </a:lnTo>
                  <a:lnTo>
                    <a:pt x="24" y="10"/>
                  </a:lnTo>
                  <a:lnTo>
                    <a:pt x="24" y="4"/>
                  </a:lnTo>
                  <a:lnTo>
                    <a:pt x="20" y="2"/>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p53"/>
            <p:cNvSpPr/>
            <p:nvPr/>
          </p:nvSpPr>
          <p:spPr>
            <a:xfrm>
              <a:off x="9943769" y="4927350"/>
              <a:ext cx="76200" cy="83344"/>
            </a:xfrm>
            <a:custGeom>
              <a:avLst/>
              <a:gdLst/>
              <a:ahLst/>
              <a:cxnLst/>
              <a:rect l="l" t="t" r="r" b="b"/>
              <a:pathLst>
                <a:path w="64" h="70" extrusionOk="0">
                  <a:moveTo>
                    <a:pt x="64" y="16"/>
                  </a:moveTo>
                  <a:lnTo>
                    <a:pt x="38" y="0"/>
                  </a:lnTo>
                  <a:lnTo>
                    <a:pt x="36" y="0"/>
                  </a:lnTo>
                  <a:lnTo>
                    <a:pt x="36" y="0"/>
                  </a:lnTo>
                  <a:lnTo>
                    <a:pt x="32" y="0"/>
                  </a:lnTo>
                  <a:lnTo>
                    <a:pt x="28" y="0"/>
                  </a:lnTo>
                  <a:lnTo>
                    <a:pt x="28" y="0"/>
                  </a:lnTo>
                  <a:lnTo>
                    <a:pt x="22" y="2"/>
                  </a:lnTo>
                  <a:lnTo>
                    <a:pt x="18" y="6"/>
                  </a:lnTo>
                  <a:lnTo>
                    <a:pt x="18" y="6"/>
                  </a:lnTo>
                  <a:lnTo>
                    <a:pt x="10" y="14"/>
                  </a:lnTo>
                  <a:lnTo>
                    <a:pt x="4" y="24"/>
                  </a:lnTo>
                  <a:lnTo>
                    <a:pt x="4" y="24"/>
                  </a:lnTo>
                  <a:lnTo>
                    <a:pt x="0" y="32"/>
                  </a:lnTo>
                  <a:lnTo>
                    <a:pt x="0" y="42"/>
                  </a:lnTo>
                  <a:lnTo>
                    <a:pt x="0" y="42"/>
                  </a:lnTo>
                  <a:lnTo>
                    <a:pt x="0" y="50"/>
                  </a:lnTo>
                  <a:lnTo>
                    <a:pt x="6" y="56"/>
                  </a:lnTo>
                  <a:lnTo>
                    <a:pt x="30" y="70"/>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p53"/>
            <p:cNvSpPr/>
            <p:nvPr/>
          </p:nvSpPr>
          <p:spPr>
            <a:xfrm>
              <a:off x="9972344" y="4944019"/>
              <a:ext cx="54769" cy="69056"/>
            </a:xfrm>
            <a:custGeom>
              <a:avLst/>
              <a:gdLst/>
              <a:ahLst/>
              <a:cxnLst/>
              <a:rect l="l" t="t" r="r" b="b"/>
              <a:pathLst>
                <a:path w="46" h="58" extrusionOk="0">
                  <a:moveTo>
                    <a:pt x="22" y="4"/>
                  </a:moveTo>
                  <a:lnTo>
                    <a:pt x="22" y="4"/>
                  </a:lnTo>
                  <a:lnTo>
                    <a:pt x="14" y="10"/>
                  </a:lnTo>
                  <a:lnTo>
                    <a:pt x="6" y="20"/>
                  </a:lnTo>
                  <a:lnTo>
                    <a:pt x="2" y="32"/>
                  </a:lnTo>
                  <a:lnTo>
                    <a:pt x="0" y="42"/>
                  </a:lnTo>
                  <a:lnTo>
                    <a:pt x="0" y="42"/>
                  </a:lnTo>
                  <a:lnTo>
                    <a:pt x="2" y="52"/>
                  </a:lnTo>
                  <a:lnTo>
                    <a:pt x="8" y="56"/>
                  </a:lnTo>
                  <a:lnTo>
                    <a:pt x="14" y="58"/>
                  </a:lnTo>
                  <a:lnTo>
                    <a:pt x="24" y="56"/>
                  </a:lnTo>
                  <a:lnTo>
                    <a:pt x="24" y="56"/>
                  </a:lnTo>
                  <a:lnTo>
                    <a:pt x="32" y="48"/>
                  </a:lnTo>
                  <a:lnTo>
                    <a:pt x="40" y="38"/>
                  </a:lnTo>
                  <a:lnTo>
                    <a:pt x="44" y="28"/>
                  </a:lnTo>
                  <a:lnTo>
                    <a:pt x="46" y="16"/>
                  </a:lnTo>
                  <a:lnTo>
                    <a:pt x="46" y="16"/>
                  </a:lnTo>
                  <a:lnTo>
                    <a:pt x="44" y="8"/>
                  </a:lnTo>
                  <a:lnTo>
                    <a:pt x="38" y="2"/>
                  </a:lnTo>
                  <a:lnTo>
                    <a:pt x="32"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4" name="Google Shape;2294;p53"/>
            <p:cNvSpPr/>
            <p:nvPr/>
          </p:nvSpPr>
          <p:spPr>
            <a:xfrm>
              <a:off x="9984251" y="4960688"/>
              <a:ext cx="30956" cy="35719"/>
            </a:xfrm>
            <a:custGeom>
              <a:avLst/>
              <a:gdLst/>
              <a:ahLst/>
              <a:cxnLst/>
              <a:rect l="l" t="t" r="r" b="b"/>
              <a:pathLst>
                <a:path w="26" h="30" extrusionOk="0">
                  <a:moveTo>
                    <a:pt x="12" y="2"/>
                  </a:moveTo>
                  <a:lnTo>
                    <a:pt x="12" y="2"/>
                  </a:lnTo>
                  <a:lnTo>
                    <a:pt x="8" y="4"/>
                  </a:lnTo>
                  <a:lnTo>
                    <a:pt x="4" y="10"/>
                  </a:lnTo>
                  <a:lnTo>
                    <a:pt x="2" y="16"/>
                  </a:lnTo>
                  <a:lnTo>
                    <a:pt x="0" y="22"/>
                  </a:lnTo>
                  <a:lnTo>
                    <a:pt x="0" y="22"/>
                  </a:lnTo>
                  <a:lnTo>
                    <a:pt x="2" y="28"/>
                  </a:lnTo>
                  <a:lnTo>
                    <a:pt x="4" y="30"/>
                  </a:lnTo>
                  <a:lnTo>
                    <a:pt x="8" y="30"/>
                  </a:lnTo>
                  <a:lnTo>
                    <a:pt x="14" y="30"/>
                  </a:lnTo>
                  <a:lnTo>
                    <a:pt x="14" y="30"/>
                  </a:lnTo>
                  <a:lnTo>
                    <a:pt x="18" y="26"/>
                  </a:lnTo>
                  <a:lnTo>
                    <a:pt x="22" y="20"/>
                  </a:lnTo>
                  <a:lnTo>
                    <a:pt x="24" y="14"/>
                  </a:lnTo>
                  <a:lnTo>
                    <a:pt x="26" y="8"/>
                  </a:lnTo>
                  <a:lnTo>
                    <a:pt x="26" y="8"/>
                  </a:lnTo>
                  <a:lnTo>
                    <a:pt x="24" y="4"/>
                  </a:lnTo>
                  <a:lnTo>
                    <a:pt x="22" y="0"/>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p53"/>
            <p:cNvSpPr/>
            <p:nvPr/>
          </p:nvSpPr>
          <p:spPr>
            <a:xfrm>
              <a:off x="9711597" y="5063081"/>
              <a:ext cx="75010" cy="85725"/>
            </a:xfrm>
            <a:custGeom>
              <a:avLst/>
              <a:gdLst/>
              <a:ahLst/>
              <a:cxnLst/>
              <a:rect l="l" t="t" r="r" b="b"/>
              <a:pathLst>
                <a:path w="63" h="72" extrusionOk="0">
                  <a:moveTo>
                    <a:pt x="63" y="18"/>
                  </a:moveTo>
                  <a:lnTo>
                    <a:pt x="40" y="2"/>
                  </a:lnTo>
                  <a:lnTo>
                    <a:pt x="38" y="2"/>
                  </a:lnTo>
                  <a:lnTo>
                    <a:pt x="38" y="2"/>
                  </a:lnTo>
                  <a:lnTo>
                    <a:pt x="34" y="0"/>
                  </a:lnTo>
                  <a:lnTo>
                    <a:pt x="30" y="2"/>
                  </a:lnTo>
                  <a:lnTo>
                    <a:pt x="30" y="2"/>
                  </a:lnTo>
                  <a:lnTo>
                    <a:pt x="24" y="4"/>
                  </a:lnTo>
                  <a:lnTo>
                    <a:pt x="20" y="8"/>
                  </a:lnTo>
                  <a:lnTo>
                    <a:pt x="20" y="8"/>
                  </a:lnTo>
                  <a:lnTo>
                    <a:pt x="12" y="16"/>
                  </a:lnTo>
                  <a:lnTo>
                    <a:pt x="6" y="24"/>
                  </a:lnTo>
                  <a:lnTo>
                    <a:pt x="6" y="24"/>
                  </a:lnTo>
                  <a:lnTo>
                    <a:pt x="2" y="34"/>
                  </a:lnTo>
                  <a:lnTo>
                    <a:pt x="0" y="44"/>
                  </a:lnTo>
                  <a:lnTo>
                    <a:pt x="0" y="44"/>
                  </a:lnTo>
                  <a:lnTo>
                    <a:pt x="2" y="52"/>
                  </a:lnTo>
                  <a:lnTo>
                    <a:pt x="8" y="58"/>
                  </a:lnTo>
                  <a:lnTo>
                    <a:pt x="32" y="72"/>
                  </a:lnTo>
                  <a:lnTo>
                    <a:pt x="63"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6" name="Google Shape;2296;p53"/>
            <p:cNvSpPr/>
            <p:nvPr/>
          </p:nvSpPr>
          <p:spPr>
            <a:xfrm>
              <a:off x="9742553" y="5082131"/>
              <a:ext cx="53578" cy="69056"/>
            </a:xfrm>
            <a:custGeom>
              <a:avLst/>
              <a:gdLst/>
              <a:ahLst/>
              <a:cxnLst/>
              <a:rect l="l" t="t" r="r" b="b"/>
              <a:pathLst>
                <a:path w="45" h="58" extrusionOk="0">
                  <a:moveTo>
                    <a:pt x="22" y="2"/>
                  </a:moveTo>
                  <a:lnTo>
                    <a:pt x="22" y="2"/>
                  </a:lnTo>
                  <a:lnTo>
                    <a:pt x="14" y="10"/>
                  </a:lnTo>
                  <a:lnTo>
                    <a:pt x="6" y="20"/>
                  </a:lnTo>
                  <a:lnTo>
                    <a:pt x="2" y="30"/>
                  </a:lnTo>
                  <a:lnTo>
                    <a:pt x="0" y="42"/>
                  </a:lnTo>
                  <a:lnTo>
                    <a:pt x="0" y="42"/>
                  </a:lnTo>
                  <a:lnTo>
                    <a:pt x="2" y="50"/>
                  </a:lnTo>
                  <a:lnTo>
                    <a:pt x="6" y="56"/>
                  </a:lnTo>
                  <a:lnTo>
                    <a:pt x="14" y="58"/>
                  </a:lnTo>
                  <a:lnTo>
                    <a:pt x="22" y="54"/>
                  </a:lnTo>
                  <a:lnTo>
                    <a:pt x="22" y="54"/>
                  </a:lnTo>
                  <a:lnTo>
                    <a:pt x="31" y="48"/>
                  </a:lnTo>
                  <a:lnTo>
                    <a:pt x="37" y="38"/>
                  </a:lnTo>
                  <a:lnTo>
                    <a:pt x="43" y="26"/>
                  </a:lnTo>
                  <a:lnTo>
                    <a:pt x="45" y="16"/>
                  </a:lnTo>
                  <a:lnTo>
                    <a:pt x="45" y="16"/>
                  </a:lnTo>
                  <a:lnTo>
                    <a:pt x="43" y="6"/>
                  </a:lnTo>
                  <a:lnTo>
                    <a:pt x="37" y="2"/>
                  </a:lnTo>
                  <a:lnTo>
                    <a:pt x="31"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p53"/>
            <p:cNvSpPr/>
            <p:nvPr/>
          </p:nvSpPr>
          <p:spPr>
            <a:xfrm>
              <a:off x="9754460" y="5096419"/>
              <a:ext cx="27385" cy="38100"/>
            </a:xfrm>
            <a:custGeom>
              <a:avLst/>
              <a:gdLst/>
              <a:ahLst/>
              <a:cxnLst/>
              <a:rect l="l" t="t" r="r" b="b"/>
              <a:pathLst>
                <a:path w="23" h="32" extrusionOk="0">
                  <a:moveTo>
                    <a:pt x="12" y="2"/>
                  </a:moveTo>
                  <a:lnTo>
                    <a:pt x="12" y="2"/>
                  </a:lnTo>
                  <a:lnTo>
                    <a:pt x="8" y="6"/>
                  </a:lnTo>
                  <a:lnTo>
                    <a:pt x="4" y="12"/>
                  </a:lnTo>
                  <a:lnTo>
                    <a:pt x="2" y="18"/>
                  </a:lnTo>
                  <a:lnTo>
                    <a:pt x="0" y="24"/>
                  </a:lnTo>
                  <a:lnTo>
                    <a:pt x="0" y="24"/>
                  </a:lnTo>
                  <a:lnTo>
                    <a:pt x="2" y="28"/>
                  </a:lnTo>
                  <a:lnTo>
                    <a:pt x="4" y="32"/>
                  </a:lnTo>
                  <a:lnTo>
                    <a:pt x="8" y="32"/>
                  </a:lnTo>
                  <a:lnTo>
                    <a:pt x="12" y="30"/>
                  </a:lnTo>
                  <a:lnTo>
                    <a:pt x="12" y="30"/>
                  </a:lnTo>
                  <a:lnTo>
                    <a:pt x="18" y="26"/>
                  </a:lnTo>
                  <a:lnTo>
                    <a:pt x="21" y="22"/>
                  </a:lnTo>
                  <a:lnTo>
                    <a:pt x="23" y="16"/>
                  </a:lnTo>
                  <a:lnTo>
                    <a:pt x="23" y="10"/>
                  </a:lnTo>
                  <a:lnTo>
                    <a:pt x="23" y="10"/>
                  </a:lnTo>
                  <a:lnTo>
                    <a:pt x="23" y="4"/>
                  </a:lnTo>
                  <a:lnTo>
                    <a:pt x="21" y="2"/>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8" name="Google Shape;2298;p53"/>
            <p:cNvSpPr/>
            <p:nvPr/>
          </p:nvSpPr>
          <p:spPr>
            <a:xfrm>
              <a:off x="9547291" y="4703513"/>
              <a:ext cx="76200" cy="121444"/>
            </a:xfrm>
            <a:custGeom>
              <a:avLst/>
              <a:gdLst/>
              <a:ahLst/>
              <a:cxnLst/>
              <a:rect l="l" t="t" r="r" b="b"/>
              <a:pathLst>
                <a:path w="64" h="102" extrusionOk="0">
                  <a:moveTo>
                    <a:pt x="0" y="0"/>
                  </a:moveTo>
                  <a:lnTo>
                    <a:pt x="0" y="20"/>
                  </a:lnTo>
                  <a:lnTo>
                    <a:pt x="0" y="20"/>
                  </a:lnTo>
                  <a:lnTo>
                    <a:pt x="64" y="102"/>
                  </a:lnTo>
                  <a:lnTo>
                    <a:pt x="64" y="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9" name="Google Shape;2299;p53"/>
            <p:cNvSpPr/>
            <p:nvPr/>
          </p:nvSpPr>
          <p:spPr>
            <a:xfrm>
              <a:off x="9723503" y="4753519"/>
              <a:ext cx="205979" cy="88106"/>
            </a:xfrm>
            <a:custGeom>
              <a:avLst/>
              <a:gdLst/>
              <a:ahLst/>
              <a:cxnLst/>
              <a:rect l="l" t="t" r="r" b="b"/>
              <a:pathLst>
                <a:path w="173" h="74" extrusionOk="0">
                  <a:moveTo>
                    <a:pt x="0" y="52"/>
                  </a:moveTo>
                  <a:lnTo>
                    <a:pt x="0" y="74"/>
                  </a:lnTo>
                  <a:lnTo>
                    <a:pt x="165" y="30"/>
                  </a:lnTo>
                  <a:lnTo>
                    <a:pt x="165" y="30"/>
                  </a:lnTo>
                  <a:lnTo>
                    <a:pt x="169" y="28"/>
                  </a:lnTo>
                  <a:lnTo>
                    <a:pt x="171" y="24"/>
                  </a:lnTo>
                  <a:lnTo>
                    <a:pt x="173" y="16"/>
                  </a:lnTo>
                  <a:lnTo>
                    <a:pt x="173" y="16"/>
                  </a:lnTo>
                  <a:lnTo>
                    <a:pt x="173" y="0"/>
                  </a:lnTo>
                  <a:lnTo>
                    <a:pt x="0" y="5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0" name="Google Shape;2300;p53"/>
            <p:cNvSpPr/>
            <p:nvPr/>
          </p:nvSpPr>
          <p:spPr>
            <a:xfrm>
              <a:off x="9313928" y="4834481"/>
              <a:ext cx="292894" cy="78581"/>
            </a:xfrm>
            <a:custGeom>
              <a:avLst/>
              <a:gdLst/>
              <a:ahLst/>
              <a:cxnLst/>
              <a:rect l="l" t="t" r="r" b="b"/>
              <a:pathLst>
                <a:path w="246" h="66" extrusionOk="0">
                  <a:moveTo>
                    <a:pt x="0" y="30"/>
                  </a:moveTo>
                  <a:lnTo>
                    <a:pt x="0" y="52"/>
                  </a:lnTo>
                  <a:lnTo>
                    <a:pt x="0" y="52"/>
                  </a:lnTo>
                  <a:lnTo>
                    <a:pt x="2" y="58"/>
                  </a:lnTo>
                  <a:lnTo>
                    <a:pt x="6" y="62"/>
                  </a:lnTo>
                  <a:lnTo>
                    <a:pt x="6" y="62"/>
                  </a:lnTo>
                  <a:lnTo>
                    <a:pt x="18" y="66"/>
                  </a:lnTo>
                  <a:lnTo>
                    <a:pt x="246" y="20"/>
                  </a:lnTo>
                  <a:lnTo>
                    <a:pt x="246" y="0"/>
                  </a:lnTo>
                  <a:lnTo>
                    <a:pt x="0" y="3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1" name="Google Shape;2301;p53"/>
            <p:cNvSpPr/>
            <p:nvPr/>
          </p:nvSpPr>
          <p:spPr>
            <a:xfrm>
              <a:off x="9706835" y="4848769"/>
              <a:ext cx="308373" cy="133350"/>
            </a:xfrm>
            <a:custGeom>
              <a:avLst/>
              <a:gdLst/>
              <a:ahLst/>
              <a:cxnLst/>
              <a:rect l="l" t="t" r="r" b="b"/>
              <a:pathLst>
                <a:path w="259" h="112" extrusionOk="0">
                  <a:moveTo>
                    <a:pt x="0" y="0"/>
                  </a:moveTo>
                  <a:lnTo>
                    <a:pt x="0" y="22"/>
                  </a:lnTo>
                  <a:lnTo>
                    <a:pt x="227" y="110"/>
                  </a:lnTo>
                  <a:lnTo>
                    <a:pt x="229" y="110"/>
                  </a:lnTo>
                  <a:lnTo>
                    <a:pt x="229" y="110"/>
                  </a:lnTo>
                  <a:lnTo>
                    <a:pt x="239" y="112"/>
                  </a:lnTo>
                  <a:lnTo>
                    <a:pt x="247" y="108"/>
                  </a:lnTo>
                  <a:lnTo>
                    <a:pt x="247" y="108"/>
                  </a:lnTo>
                  <a:lnTo>
                    <a:pt x="255" y="104"/>
                  </a:lnTo>
                  <a:lnTo>
                    <a:pt x="257" y="102"/>
                  </a:lnTo>
                  <a:lnTo>
                    <a:pt x="259" y="96"/>
                  </a:lnTo>
                  <a:lnTo>
                    <a:pt x="259" y="96"/>
                  </a:lnTo>
                  <a:lnTo>
                    <a:pt x="259" y="76"/>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2" name="Google Shape;2302;p53"/>
            <p:cNvSpPr/>
            <p:nvPr/>
          </p:nvSpPr>
          <p:spPr>
            <a:xfrm>
              <a:off x="9399653" y="4858294"/>
              <a:ext cx="250031" cy="209550"/>
            </a:xfrm>
            <a:custGeom>
              <a:avLst/>
              <a:gdLst/>
              <a:ahLst/>
              <a:cxnLst/>
              <a:rect l="l" t="t" r="r" b="b"/>
              <a:pathLst>
                <a:path w="210" h="176" extrusionOk="0">
                  <a:moveTo>
                    <a:pt x="0" y="140"/>
                  </a:moveTo>
                  <a:lnTo>
                    <a:pt x="0" y="162"/>
                  </a:lnTo>
                  <a:lnTo>
                    <a:pt x="0" y="162"/>
                  </a:lnTo>
                  <a:lnTo>
                    <a:pt x="2" y="168"/>
                  </a:lnTo>
                  <a:lnTo>
                    <a:pt x="6" y="172"/>
                  </a:lnTo>
                  <a:lnTo>
                    <a:pt x="12" y="174"/>
                  </a:lnTo>
                  <a:lnTo>
                    <a:pt x="18" y="176"/>
                  </a:lnTo>
                  <a:lnTo>
                    <a:pt x="32" y="174"/>
                  </a:lnTo>
                  <a:lnTo>
                    <a:pt x="44" y="172"/>
                  </a:lnTo>
                  <a:lnTo>
                    <a:pt x="210" y="22"/>
                  </a:lnTo>
                  <a:lnTo>
                    <a:pt x="210" y="0"/>
                  </a:lnTo>
                  <a:lnTo>
                    <a:pt x="0" y="14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3" name="Google Shape;2303;p53"/>
            <p:cNvSpPr/>
            <p:nvPr/>
          </p:nvSpPr>
          <p:spPr>
            <a:xfrm>
              <a:off x="9649685" y="4858294"/>
              <a:ext cx="132160" cy="259556"/>
            </a:xfrm>
            <a:custGeom>
              <a:avLst/>
              <a:gdLst/>
              <a:ahLst/>
              <a:cxnLst/>
              <a:rect l="l" t="t" r="r" b="b"/>
              <a:pathLst>
                <a:path w="111" h="218" extrusionOk="0">
                  <a:moveTo>
                    <a:pt x="0" y="0"/>
                  </a:moveTo>
                  <a:lnTo>
                    <a:pt x="0" y="22"/>
                  </a:lnTo>
                  <a:lnTo>
                    <a:pt x="62" y="206"/>
                  </a:lnTo>
                  <a:lnTo>
                    <a:pt x="62" y="206"/>
                  </a:lnTo>
                  <a:lnTo>
                    <a:pt x="64" y="212"/>
                  </a:lnTo>
                  <a:lnTo>
                    <a:pt x="68" y="214"/>
                  </a:lnTo>
                  <a:lnTo>
                    <a:pt x="78" y="218"/>
                  </a:lnTo>
                  <a:lnTo>
                    <a:pt x="90" y="218"/>
                  </a:lnTo>
                  <a:lnTo>
                    <a:pt x="100" y="216"/>
                  </a:lnTo>
                  <a:lnTo>
                    <a:pt x="100" y="216"/>
                  </a:lnTo>
                  <a:lnTo>
                    <a:pt x="107" y="212"/>
                  </a:lnTo>
                  <a:lnTo>
                    <a:pt x="109" y="208"/>
                  </a:lnTo>
                  <a:lnTo>
                    <a:pt x="111" y="204"/>
                  </a:lnTo>
                  <a:lnTo>
                    <a:pt x="111" y="204"/>
                  </a:lnTo>
                  <a:lnTo>
                    <a:pt x="111" y="1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4" name="Google Shape;2304;p53"/>
            <p:cNvSpPr/>
            <p:nvPr/>
          </p:nvSpPr>
          <p:spPr>
            <a:xfrm>
              <a:off x="9313928" y="4686844"/>
              <a:ext cx="701278" cy="404813"/>
            </a:xfrm>
            <a:custGeom>
              <a:avLst/>
              <a:gdLst/>
              <a:ahLst/>
              <a:cxnLst/>
              <a:rect l="l" t="t" r="r" b="b"/>
              <a:pathLst>
                <a:path w="589" h="340" extrusionOk="0">
                  <a:moveTo>
                    <a:pt x="583" y="202"/>
                  </a:moveTo>
                  <a:lnTo>
                    <a:pt x="583" y="202"/>
                  </a:lnTo>
                  <a:lnTo>
                    <a:pt x="571" y="198"/>
                  </a:lnTo>
                  <a:lnTo>
                    <a:pt x="344" y="108"/>
                  </a:lnTo>
                  <a:lnTo>
                    <a:pt x="509" y="66"/>
                  </a:lnTo>
                  <a:lnTo>
                    <a:pt x="509" y="66"/>
                  </a:lnTo>
                  <a:lnTo>
                    <a:pt x="515" y="60"/>
                  </a:lnTo>
                  <a:lnTo>
                    <a:pt x="517" y="56"/>
                  </a:lnTo>
                  <a:lnTo>
                    <a:pt x="515" y="50"/>
                  </a:lnTo>
                  <a:lnTo>
                    <a:pt x="509" y="44"/>
                  </a:lnTo>
                  <a:lnTo>
                    <a:pt x="509" y="44"/>
                  </a:lnTo>
                  <a:lnTo>
                    <a:pt x="501" y="42"/>
                  </a:lnTo>
                  <a:lnTo>
                    <a:pt x="491" y="40"/>
                  </a:lnTo>
                  <a:lnTo>
                    <a:pt x="481" y="42"/>
                  </a:lnTo>
                  <a:lnTo>
                    <a:pt x="473" y="44"/>
                  </a:lnTo>
                  <a:lnTo>
                    <a:pt x="308" y="88"/>
                  </a:lnTo>
                  <a:lnTo>
                    <a:pt x="246" y="10"/>
                  </a:lnTo>
                  <a:lnTo>
                    <a:pt x="246" y="10"/>
                  </a:lnTo>
                  <a:lnTo>
                    <a:pt x="244" y="6"/>
                  </a:lnTo>
                  <a:lnTo>
                    <a:pt x="240" y="4"/>
                  </a:lnTo>
                  <a:lnTo>
                    <a:pt x="240" y="4"/>
                  </a:lnTo>
                  <a:lnTo>
                    <a:pt x="228" y="0"/>
                  </a:lnTo>
                  <a:lnTo>
                    <a:pt x="216" y="0"/>
                  </a:lnTo>
                  <a:lnTo>
                    <a:pt x="216" y="0"/>
                  </a:lnTo>
                  <a:lnTo>
                    <a:pt x="206" y="2"/>
                  </a:lnTo>
                  <a:lnTo>
                    <a:pt x="200" y="6"/>
                  </a:lnTo>
                  <a:lnTo>
                    <a:pt x="196" y="12"/>
                  </a:lnTo>
                  <a:lnTo>
                    <a:pt x="198" y="18"/>
                  </a:lnTo>
                  <a:lnTo>
                    <a:pt x="260" y="96"/>
                  </a:lnTo>
                  <a:lnTo>
                    <a:pt x="32" y="140"/>
                  </a:lnTo>
                  <a:lnTo>
                    <a:pt x="32" y="140"/>
                  </a:lnTo>
                  <a:lnTo>
                    <a:pt x="22" y="140"/>
                  </a:lnTo>
                  <a:lnTo>
                    <a:pt x="12" y="142"/>
                  </a:lnTo>
                  <a:lnTo>
                    <a:pt x="4" y="146"/>
                  </a:lnTo>
                  <a:lnTo>
                    <a:pt x="0" y="150"/>
                  </a:lnTo>
                  <a:lnTo>
                    <a:pt x="0" y="150"/>
                  </a:lnTo>
                  <a:lnTo>
                    <a:pt x="0" y="154"/>
                  </a:lnTo>
                  <a:lnTo>
                    <a:pt x="0" y="158"/>
                  </a:lnTo>
                  <a:lnTo>
                    <a:pt x="4" y="162"/>
                  </a:lnTo>
                  <a:lnTo>
                    <a:pt x="8" y="166"/>
                  </a:lnTo>
                  <a:lnTo>
                    <a:pt x="8" y="166"/>
                  </a:lnTo>
                  <a:lnTo>
                    <a:pt x="18" y="168"/>
                  </a:lnTo>
                  <a:lnTo>
                    <a:pt x="246" y="124"/>
                  </a:lnTo>
                  <a:lnTo>
                    <a:pt x="246" y="124"/>
                  </a:lnTo>
                  <a:lnTo>
                    <a:pt x="160" y="202"/>
                  </a:lnTo>
                  <a:lnTo>
                    <a:pt x="74" y="280"/>
                  </a:lnTo>
                  <a:lnTo>
                    <a:pt x="74" y="280"/>
                  </a:lnTo>
                  <a:lnTo>
                    <a:pt x="72" y="284"/>
                  </a:lnTo>
                  <a:lnTo>
                    <a:pt x="74" y="288"/>
                  </a:lnTo>
                  <a:lnTo>
                    <a:pt x="76" y="292"/>
                  </a:lnTo>
                  <a:lnTo>
                    <a:pt x="80" y="294"/>
                  </a:lnTo>
                  <a:lnTo>
                    <a:pt x="80" y="294"/>
                  </a:lnTo>
                  <a:lnTo>
                    <a:pt x="88" y="298"/>
                  </a:lnTo>
                  <a:lnTo>
                    <a:pt x="98" y="298"/>
                  </a:lnTo>
                  <a:lnTo>
                    <a:pt x="108" y="298"/>
                  </a:lnTo>
                  <a:lnTo>
                    <a:pt x="116" y="294"/>
                  </a:lnTo>
                  <a:lnTo>
                    <a:pt x="282" y="144"/>
                  </a:lnTo>
                  <a:lnTo>
                    <a:pt x="344" y="330"/>
                  </a:lnTo>
                  <a:lnTo>
                    <a:pt x="344" y="330"/>
                  </a:lnTo>
                  <a:lnTo>
                    <a:pt x="346" y="334"/>
                  </a:lnTo>
                  <a:lnTo>
                    <a:pt x="350" y="336"/>
                  </a:lnTo>
                  <a:lnTo>
                    <a:pt x="350" y="336"/>
                  </a:lnTo>
                  <a:lnTo>
                    <a:pt x="362" y="340"/>
                  </a:lnTo>
                  <a:lnTo>
                    <a:pt x="376" y="340"/>
                  </a:lnTo>
                  <a:lnTo>
                    <a:pt x="376" y="340"/>
                  </a:lnTo>
                  <a:lnTo>
                    <a:pt x="384" y="338"/>
                  </a:lnTo>
                  <a:lnTo>
                    <a:pt x="389" y="334"/>
                  </a:lnTo>
                  <a:lnTo>
                    <a:pt x="393" y="328"/>
                  </a:lnTo>
                  <a:lnTo>
                    <a:pt x="391" y="322"/>
                  </a:lnTo>
                  <a:lnTo>
                    <a:pt x="330" y="136"/>
                  </a:lnTo>
                  <a:lnTo>
                    <a:pt x="559" y="226"/>
                  </a:lnTo>
                  <a:lnTo>
                    <a:pt x="559" y="226"/>
                  </a:lnTo>
                  <a:lnTo>
                    <a:pt x="569" y="226"/>
                  </a:lnTo>
                  <a:lnTo>
                    <a:pt x="577" y="224"/>
                  </a:lnTo>
                  <a:lnTo>
                    <a:pt x="585" y="220"/>
                  </a:lnTo>
                  <a:lnTo>
                    <a:pt x="589" y="216"/>
                  </a:lnTo>
                  <a:lnTo>
                    <a:pt x="589" y="216"/>
                  </a:lnTo>
                  <a:lnTo>
                    <a:pt x="589" y="212"/>
                  </a:lnTo>
                  <a:lnTo>
                    <a:pt x="589" y="208"/>
                  </a:lnTo>
                  <a:lnTo>
                    <a:pt x="587" y="204"/>
                  </a:lnTo>
                  <a:lnTo>
                    <a:pt x="583" y="202"/>
                  </a:lnTo>
                  <a:lnTo>
                    <a:pt x="583" y="202"/>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p53"/>
            <p:cNvSpPr/>
            <p:nvPr/>
          </p:nvSpPr>
          <p:spPr>
            <a:xfrm>
              <a:off x="9635397" y="4408238"/>
              <a:ext cx="61913" cy="431006"/>
            </a:xfrm>
            <a:custGeom>
              <a:avLst/>
              <a:gdLst/>
              <a:ahLst/>
              <a:cxnLst/>
              <a:rect l="l" t="t" r="r" b="b"/>
              <a:pathLst>
                <a:path w="52" h="362" extrusionOk="0">
                  <a:moveTo>
                    <a:pt x="0" y="0"/>
                  </a:moveTo>
                  <a:lnTo>
                    <a:pt x="0" y="0"/>
                  </a:lnTo>
                  <a:lnTo>
                    <a:pt x="0" y="348"/>
                  </a:lnTo>
                  <a:lnTo>
                    <a:pt x="0" y="348"/>
                  </a:lnTo>
                  <a:lnTo>
                    <a:pt x="0" y="350"/>
                  </a:lnTo>
                  <a:lnTo>
                    <a:pt x="2" y="354"/>
                  </a:lnTo>
                  <a:lnTo>
                    <a:pt x="8" y="358"/>
                  </a:lnTo>
                  <a:lnTo>
                    <a:pt x="16" y="362"/>
                  </a:lnTo>
                  <a:lnTo>
                    <a:pt x="24" y="362"/>
                  </a:lnTo>
                  <a:lnTo>
                    <a:pt x="34" y="362"/>
                  </a:lnTo>
                  <a:lnTo>
                    <a:pt x="42" y="358"/>
                  </a:lnTo>
                  <a:lnTo>
                    <a:pt x="48" y="354"/>
                  </a:lnTo>
                  <a:lnTo>
                    <a:pt x="52" y="348"/>
                  </a:lnTo>
                  <a:lnTo>
                    <a:pt x="52" y="2"/>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6" name="Google Shape;2306;p53"/>
            <p:cNvSpPr/>
            <p:nvPr/>
          </p:nvSpPr>
          <p:spPr>
            <a:xfrm>
              <a:off x="9173435" y="4042716"/>
              <a:ext cx="1058466" cy="606028"/>
            </a:xfrm>
            <a:custGeom>
              <a:avLst/>
              <a:gdLst/>
              <a:ahLst/>
              <a:cxnLst/>
              <a:rect l="l" t="t" r="r" b="b"/>
              <a:pathLst>
                <a:path w="889" h="509" extrusionOk="0">
                  <a:moveTo>
                    <a:pt x="889" y="243"/>
                  </a:moveTo>
                  <a:lnTo>
                    <a:pt x="478" y="2"/>
                  </a:lnTo>
                  <a:lnTo>
                    <a:pt x="478" y="2"/>
                  </a:lnTo>
                  <a:lnTo>
                    <a:pt x="478" y="2"/>
                  </a:lnTo>
                  <a:lnTo>
                    <a:pt x="470" y="0"/>
                  </a:lnTo>
                  <a:lnTo>
                    <a:pt x="462" y="0"/>
                  </a:lnTo>
                  <a:lnTo>
                    <a:pt x="454" y="2"/>
                  </a:lnTo>
                  <a:lnTo>
                    <a:pt x="446" y="6"/>
                  </a:lnTo>
                  <a:lnTo>
                    <a:pt x="12" y="259"/>
                  </a:lnTo>
                  <a:lnTo>
                    <a:pt x="0" y="265"/>
                  </a:lnTo>
                  <a:lnTo>
                    <a:pt x="412" y="509"/>
                  </a:lnTo>
                  <a:lnTo>
                    <a:pt x="889" y="243"/>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7" name="Google Shape;2307;p53"/>
            <p:cNvSpPr/>
            <p:nvPr/>
          </p:nvSpPr>
          <p:spPr>
            <a:xfrm>
              <a:off x="9663972" y="4329656"/>
              <a:ext cx="584597" cy="402431"/>
            </a:xfrm>
            <a:custGeom>
              <a:avLst/>
              <a:gdLst/>
              <a:ahLst/>
              <a:cxnLst/>
              <a:rect l="l" t="t" r="r" b="b"/>
              <a:pathLst>
                <a:path w="491" h="338" extrusionOk="0">
                  <a:moveTo>
                    <a:pt x="491" y="32"/>
                  </a:moveTo>
                  <a:lnTo>
                    <a:pt x="491" y="32"/>
                  </a:lnTo>
                  <a:lnTo>
                    <a:pt x="489" y="22"/>
                  </a:lnTo>
                  <a:lnTo>
                    <a:pt x="487" y="14"/>
                  </a:lnTo>
                  <a:lnTo>
                    <a:pt x="483" y="6"/>
                  </a:lnTo>
                  <a:lnTo>
                    <a:pt x="477" y="2"/>
                  </a:lnTo>
                  <a:lnTo>
                    <a:pt x="471" y="0"/>
                  </a:lnTo>
                  <a:lnTo>
                    <a:pt x="463" y="0"/>
                  </a:lnTo>
                  <a:lnTo>
                    <a:pt x="455" y="2"/>
                  </a:lnTo>
                  <a:lnTo>
                    <a:pt x="445" y="6"/>
                  </a:lnTo>
                  <a:lnTo>
                    <a:pt x="12" y="256"/>
                  </a:lnTo>
                  <a:lnTo>
                    <a:pt x="0" y="264"/>
                  </a:lnTo>
                  <a:lnTo>
                    <a:pt x="0" y="264"/>
                  </a:lnTo>
                  <a:lnTo>
                    <a:pt x="2" y="284"/>
                  </a:lnTo>
                  <a:lnTo>
                    <a:pt x="6" y="302"/>
                  </a:lnTo>
                  <a:lnTo>
                    <a:pt x="14" y="316"/>
                  </a:lnTo>
                  <a:lnTo>
                    <a:pt x="26" y="328"/>
                  </a:lnTo>
                  <a:lnTo>
                    <a:pt x="38" y="336"/>
                  </a:lnTo>
                  <a:lnTo>
                    <a:pt x="46" y="338"/>
                  </a:lnTo>
                  <a:lnTo>
                    <a:pt x="54" y="338"/>
                  </a:lnTo>
                  <a:lnTo>
                    <a:pt x="62" y="338"/>
                  </a:lnTo>
                  <a:lnTo>
                    <a:pt x="70" y="336"/>
                  </a:lnTo>
                  <a:lnTo>
                    <a:pt x="80" y="334"/>
                  </a:lnTo>
                  <a:lnTo>
                    <a:pt x="88" y="328"/>
                  </a:lnTo>
                  <a:lnTo>
                    <a:pt x="491" y="96"/>
                  </a:lnTo>
                  <a:lnTo>
                    <a:pt x="491" y="3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8" name="Google Shape;2308;p53"/>
            <p:cNvSpPr/>
            <p:nvPr/>
          </p:nvSpPr>
          <p:spPr>
            <a:xfrm>
              <a:off x="9173435" y="4358231"/>
              <a:ext cx="528638" cy="366713"/>
            </a:xfrm>
            <a:custGeom>
              <a:avLst/>
              <a:gdLst/>
              <a:ahLst/>
              <a:cxnLst/>
              <a:rect l="l" t="t" r="r" b="b"/>
              <a:pathLst>
                <a:path w="444" h="308" extrusionOk="0">
                  <a:moveTo>
                    <a:pt x="412" y="240"/>
                  </a:moveTo>
                  <a:lnTo>
                    <a:pt x="0" y="0"/>
                  </a:lnTo>
                  <a:lnTo>
                    <a:pt x="0" y="0"/>
                  </a:lnTo>
                  <a:lnTo>
                    <a:pt x="2" y="22"/>
                  </a:lnTo>
                  <a:lnTo>
                    <a:pt x="4" y="32"/>
                  </a:lnTo>
                  <a:lnTo>
                    <a:pt x="8" y="42"/>
                  </a:lnTo>
                  <a:lnTo>
                    <a:pt x="12" y="50"/>
                  </a:lnTo>
                  <a:lnTo>
                    <a:pt x="18" y="58"/>
                  </a:lnTo>
                  <a:lnTo>
                    <a:pt x="24" y="64"/>
                  </a:lnTo>
                  <a:lnTo>
                    <a:pt x="32" y="68"/>
                  </a:lnTo>
                  <a:lnTo>
                    <a:pt x="444" y="308"/>
                  </a:lnTo>
                  <a:lnTo>
                    <a:pt x="444" y="308"/>
                  </a:lnTo>
                  <a:lnTo>
                    <a:pt x="436" y="302"/>
                  </a:lnTo>
                  <a:lnTo>
                    <a:pt x="430" y="296"/>
                  </a:lnTo>
                  <a:lnTo>
                    <a:pt x="424" y="290"/>
                  </a:lnTo>
                  <a:lnTo>
                    <a:pt x="420" y="282"/>
                  </a:lnTo>
                  <a:lnTo>
                    <a:pt x="416" y="272"/>
                  </a:lnTo>
                  <a:lnTo>
                    <a:pt x="414" y="262"/>
                  </a:lnTo>
                  <a:lnTo>
                    <a:pt x="412" y="240"/>
                  </a:lnTo>
                  <a:lnTo>
                    <a:pt x="412" y="24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p53"/>
            <p:cNvSpPr/>
            <p:nvPr/>
          </p:nvSpPr>
          <p:spPr>
            <a:xfrm>
              <a:off x="9618728" y="3849835"/>
              <a:ext cx="415529" cy="378619"/>
            </a:xfrm>
            <a:custGeom>
              <a:avLst/>
              <a:gdLst/>
              <a:ahLst/>
              <a:cxnLst/>
              <a:rect l="l" t="t" r="r" b="b"/>
              <a:pathLst>
                <a:path w="349" h="318" extrusionOk="0">
                  <a:moveTo>
                    <a:pt x="207" y="22"/>
                  </a:moveTo>
                  <a:lnTo>
                    <a:pt x="207" y="22"/>
                  </a:lnTo>
                  <a:lnTo>
                    <a:pt x="233" y="8"/>
                  </a:lnTo>
                  <a:lnTo>
                    <a:pt x="247" y="2"/>
                  </a:lnTo>
                  <a:lnTo>
                    <a:pt x="259" y="0"/>
                  </a:lnTo>
                  <a:lnTo>
                    <a:pt x="259" y="0"/>
                  </a:lnTo>
                  <a:lnTo>
                    <a:pt x="277" y="2"/>
                  </a:lnTo>
                  <a:lnTo>
                    <a:pt x="297" y="8"/>
                  </a:lnTo>
                  <a:lnTo>
                    <a:pt x="307" y="12"/>
                  </a:lnTo>
                  <a:lnTo>
                    <a:pt x="317" y="18"/>
                  </a:lnTo>
                  <a:lnTo>
                    <a:pt x="327" y="26"/>
                  </a:lnTo>
                  <a:lnTo>
                    <a:pt x="333" y="36"/>
                  </a:lnTo>
                  <a:lnTo>
                    <a:pt x="333" y="36"/>
                  </a:lnTo>
                  <a:lnTo>
                    <a:pt x="337" y="44"/>
                  </a:lnTo>
                  <a:lnTo>
                    <a:pt x="341" y="56"/>
                  </a:lnTo>
                  <a:lnTo>
                    <a:pt x="343" y="74"/>
                  </a:lnTo>
                  <a:lnTo>
                    <a:pt x="347" y="98"/>
                  </a:lnTo>
                  <a:lnTo>
                    <a:pt x="349" y="130"/>
                  </a:lnTo>
                  <a:lnTo>
                    <a:pt x="349" y="170"/>
                  </a:lnTo>
                  <a:lnTo>
                    <a:pt x="345" y="220"/>
                  </a:lnTo>
                  <a:lnTo>
                    <a:pt x="157" y="318"/>
                  </a:lnTo>
                  <a:lnTo>
                    <a:pt x="0" y="182"/>
                  </a:lnTo>
                  <a:lnTo>
                    <a:pt x="207" y="22"/>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0" name="Google Shape;2310;p53"/>
            <p:cNvSpPr/>
            <p:nvPr/>
          </p:nvSpPr>
          <p:spPr>
            <a:xfrm>
              <a:off x="9306785" y="4009378"/>
              <a:ext cx="944166" cy="536972"/>
            </a:xfrm>
            <a:custGeom>
              <a:avLst/>
              <a:gdLst/>
              <a:ahLst/>
              <a:cxnLst/>
              <a:rect l="l" t="t" r="r" b="b"/>
              <a:pathLst>
                <a:path w="793" h="451" extrusionOk="0">
                  <a:moveTo>
                    <a:pt x="729" y="234"/>
                  </a:moveTo>
                  <a:lnTo>
                    <a:pt x="372" y="435"/>
                  </a:lnTo>
                  <a:lnTo>
                    <a:pt x="372" y="435"/>
                  </a:lnTo>
                  <a:lnTo>
                    <a:pt x="352" y="443"/>
                  </a:lnTo>
                  <a:lnTo>
                    <a:pt x="330" y="449"/>
                  </a:lnTo>
                  <a:lnTo>
                    <a:pt x="308" y="451"/>
                  </a:lnTo>
                  <a:lnTo>
                    <a:pt x="286" y="451"/>
                  </a:lnTo>
                  <a:lnTo>
                    <a:pt x="264" y="447"/>
                  </a:lnTo>
                  <a:lnTo>
                    <a:pt x="242" y="441"/>
                  </a:lnTo>
                  <a:lnTo>
                    <a:pt x="220" y="433"/>
                  </a:lnTo>
                  <a:lnTo>
                    <a:pt x="198" y="425"/>
                  </a:lnTo>
                  <a:lnTo>
                    <a:pt x="198" y="425"/>
                  </a:lnTo>
                  <a:lnTo>
                    <a:pt x="166" y="411"/>
                  </a:lnTo>
                  <a:lnTo>
                    <a:pt x="136" y="395"/>
                  </a:lnTo>
                  <a:lnTo>
                    <a:pt x="106" y="379"/>
                  </a:lnTo>
                  <a:lnTo>
                    <a:pt x="80" y="363"/>
                  </a:lnTo>
                  <a:lnTo>
                    <a:pt x="58" y="347"/>
                  </a:lnTo>
                  <a:lnTo>
                    <a:pt x="38" y="329"/>
                  </a:lnTo>
                  <a:lnTo>
                    <a:pt x="22" y="313"/>
                  </a:lnTo>
                  <a:lnTo>
                    <a:pt x="12" y="297"/>
                  </a:lnTo>
                  <a:lnTo>
                    <a:pt x="12" y="297"/>
                  </a:lnTo>
                  <a:lnTo>
                    <a:pt x="6" y="283"/>
                  </a:lnTo>
                  <a:lnTo>
                    <a:pt x="2" y="269"/>
                  </a:lnTo>
                  <a:lnTo>
                    <a:pt x="0" y="255"/>
                  </a:lnTo>
                  <a:lnTo>
                    <a:pt x="0" y="239"/>
                  </a:lnTo>
                  <a:lnTo>
                    <a:pt x="2" y="200"/>
                  </a:lnTo>
                  <a:lnTo>
                    <a:pt x="6" y="154"/>
                  </a:lnTo>
                  <a:lnTo>
                    <a:pt x="6" y="154"/>
                  </a:lnTo>
                  <a:lnTo>
                    <a:pt x="22" y="16"/>
                  </a:lnTo>
                  <a:lnTo>
                    <a:pt x="380" y="122"/>
                  </a:lnTo>
                  <a:lnTo>
                    <a:pt x="380" y="122"/>
                  </a:lnTo>
                  <a:lnTo>
                    <a:pt x="663" y="10"/>
                  </a:lnTo>
                  <a:lnTo>
                    <a:pt x="663" y="10"/>
                  </a:lnTo>
                  <a:lnTo>
                    <a:pt x="681" y="4"/>
                  </a:lnTo>
                  <a:lnTo>
                    <a:pt x="699" y="0"/>
                  </a:lnTo>
                  <a:lnTo>
                    <a:pt x="715" y="2"/>
                  </a:lnTo>
                  <a:lnTo>
                    <a:pt x="729" y="6"/>
                  </a:lnTo>
                  <a:lnTo>
                    <a:pt x="743" y="12"/>
                  </a:lnTo>
                  <a:lnTo>
                    <a:pt x="755" y="20"/>
                  </a:lnTo>
                  <a:lnTo>
                    <a:pt x="767" y="30"/>
                  </a:lnTo>
                  <a:lnTo>
                    <a:pt x="777" y="40"/>
                  </a:lnTo>
                  <a:lnTo>
                    <a:pt x="777" y="40"/>
                  </a:lnTo>
                  <a:lnTo>
                    <a:pt x="783" y="46"/>
                  </a:lnTo>
                  <a:lnTo>
                    <a:pt x="787" y="56"/>
                  </a:lnTo>
                  <a:lnTo>
                    <a:pt x="789" y="66"/>
                  </a:lnTo>
                  <a:lnTo>
                    <a:pt x="791" y="76"/>
                  </a:lnTo>
                  <a:lnTo>
                    <a:pt x="793" y="102"/>
                  </a:lnTo>
                  <a:lnTo>
                    <a:pt x="789" y="132"/>
                  </a:lnTo>
                  <a:lnTo>
                    <a:pt x="781" y="160"/>
                  </a:lnTo>
                  <a:lnTo>
                    <a:pt x="775" y="174"/>
                  </a:lnTo>
                  <a:lnTo>
                    <a:pt x="769" y="188"/>
                  </a:lnTo>
                  <a:lnTo>
                    <a:pt x="761" y="202"/>
                  </a:lnTo>
                  <a:lnTo>
                    <a:pt x="751" y="214"/>
                  </a:lnTo>
                  <a:lnTo>
                    <a:pt x="741" y="224"/>
                  </a:lnTo>
                  <a:lnTo>
                    <a:pt x="729" y="234"/>
                  </a:lnTo>
                  <a:lnTo>
                    <a:pt x="729" y="23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1" name="Google Shape;2311;p53"/>
            <p:cNvSpPr/>
            <p:nvPr/>
          </p:nvSpPr>
          <p:spPr>
            <a:xfrm>
              <a:off x="9235347" y="3325960"/>
              <a:ext cx="582216" cy="1029891"/>
            </a:xfrm>
            <a:custGeom>
              <a:avLst/>
              <a:gdLst/>
              <a:ahLst/>
              <a:cxnLst/>
              <a:rect l="l" t="t" r="r" b="b"/>
              <a:pathLst>
                <a:path w="489" h="865" extrusionOk="0">
                  <a:moveTo>
                    <a:pt x="20" y="58"/>
                  </a:moveTo>
                  <a:lnTo>
                    <a:pt x="20" y="58"/>
                  </a:lnTo>
                  <a:lnTo>
                    <a:pt x="28" y="46"/>
                  </a:lnTo>
                  <a:lnTo>
                    <a:pt x="38" y="34"/>
                  </a:lnTo>
                  <a:lnTo>
                    <a:pt x="50" y="24"/>
                  </a:lnTo>
                  <a:lnTo>
                    <a:pt x="62" y="14"/>
                  </a:lnTo>
                  <a:lnTo>
                    <a:pt x="76" y="8"/>
                  </a:lnTo>
                  <a:lnTo>
                    <a:pt x="92" y="4"/>
                  </a:lnTo>
                  <a:lnTo>
                    <a:pt x="108" y="0"/>
                  </a:lnTo>
                  <a:lnTo>
                    <a:pt x="126" y="0"/>
                  </a:lnTo>
                  <a:lnTo>
                    <a:pt x="126" y="0"/>
                  </a:lnTo>
                  <a:lnTo>
                    <a:pt x="168" y="2"/>
                  </a:lnTo>
                  <a:lnTo>
                    <a:pt x="188" y="4"/>
                  </a:lnTo>
                  <a:lnTo>
                    <a:pt x="208" y="6"/>
                  </a:lnTo>
                  <a:lnTo>
                    <a:pt x="228" y="10"/>
                  </a:lnTo>
                  <a:lnTo>
                    <a:pt x="248" y="18"/>
                  </a:lnTo>
                  <a:lnTo>
                    <a:pt x="268" y="30"/>
                  </a:lnTo>
                  <a:lnTo>
                    <a:pt x="288" y="48"/>
                  </a:lnTo>
                  <a:lnTo>
                    <a:pt x="288" y="48"/>
                  </a:lnTo>
                  <a:lnTo>
                    <a:pt x="318" y="74"/>
                  </a:lnTo>
                  <a:lnTo>
                    <a:pt x="334" y="86"/>
                  </a:lnTo>
                  <a:lnTo>
                    <a:pt x="350" y="98"/>
                  </a:lnTo>
                  <a:lnTo>
                    <a:pt x="350" y="98"/>
                  </a:lnTo>
                  <a:lnTo>
                    <a:pt x="402" y="128"/>
                  </a:lnTo>
                  <a:lnTo>
                    <a:pt x="402" y="128"/>
                  </a:lnTo>
                  <a:lnTo>
                    <a:pt x="420" y="138"/>
                  </a:lnTo>
                  <a:lnTo>
                    <a:pt x="434" y="148"/>
                  </a:lnTo>
                  <a:lnTo>
                    <a:pt x="444" y="158"/>
                  </a:lnTo>
                  <a:lnTo>
                    <a:pt x="450" y="166"/>
                  </a:lnTo>
                  <a:lnTo>
                    <a:pt x="457" y="178"/>
                  </a:lnTo>
                  <a:lnTo>
                    <a:pt x="457" y="182"/>
                  </a:lnTo>
                  <a:lnTo>
                    <a:pt x="457" y="182"/>
                  </a:lnTo>
                  <a:lnTo>
                    <a:pt x="457" y="314"/>
                  </a:lnTo>
                  <a:lnTo>
                    <a:pt x="457" y="412"/>
                  </a:lnTo>
                  <a:lnTo>
                    <a:pt x="459" y="452"/>
                  </a:lnTo>
                  <a:lnTo>
                    <a:pt x="459" y="476"/>
                  </a:lnTo>
                  <a:lnTo>
                    <a:pt x="459" y="476"/>
                  </a:lnTo>
                  <a:lnTo>
                    <a:pt x="471" y="590"/>
                  </a:lnTo>
                  <a:lnTo>
                    <a:pt x="481" y="692"/>
                  </a:lnTo>
                  <a:lnTo>
                    <a:pt x="489" y="792"/>
                  </a:lnTo>
                  <a:lnTo>
                    <a:pt x="489" y="792"/>
                  </a:lnTo>
                  <a:lnTo>
                    <a:pt x="481" y="800"/>
                  </a:lnTo>
                  <a:lnTo>
                    <a:pt x="469" y="808"/>
                  </a:lnTo>
                  <a:lnTo>
                    <a:pt x="455" y="821"/>
                  </a:lnTo>
                  <a:lnTo>
                    <a:pt x="434" y="833"/>
                  </a:lnTo>
                  <a:lnTo>
                    <a:pt x="410" y="845"/>
                  </a:lnTo>
                  <a:lnTo>
                    <a:pt x="382" y="855"/>
                  </a:lnTo>
                  <a:lnTo>
                    <a:pt x="348" y="863"/>
                  </a:lnTo>
                  <a:lnTo>
                    <a:pt x="348" y="863"/>
                  </a:lnTo>
                  <a:lnTo>
                    <a:pt x="328" y="865"/>
                  </a:lnTo>
                  <a:lnTo>
                    <a:pt x="304" y="861"/>
                  </a:lnTo>
                  <a:lnTo>
                    <a:pt x="274" y="855"/>
                  </a:lnTo>
                  <a:lnTo>
                    <a:pt x="240" y="843"/>
                  </a:lnTo>
                  <a:lnTo>
                    <a:pt x="202" y="827"/>
                  </a:lnTo>
                  <a:lnTo>
                    <a:pt x="162" y="806"/>
                  </a:lnTo>
                  <a:lnTo>
                    <a:pt x="122" y="780"/>
                  </a:lnTo>
                  <a:lnTo>
                    <a:pt x="82" y="752"/>
                  </a:lnTo>
                  <a:lnTo>
                    <a:pt x="82" y="752"/>
                  </a:lnTo>
                  <a:lnTo>
                    <a:pt x="84" y="730"/>
                  </a:lnTo>
                  <a:lnTo>
                    <a:pt x="84" y="662"/>
                  </a:lnTo>
                  <a:lnTo>
                    <a:pt x="82" y="606"/>
                  </a:lnTo>
                  <a:lnTo>
                    <a:pt x="76" y="536"/>
                  </a:lnTo>
                  <a:lnTo>
                    <a:pt x="70" y="448"/>
                  </a:lnTo>
                  <a:lnTo>
                    <a:pt x="58" y="344"/>
                  </a:lnTo>
                  <a:lnTo>
                    <a:pt x="58" y="344"/>
                  </a:lnTo>
                  <a:lnTo>
                    <a:pt x="42" y="310"/>
                  </a:lnTo>
                  <a:lnTo>
                    <a:pt x="28" y="278"/>
                  </a:lnTo>
                  <a:lnTo>
                    <a:pt x="16" y="244"/>
                  </a:lnTo>
                  <a:lnTo>
                    <a:pt x="6" y="210"/>
                  </a:lnTo>
                  <a:lnTo>
                    <a:pt x="6" y="210"/>
                  </a:lnTo>
                  <a:lnTo>
                    <a:pt x="2" y="192"/>
                  </a:lnTo>
                  <a:lnTo>
                    <a:pt x="0" y="174"/>
                  </a:lnTo>
                  <a:lnTo>
                    <a:pt x="0" y="154"/>
                  </a:lnTo>
                  <a:lnTo>
                    <a:pt x="0" y="134"/>
                  </a:lnTo>
                  <a:lnTo>
                    <a:pt x="2" y="114"/>
                  </a:lnTo>
                  <a:lnTo>
                    <a:pt x="6" y="94"/>
                  </a:lnTo>
                  <a:lnTo>
                    <a:pt x="12" y="76"/>
                  </a:lnTo>
                  <a:lnTo>
                    <a:pt x="20" y="58"/>
                  </a:lnTo>
                  <a:lnTo>
                    <a:pt x="20" y="58"/>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2" name="Google Shape;2312;p53"/>
            <p:cNvSpPr/>
            <p:nvPr/>
          </p:nvSpPr>
          <p:spPr>
            <a:xfrm>
              <a:off x="9411560" y="2983060"/>
              <a:ext cx="302419" cy="421481"/>
            </a:xfrm>
            <a:custGeom>
              <a:avLst/>
              <a:gdLst/>
              <a:ahLst/>
              <a:cxnLst/>
              <a:rect l="l" t="t" r="r" b="b"/>
              <a:pathLst>
                <a:path w="254" h="354" extrusionOk="0">
                  <a:moveTo>
                    <a:pt x="208" y="4"/>
                  </a:moveTo>
                  <a:lnTo>
                    <a:pt x="208" y="4"/>
                  </a:lnTo>
                  <a:lnTo>
                    <a:pt x="206" y="2"/>
                  </a:lnTo>
                  <a:lnTo>
                    <a:pt x="202" y="0"/>
                  </a:lnTo>
                  <a:lnTo>
                    <a:pt x="198" y="0"/>
                  </a:lnTo>
                  <a:lnTo>
                    <a:pt x="196" y="2"/>
                  </a:lnTo>
                  <a:lnTo>
                    <a:pt x="196" y="2"/>
                  </a:lnTo>
                  <a:lnTo>
                    <a:pt x="146" y="48"/>
                  </a:lnTo>
                  <a:lnTo>
                    <a:pt x="78" y="116"/>
                  </a:lnTo>
                  <a:lnTo>
                    <a:pt x="44" y="150"/>
                  </a:lnTo>
                  <a:lnTo>
                    <a:pt x="18" y="180"/>
                  </a:lnTo>
                  <a:lnTo>
                    <a:pt x="2" y="202"/>
                  </a:lnTo>
                  <a:lnTo>
                    <a:pt x="0" y="208"/>
                  </a:lnTo>
                  <a:lnTo>
                    <a:pt x="0" y="212"/>
                  </a:lnTo>
                  <a:lnTo>
                    <a:pt x="2" y="212"/>
                  </a:lnTo>
                  <a:lnTo>
                    <a:pt x="2" y="212"/>
                  </a:lnTo>
                  <a:lnTo>
                    <a:pt x="4" y="216"/>
                  </a:lnTo>
                  <a:lnTo>
                    <a:pt x="8" y="220"/>
                  </a:lnTo>
                  <a:lnTo>
                    <a:pt x="12" y="232"/>
                  </a:lnTo>
                  <a:lnTo>
                    <a:pt x="14" y="244"/>
                  </a:lnTo>
                  <a:lnTo>
                    <a:pt x="14" y="260"/>
                  </a:lnTo>
                  <a:lnTo>
                    <a:pt x="14" y="290"/>
                  </a:lnTo>
                  <a:lnTo>
                    <a:pt x="10" y="310"/>
                  </a:lnTo>
                  <a:lnTo>
                    <a:pt x="10" y="310"/>
                  </a:lnTo>
                  <a:lnTo>
                    <a:pt x="14" y="316"/>
                  </a:lnTo>
                  <a:lnTo>
                    <a:pt x="28" y="324"/>
                  </a:lnTo>
                  <a:lnTo>
                    <a:pt x="46" y="332"/>
                  </a:lnTo>
                  <a:lnTo>
                    <a:pt x="72" y="340"/>
                  </a:lnTo>
                  <a:lnTo>
                    <a:pt x="72" y="340"/>
                  </a:lnTo>
                  <a:lnTo>
                    <a:pt x="132" y="352"/>
                  </a:lnTo>
                  <a:lnTo>
                    <a:pt x="152" y="354"/>
                  </a:lnTo>
                  <a:lnTo>
                    <a:pt x="158" y="354"/>
                  </a:lnTo>
                  <a:lnTo>
                    <a:pt x="160" y="354"/>
                  </a:lnTo>
                  <a:lnTo>
                    <a:pt x="160" y="354"/>
                  </a:lnTo>
                  <a:lnTo>
                    <a:pt x="158" y="334"/>
                  </a:lnTo>
                  <a:lnTo>
                    <a:pt x="158" y="318"/>
                  </a:lnTo>
                  <a:lnTo>
                    <a:pt x="162" y="288"/>
                  </a:lnTo>
                  <a:lnTo>
                    <a:pt x="166" y="264"/>
                  </a:lnTo>
                  <a:lnTo>
                    <a:pt x="170" y="250"/>
                  </a:lnTo>
                  <a:lnTo>
                    <a:pt x="170" y="250"/>
                  </a:lnTo>
                  <a:lnTo>
                    <a:pt x="174" y="246"/>
                  </a:lnTo>
                  <a:lnTo>
                    <a:pt x="238" y="194"/>
                  </a:lnTo>
                  <a:lnTo>
                    <a:pt x="238" y="194"/>
                  </a:lnTo>
                  <a:lnTo>
                    <a:pt x="240" y="192"/>
                  </a:lnTo>
                  <a:lnTo>
                    <a:pt x="242" y="188"/>
                  </a:lnTo>
                  <a:lnTo>
                    <a:pt x="246" y="136"/>
                  </a:lnTo>
                  <a:lnTo>
                    <a:pt x="248" y="134"/>
                  </a:lnTo>
                  <a:lnTo>
                    <a:pt x="254" y="114"/>
                  </a:lnTo>
                  <a:lnTo>
                    <a:pt x="254" y="114"/>
                  </a:lnTo>
                  <a:lnTo>
                    <a:pt x="254" y="110"/>
                  </a:lnTo>
                  <a:lnTo>
                    <a:pt x="252" y="106"/>
                  </a:lnTo>
                  <a:lnTo>
                    <a:pt x="230" y="86"/>
                  </a:lnTo>
                  <a:lnTo>
                    <a:pt x="230" y="86"/>
                  </a:lnTo>
                  <a:lnTo>
                    <a:pt x="228" y="82"/>
                  </a:lnTo>
                  <a:lnTo>
                    <a:pt x="226" y="78"/>
                  </a:lnTo>
                  <a:lnTo>
                    <a:pt x="230" y="48"/>
                  </a:lnTo>
                  <a:lnTo>
                    <a:pt x="230" y="48"/>
                  </a:lnTo>
                  <a:lnTo>
                    <a:pt x="230" y="44"/>
                  </a:lnTo>
                  <a:lnTo>
                    <a:pt x="230" y="44"/>
                  </a:lnTo>
                  <a:lnTo>
                    <a:pt x="220" y="24"/>
                  </a:lnTo>
                  <a:lnTo>
                    <a:pt x="208" y="4"/>
                  </a:lnTo>
                  <a:lnTo>
                    <a:pt x="208" y="4"/>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p53"/>
            <p:cNvSpPr/>
            <p:nvPr/>
          </p:nvSpPr>
          <p:spPr>
            <a:xfrm>
              <a:off x="9359172" y="2902097"/>
              <a:ext cx="352425" cy="392906"/>
            </a:xfrm>
            <a:custGeom>
              <a:avLst/>
              <a:gdLst/>
              <a:ahLst/>
              <a:cxnLst/>
              <a:rect l="l" t="t" r="r" b="b"/>
              <a:pathLst>
                <a:path w="296" h="330" extrusionOk="0">
                  <a:moveTo>
                    <a:pt x="262" y="82"/>
                  </a:moveTo>
                  <a:lnTo>
                    <a:pt x="262" y="82"/>
                  </a:lnTo>
                  <a:lnTo>
                    <a:pt x="268" y="68"/>
                  </a:lnTo>
                  <a:lnTo>
                    <a:pt x="270" y="56"/>
                  </a:lnTo>
                  <a:lnTo>
                    <a:pt x="270" y="46"/>
                  </a:lnTo>
                  <a:lnTo>
                    <a:pt x="268" y="36"/>
                  </a:lnTo>
                  <a:lnTo>
                    <a:pt x="264" y="26"/>
                  </a:lnTo>
                  <a:lnTo>
                    <a:pt x="258" y="20"/>
                  </a:lnTo>
                  <a:lnTo>
                    <a:pt x="252" y="14"/>
                  </a:lnTo>
                  <a:lnTo>
                    <a:pt x="244" y="8"/>
                  </a:lnTo>
                  <a:lnTo>
                    <a:pt x="234" y="4"/>
                  </a:lnTo>
                  <a:lnTo>
                    <a:pt x="224" y="2"/>
                  </a:lnTo>
                  <a:lnTo>
                    <a:pt x="204" y="0"/>
                  </a:lnTo>
                  <a:lnTo>
                    <a:pt x="184" y="2"/>
                  </a:lnTo>
                  <a:lnTo>
                    <a:pt x="174" y="6"/>
                  </a:lnTo>
                  <a:lnTo>
                    <a:pt x="166" y="10"/>
                  </a:lnTo>
                  <a:lnTo>
                    <a:pt x="166" y="10"/>
                  </a:lnTo>
                  <a:lnTo>
                    <a:pt x="152" y="16"/>
                  </a:lnTo>
                  <a:lnTo>
                    <a:pt x="136" y="22"/>
                  </a:lnTo>
                  <a:lnTo>
                    <a:pt x="100" y="32"/>
                  </a:lnTo>
                  <a:lnTo>
                    <a:pt x="82" y="38"/>
                  </a:lnTo>
                  <a:lnTo>
                    <a:pt x="66" y="46"/>
                  </a:lnTo>
                  <a:lnTo>
                    <a:pt x="52" y="58"/>
                  </a:lnTo>
                  <a:lnTo>
                    <a:pt x="46" y="64"/>
                  </a:lnTo>
                  <a:lnTo>
                    <a:pt x="40" y="72"/>
                  </a:lnTo>
                  <a:lnTo>
                    <a:pt x="40" y="72"/>
                  </a:lnTo>
                  <a:lnTo>
                    <a:pt x="22" y="98"/>
                  </a:lnTo>
                  <a:lnTo>
                    <a:pt x="14" y="110"/>
                  </a:lnTo>
                  <a:lnTo>
                    <a:pt x="6" y="124"/>
                  </a:lnTo>
                  <a:lnTo>
                    <a:pt x="6" y="124"/>
                  </a:lnTo>
                  <a:lnTo>
                    <a:pt x="2" y="138"/>
                  </a:lnTo>
                  <a:lnTo>
                    <a:pt x="0" y="150"/>
                  </a:lnTo>
                  <a:lnTo>
                    <a:pt x="0" y="164"/>
                  </a:lnTo>
                  <a:lnTo>
                    <a:pt x="0" y="176"/>
                  </a:lnTo>
                  <a:lnTo>
                    <a:pt x="0" y="176"/>
                  </a:lnTo>
                  <a:lnTo>
                    <a:pt x="4" y="196"/>
                  </a:lnTo>
                  <a:lnTo>
                    <a:pt x="10" y="214"/>
                  </a:lnTo>
                  <a:lnTo>
                    <a:pt x="24" y="252"/>
                  </a:lnTo>
                  <a:lnTo>
                    <a:pt x="24" y="252"/>
                  </a:lnTo>
                  <a:lnTo>
                    <a:pt x="32" y="272"/>
                  </a:lnTo>
                  <a:lnTo>
                    <a:pt x="38" y="282"/>
                  </a:lnTo>
                  <a:lnTo>
                    <a:pt x="46" y="292"/>
                  </a:lnTo>
                  <a:lnTo>
                    <a:pt x="46" y="292"/>
                  </a:lnTo>
                  <a:lnTo>
                    <a:pt x="52" y="298"/>
                  </a:lnTo>
                  <a:lnTo>
                    <a:pt x="62" y="306"/>
                  </a:lnTo>
                  <a:lnTo>
                    <a:pt x="70" y="310"/>
                  </a:lnTo>
                  <a:lnTo>
                    <a:pt x="80" y="312"/>
                  </a:lnTo>
                  <a:lnTo>
                    <a:pt x="80" y="312"/>
                  </a:lnTo>
                  <a:lnTo>
                    <a:pt x="96" y="312"/>
                  </a:lnTo>
                  <a:lnTo>
                    <a:pt x="110" y="308"/>
                  </a:lnTo>
                  <a:lnTo>
                    <a:pt x="124" y="302"/>
                  </a:lnTo>
                  <a:lnTo>
                    <a:pt x="136" y="294"/>
                  </a:lnTo>
                  <a:lnTo>
                    <a:pt x="136" y="294"/>
                  </a:lnTo>
                  <a:lnTo>
                    <a:pt x="150" y="282"/>
                  </a:lnTo>
                  <a:lnTo>
                    <a:pt x="164" y="268"/>
                  </a:lnTo>
                  <a:lnTo>
                    <a:pt x="180" y="250"/>
                  </a:lnTo>
                  <a:lnTo>
                    <a:pt x="180" y="250"/>
                  </a:lnTo>
                  <a:lnTo>
                    <a:pt x="186" y="274"/>
                  </a:lnTo>
                  <a:lnTo>
                    <a:pt x="196" y="308"/>
                  </a:lnTo>
                  <a:lnTo>
                    <a:pt x="196" y="308"/>
                  </a:lnTo>
                  <a:lnTo>
                    <a:pt x="202" y="320"/>
                  </a:lnTo>
                  <a:lnTo>
                    <a:pt x="210" y="326"/>
                  </a:lnTo>
                  <a:lnTo>
                    <a:pt x="220" y="330"/>
                  </a:lnTo>
                  <a:lnTo>
                    <a:pt x="230" y="330"/>
                  </a:lnTo>
                  <a:lnTo>
                    <a:pt x="240" y="328"/>
                  </a:lnTo>
                  <a:lnTo>
                    <a:pt x="248" y="326"/>
                  </a:lnTo>
                  <a:lnTo>
                    <a:pt x="258" y="320"/>
                  </a:lnTo>
                  <a:lnTo>
                    <a:pt x="264" y="316"/>
                  </a:lnTo>
                  <a:lnTo>
                    <a:pt x="264" y="316"/>
                  </a:lnTo>
                  <a:lnTo>
                    <a:pt x="274" y="304"/>
                  </a:lnTo>
                  <a:lnTo>
                    <a:pt x="284" y="294"/>
                  </a:lnTo>
                  <a:lnTo>
                    <a:pt x="294" y="280"/>
                  </a:lnTo>
                  <a:lnTo>
                    <a:pt x="296" y="254"/>
                  </a:lnTo>
                  <a:lnTo>
                    <a:pt x="290" y="232"/>
                  </a:lnTo>
                  <a:lnTo>
                    <a:pt x="240" y="262"/>
                  </a:lnTo>
                  <a:lnTo>
                    <a:pt x="234" y="210"/>
                  </a:lnTo>
                  <a:lnTo>
                    <a:pt x="214" y="164"/>
                  </a:lnTo>
                  <a:lnTo>
                    <a:pt x="214" y="164"/>
                  </a:lnTo>
                  <a:lnTo>
                    <a:pt x="238" y="126"/>
                  </a:lnTo>
                  <a:lnTo>
                    <a:pt x="262" y="82"/>
                  </a:lnTo>
                  <a:lnTo>
                    <a:pt x="262" y="82"/>
                  </a:lnTo>
                  <a:close/>
                </a:path>
              </a:pathLst>
            </a:custGeom>
            <a:solidFill>
              <a:srgbClr val="623F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4" name="Google Shape;2314;p53"/>
            <p:cNvSpPr/>
            <p:nvPr/>
          </p:nvSpPr>
          <p:spPr>
            <a:xfrm>
              <a:off x="9609203" y="3530747"/>
              <a:ext cx="629841" cy="421481"/>
            </a:xfrm>
            <a:custGeom>
              <a:avLst/>
              <a:gdLst/>
              <a:ahLst/>
              <a:cxnLst/>
              <a:rect l="l" t="t" r="r" b="b"/>
              <a:pathLst>
                <a:path w="529" h="354" extrusionOk="0">
                  <a:moveTo>
                    <a:pt x="519" y="58"/>
                  </a:moveTo>
                  <a:lnTo>
                    <a:pt x="519" y="58"/>
                  </a:lnTo>
                  <a:lnTo>
                    <a:pt x="515" y="62"/>
                  </a:lnTo>
                  <a:lnTo>
                    <a:pt x="513" y="64"/>
                  </a:lnTo>
                  <a:lnTo>
                    <a:pt x="513" y="64"/>
                  </a:lnTo>
                  <a:lnTo>
                    <a:pt x="513" y="54"/>
                  </a:lnTo>
                  <a:lnTo>
                    <a:pt x="513" y="44"/>
                  </a:lnTo>
                  <a:lnTo>
                    <a:pt x="513" y="44"/>
                  </a:lnTo>
                  <a:lnTo>
                    <a:pt x="511" y="40"/>
                  </a:lnTo>
                  <a:lnTo>
                    <a:pt x="507" y="38"/>
                  </a:lnTo>
                  <a:lnTo>
                    <a:pt x="503" y="38"/>
                  </a:lnTo>
                  <a:lnTo>
                    <a:pt x="501" y="40"/>
                  </a:lnTo>
                  <a:lnTo>
                    <a:pt x="495" y="58"/>
                  </a:lnTo>
                  <a:lnTo>
                    <a:pt x="499" y="24"/>
                  </a:lnTo>
                  <a:lnTo>
                    <a:pt x="499" y="24"/>
                  </a:lnTo>
                  <a:lnTo>
                    <a:pt x="497" y="18"/>
                  </a:lnTo>
                  <a:lnTo>
                    <a:pt x="491" y="16"/>
                  </a:lnTo>
                  <a:lnTo>
                    <a:pt x="487" y="16"/>
                  </a:lnTo>
                  <a:lnTo>
                    <a:pt x="481" y="20"/>
                  </a:lnTo>
                  <a:lnTo>
                    <a:pt x="475" y="44"/>
                  </a:lnTo>
                  <a:lnTo>
                    <a:pt x="473" y="38"/>
                  </a:lnTo>
                  <a:lnTo>
                    <a:pt x="473" y="38"/>
                  </a:lnTo>
                  <a:lnTo>
                    <a:pt x="477" y="24"/>
                  </a:lnTo>
                  <a:lnTo>
                    <a:pt x="481" y="6"/>
                  </a:lnTo>
                  <a:lnTo>
                    <a:pt x="481" y="6"/>
                  </a:lnTo>
                  <a:lnTo>
                    <a:pt x="479" y="4"/>
                  </a:lnTo>
                  <a:lnTo>
                    <a:pt x="475" y="0"/>
                  </a:lnTo>
                  <a:lnTo>
                    <a:pt x="469" y="0"/>
                  </a:lnTo>
                  <a:lnTo>
                    <a:pt x="465" y="2"/>
                  </a:lnTo>
                  <a:lnTo>
                    <a:pt x="465" y="2"/>
                  </a:lnTo>
                  <a:lnTo>
                    <a:pt x="461" y="14"/>
                  </a:lnTo>
                  <a:lnTo>
                    <a:pt x="457" y="26"/>
                  </a:lnTo>
                  <a:lnTo>
                    <a:pt x="445" y="56"/>
                  </a:lnTo>
                  <a:lnTo>
                    <a:pt x="447" y="44"/>
                  </a:lnTo>
                  <a:lnTo>
                    <a:pt x="447" y="44"/>
                  </a:lnTo>
                  <a:lnTo>
                    <a:pt x="445" y="42"/>
                  </a:lnTo>
                  <a:lnTo>
                    <a:pt x="445" y="40"/>
                  </a:lnTo>
                  <a:lnTo>
                    <a:pt x="441" y="38"/>
                  </a:lnTo>
                  <a:lnTo>
                    <a:pt x="441" y="38"/>
                  </a:lnTo>
                  <a:lnTo>
                    <a:pt x="435" y="38"/>
                  </a:lnTo>
                  <a:lnTo>
                    <a:pt x="431" y="40"/>
                  </a:lnTo>
                  <a:lnTo>
                    <a:pt x="427" y="48"/>
                  </a:lnTo>
                  <a:lnTo>
                    <a:pt x="419" y="66"/>
                  </a:lnTo>
                  <a:lnTo>
                    <a:pt x="421" y="104"/>
                  </a:lnTo>
                  <a:lnTo>
                    <a:pt x="423" y="126"/>
                  </a:lnTo>
                  <a:lnTo>
                    <a:pt x="423" y="126"/>
                  </a:lnTo>
                  <a:lnTo>
                    <a:pt x="417" y="142"/>
                  </a:lnTo>
                  <a:lnTo>
                    <a:pt x="409" y="154"/>
                  </a:lnTo>
                  <a:lnTo>
                    <a:pt x="399" y="164"/>
                  </a:lnTo>
                  <a:lnTo>
                    <a:pt x="391" y="172"/>
                  </a:lnTo>
                  <a:lnTo>
                    <a:pt x="391" y="172"/>
                  </a:lnTo>
                  <a:lnTo>
                    <a:pt x="353" y="198"/>
                  </a:lnTo>
                  <a:lnTo>
                    <a:pt x="325" y="220"/>
                  </a:lnTo>
                  <a:lnTo>
                    <a:pt x="301" y="240"/>
                  </a:lnTo>
                  <a:lnTo>
                    <a:pt x="301" y="240"/>
                  </a:lnTo>
                  <a:lnTo>
                    <a:pt x="285" y="212"/>
                  </a:lnTo>
                  <a:lnTo>
                    <a:pt x="245" y="148"/>
                  </a:lnTo>
                  <a:lnTo>
                    <a:pt x="219" y="112"/>
                  </a:lnTo>
                  <a:lnTo>
                    <a:pt x="193" y="76"/>
                  </a:lnTo>
                  <a:lnTo>
                    <a:pt x="165" y="44"/>
                  </a:lnTo>
                  <a:lnTo>
                    <a:pt x="151" y="32"/>
                  </a:lnTo>
                  <a:lnTo>
                    <a:pt x="140" y="20"/>
                  </a:lnTo>
                  <a:lnTo>
                    <a:pt x="140" y="20"/>
                  </a:lnTo>
                  <a:lnTo>
                    <a:pt x="128" y="14"/>
                  </a:lnTo>
                  <a:lnTo>
                    <a:pt x="116" y="8"/>
                  </a:lnTo>
                  <a:lnTo>
                    <a:pt x="102" y="6"/>
                  </a:lnTo>
                  <a:lnTo>
                    <a:pt x="86" y="4"/>
                  </a:lnTo>
                  <a:lnTo>
                    <a:pt x="72" y="6"/>
                  </a:lnTo>
                  <a:lnTo>
                    <a:pt x="58" y="10"/>
                  </a:lnTo>
                  <a:lnTo>
                    <a:pt x="44" y="16"/>
                  </a:lnTo>
                  <a:lnTo>
                    <a:pt x="30" y="24"/>
                  </a:lnTo>
                  <a:lnTo>
                    <a:pt x="20" y="34"/>
                  </a:lnTo>
                  <a:lnTo>
                    <a:pt x="10" y="44"/>
                  </a:lnTo>
                  <a:lnTo>
                    <a:pt x="4" y="58"/>
                  </a:lnTo>
                  <a:lnTo>
                    <a:pt x="0" y="74"/>
                  </a:lnTo>
                  <a:lnTo>
                    <a:pt x="0" y="92"/>
                  </a:lnTo>
                  <a:lnTo>
                    <a:pt x="4" y="112"/>
                  </a:lnTo>
                  <a:lnTo>
                    <a:pt x="12" y="134"/>
                  </a:lnTo>
                  <a:lnTo>
                    <a:pt x="24" y="158"/>
                  </a:lnTo>
                  <a:lnTo>
                    <a:pt x="24" y="158"/>
                  </a:lnTo>
                  <a:lnTo>
                    <a:pt x="38" y="178"/>
                  </a:lnTo>
                  <a:lnTo>
                    <a:pt x="52" y="198"/>
                  </a:lnTo>
                  <a:lnTo>
                    <a:pt x="84" y="232"/>
                  </a:lnTo>
                  <a:lnTo>
                    <a:pt x="114" y="262"/>
                  </a:lnTo>
                  <a:lnTo>
                    <a:pt x="145" y="288"/>
                  </a:lnTo>
                  <a:lnTo>
                    <a:pt x="175" y="308"/>
                  </a:lnTo>
                  <a:lnTo>
                    <a:pt x="201" y="324"/>
                  </a:lnTo>
                  <a:lnTo>
                    <a:pt x="239" y="344"/>
                  </a:lnTo>
                  <a:lnTo>
                    <a:pt x="239" y="344"/>
                  </a:lnTo>
                  <a:lnTo>
                    <a:pt x="253" y="350"/>
                  </a:lnTo>
                  <a:lnTo>
                    <a:pt x="267" y="352"/>
                  </a:lnTo>
                  <a:lnTo>
                    <a:pt x="281" y="354"/>
                  </a:lnTo>
                  <a:lnTo>
                    <a:pt x="297" y="354"/>
                  </a:lnTo>
                  <a:lnTo>
                    <a:pt x="297" y="354"/>
                  </a:lnTo>
                  <a:lnTo>
                    <a:pt x="313" y="354"/>
                  </a:lnTo>
                  <a:lnTo>
                    <a:pt x="331" y="348"/>
                  </a:lnTo>
                  <a:lnTo>
                    <a:pt x="345" y="342"/>
                  </a:lnTo>
                  <a:lnTo>
                    <a:pt x="361" y="332"/>
                  </a:lnTo>
                  <a:lnTo>
                    <a:pt x="375" y="322"/>
                  </a:lnTo>
                  <a:lnTo>
                    <a:pt x="387" y="310"/>
                  </a:lnTo>
                  <a:lnTo>
                    <a:pt x="409" y="284"/>
                  </a:lnTo>
                  <a:lnTo>
                    <a:pt x="427" y="258"/>
                  </a:lnTo>
                  <a:lnTo>
                    <a:pt x="441" y="236"/>
                  </a:lnTo>
                  <a:lnTo>
                    <a:pt x="451" y="214"/>
                  </a:lnTo>
                  <a:lnTo>
                    <a:pt x="465" y="180"/>
                  </a:lnTo>
                  <a:lnTo>
                    <a:pt x="479" y="152"/>
                  </a:lnTo>
                  <a:lnTo>
                    <a:pt x="509" y="104"/>
                  </a:lnTo>
                  <a:lnTo>
                    <a:pt x="525" y="78"/>
                  </a:lnTo>
                  <a:lnTo>
                    <a:pt x="525" y="78"/>
                  </a:lnTo>
                  <a:lnTo>
                    <a:pt x="527" y="74"/>
                  </a:lnTo>
                  <a:lnTo>
                    <a:pt x="529" y="68"/>
                  </a:lnTo>
                  <a:lnTo>
                    <a:pt x="529" y="64"/>
                  </a:lnTo>
                  <a:lnTo>
                    <a:pt x="527" y="62"/>
                  </a:lnTo>
                  <a:lnTo>
                    <a:pt x="525" y="60"/>
                  </a:lnTo>
                  <a:lnTo>
                    <a:pt x="519" y="58"/>
                  </a:lnTo>
                  <a:lnTo>
                    <a:pt x="519" y="58"/>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p53"/>
            <p:cNvSpPr/>
            <p:nvPr/>
          </p:nvSpPr>
          <p:spPr>
            <a:xfrm>
              <a:off x="9087710" y="3618853"/>
              <a:ext cx="588169" cy="345281"/>
            </a:xfrm>
            <a:custGeom>
              <a:avLst/>
              <a:gdLst/>
              <a:ahLst/>
              <a:cxnLst/>
              <a:rect l="l" t="t" r="r" b="b"/>
              <a:pathLst>
                <a:path w="494" h="290" extrusionOk="0">
                  <a:moveTo>
                    <a:pt x="82" y="4"/>
                  </a:moveTo>
                  <a:lnTo>
                    <a:pt x="82" y="4"/>
                  </a:lnTo>
                  <a:lnTo>
                    <a:pt x="74" y="0"/>
                  </a:lnTo>
                  <a:lnTo>
                    <a:pt x="66" y="0"/>
                  </a:lnTo>
                  <a:lnTo>
                    <a:pt x="60" y="2"/>
                  </a:lnTo>
                  <a:lnTo>
                    <a:pt x="52" y="6"/>
                  </a:lnTo>
                  <a:lnTo>
                    <a:pt x="0" y="36"/>
                  </a:lnTo>
                  <a:lnTo>
                    <a:pt x="412" y="290"/>
                  </a:lnTo>
                  <a:lnTo>
                    <a:pt x="412" y="290"/>
                  </a:lnTo>
                  <a:lnTo>
                    <a:pt x="494" y="242"/>
                  </a:lnTo>
                  <a:lnTo>
                    <a:pt x="82" y="4"/>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p53"/>
            <p:cNvSpPr/>
            <p:nvPr/>
          </p:nvSpPr>
          <p:spPr>
            <a:xfrm>
              <a:off x="9578247" y="3904603"/>
              <a:ext cx="192881" cy="744141"/>
            </a:xfrm>
            <a:custGeom>
              <a:avLst/>
              <a:gdLst/>
              <a:ahLst/>
              <a:cxnLst/>
              <a:rect l="l" t="t" r="r" b="b"/>
              <a:pathLst>
                <a:path w="162" h="625" extrusionOk="0">
                  <a:moveTo>
                    <a:pt x="94" y="24"/>
                  </a:moveTo>
                  <a:lnTo>
                    <a:pt x="94" y="24"/>
                  </a:lnTo>
                  <a:lnTo>
                    <a:pt x="92" y="16"/>
                  </a:lnTo>
                  <a:lnTo>
                    <a:pt x="90" y="10"/>
                  </a:lnTo>
                  <a:lnTo>
                    <a:pt x="86" y="4"/>
                  </a:lnTo>
                  <a:lnTo>
                    <a:pt x="80" y="2"/>
                  </a:lnTo>
                  <a:lnTo>
                    <a:pt x="74" y="0"/>
                  </a:lnTo>
                  <a:lnTo>
                    <a:pt x="68" y="0"/>
                  </a:lnTo>
                  <a:lnTo>
                    <a:pt x="60" y="2"/>
                  </a:lnTo>
                  <a:lnTo>
                    <a:pt x="52" y="6"/>
                  </a:lnTo>
                  <a:lnTo>
                    <a:pt x="0" y="36"/>
                  </a:lnTo>
                  <a:lnTo>
                    <a:pt x="72" y="625"/>
                  </a:lnTo>
                  <a:lnTo>
                    <a:pt x="162" y="573"/>
                  </a:lnTo>
                  <a:lnTo>
                    <a:pt x="94" y="24"/>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7" name="Google Shape;2317;p53"/>
            <p:cNvSpPr/>
            <p:nvPr/>
          </p:nvSpPr>
          <p:spPr>
            <a:xfrm>
              <a:off x="9087710" y="3661716"/>
              <a:ext cx="576263" cy="987028"/>
            </a:xfrm>
            <a:custGeom>
              <a:avLst/>
              <a:gdLst/>
              <a:ahLst/>
              <a:cxnLst/>
              <a:rect l="l" t="t" r="r" b="b"/>
              <a:pathLst>
                <a:path w="484" h="829" extrusionOk="0">
                  <a:moveTo>
                    <a:pt x="412" y="240"/>
                  </a:moveTo>
                  <a:lnTo>
                    <a:pt x="0" y="0"/>
                  </a:lnTo>
                  <a:lnTo>
                    <a:pt x="72" y="591"/>
                  </a:lnTo>
                  <a:lnTo>
                    <a:pt x="484" y="829"/>
                  </a:lnTo>
                  <a:lnTo>
                    <a:pt x="412" y="240"/>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p53"/>
            <p:cNvSpPr/>
            <p:nvPr/>
          </p:nvSpPr>
          <p:spPr>
            <a:xfrm>
              <a:off x="9702072" y="4111772"/>
              <a:ext cx="275035" cy="150019"/>
            </a:xfrm>
            <a:custGeom>
              <a:avLst/>
              <a:gdLst/>
              <a:ahLst/>
              <a:cxnLst/>
              <a:rect l="l" t="t" r="r" b="b"/>
              <a:pathLst>
                <a:path w="231" h="126" extrusionOk="0">
                  <a:moveTo>
                    <a:pt x="231" y="26"/>
                  </a:moveTo>
                  <a:lnTo>
                    <a:pt x="191" y="2"/>
                  </a:lnTo>
                  <a:lnTo>
                    <a:pt x="191" y="2"/>
                  </a:lnTo>
                  <a:lnTo>
                    <a:pt x="187" y="0"/>
                  </a:lnTo>
                  <a:lnTo>
                    <a:pt x="181" y="0"/>
                  </a:lnTo>
                  <a:lnTo>
                    <a:pt x="169" y="4"/>
                  </a:lnTo>
                  <a:lnTo>
                    <a:pt x="0" y="104"/>
                  </a:lnTo>
                  <a:lnTo>
                    <a:pt x="38" y="126"/>
                  </a:lnTo>
                  <a:lnTo>
                    <a:pt x="231" y="2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9" name="Google Shape;2319;p53"/>
            <p:cNvSpPr/>
            <p:nvPr/>
          </p:nvSpPr>
          <p:spPr>
            <a:xfrm>
              <a:off x="9663972" y="4235597"/>
              <a:ext cx="83344" cy="110729"/>
            </a:xfrm>
            <a:custGeom>
              <a:avLst/>
              <a:gdLst/>
              <a:ahLst/>
              <a:cxnLst/>
              <a:rect l="l" t="t" r="r" b="b"/>
              <a:pathLst>
                <a:path w="70" h="93" extrusionOk="0">
                  <a:moveTo>
                    <a:pt x="70" y="22"/>
                  </a:moveTo>
                  <a:lnTo>
                    <a:pt x="32" y="0"/>
                  </a:lnTo>
                  <a:lnTo>
                    <a:pt x="32" y="0"/>
                  </a:lnTo>
                  <a:lnTo>
                    <a:pt x="26" y="4"/>
                  </a:lnTo>
                  <a:lnTo>
                    <a:pt x="24" y="4"/>
                  </a:lnTo>
                  <a:lnTo>
                    <a:pt x="24" y="4"/>
                  </a:lnTo>
                  <a:lnTo>
                    <a:pt x="14" y="14"/>
                  </a:lnTo>
                  <a:lnTo>
                    <a:pt x="8" y="26"/>
                  </a:lnTo>
                  <a:lnTo>
                    <a:pt x="2" y="38"/>
                  </a:lnTo>
                  <a:lnTo>
                    <a:pt x="0" y="53"/>
                  </a:lnTo>
                  <a:lnTo>
                    <a:pt x="0" y="71"/>
                  </a:lnTo>
                  <a:lnTo>
                    <a:pt x="40" y="93"/>
                  </a:lnTo>
                  <a:lnTo>
                    <a:pt x="70" y="22"/>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p53"/>
            <p:cNvSpPr/>
            <p:nvPr/>
          </p:nvSpPr>
          <p:spPr>
            <a:xfrm>
              <a:off x="9711597" y="4140347"/>
              <a:ext cx="275035" cy="205979"/>
            </a:xfrm>
            <a:custGeom>
              <a:avLst/>
              <a:gdLst/>
              <a:ahLst/>
              <a:cxnLst/>
              <a:rect l="l" t="t" r="r" b="b"/>
              <a:pathLst>
                <a:path w="231" h="173" extrusionOk="0">
                  <a:moveTo>
                    <a:pt x="231" y="22"/>
                  </a:moveTo>
                  <a:lnTo>
                    <a:pt x="231" y="22"/>
                  </a:lnTo>
                  <a:lnTo>
                    <a:pt x="231" y="14"/>
                  </a:lnTo>
                  <a:lnTo>
                    <a:pt x="229" y="8"/>
                  </a:lnTo>
                  <a:lnTo>
                    <a:pt x="225" y="4"/>
                  </a:lnTo>
                  <a:lnTo>
                    <a:pt x="223" y="2"/>
                  </a:lnTo>
                  <a:lnTo>
                    <a:pt x="217" y="0"/>
                  </a:lnTo>
                  <a:lnTo>
                    <a:pt x="213" y="0"/>
                  </a:lnTo>
                  <a:lnTo>
                    <a:pt x="207" y="0"/>
                  </a:lnTo>
                  <a:lnTo>
                    <a:pt x="201" y="4"/>
                  </a:lnTo>
                  <a:lnTo>
                    <a:pt x="30" y="102"/>
                  </a:lnTo>
                  <a:lnTo>
                    <a:pt x="30" y="102"/>
                  </a:lnTo>
                  <a:lnTo>
                    <a:pt x="24" y="108"/>
                  </a:lnTo>
                  <a:lnTo>
                    <a:pt x="24" y="108"/>
                  </a:lnTo>
                  <a:lnTo>
                    <a:pt x="14" y="116"/>
                  </a:lnTo>
                  <a:lnTo>
                    <a:pt x="6" y="129"/>
                  </a:lnTo>
                  <a:lnTo>
                    <a:pt x="2" y="143"/>
                  </a:lnTo>
                  <a:lnTo>
                    <a:pt x="0" y="157"/>
                  </a:lnTo>
                  <a:lnTo>
                    <a:pt x="0" y="173"/>
                  </a:lnTo>
                  <a:lnTo>
                    <a:pt x="231" y="38"/>
                  </a:lnTo>
                  <a:lnTo>
                    <a:pt x="231" y="2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p53"/>
            <p:cNvSpPr/>
            <p:nvPr/>
          </p:nvSpPr>
          <p:spPr>
            <a:xfrm>
              <a:off x="9592535" y="3504553"/>
              <a:ext cx="303610" cy="311944"/>
            </a:xfrm>
            <a:custGeom>
              <a:avLst/>
              <a:gdLst/>
              <a:ahLst/>
              <a:cxnLst/>
              <a:rect l="l" t="t" r="r" b="b"/>
              <a:pathLst>
                <a:path w="255" h="262" extrusionOk="0">
                  <a:moveTo>
                    <a:pt x="255" y="152"/>
                  </a:moveTo>
                  <a:lnTo>
                    <a:pt x="255" y="152"/>
                  </a:lnTo>
                  <a:lnTo>
                    <a:pt x="253" y="158"/>
                  </a:lnTo>
                  <a:lnTo>
                    <a:pt x="245" y="170"/>
                  </a:lnTo>
                  <a:lnTo>
                    <a:pt x="233" y="186"/>
                  </a:lnTo>
                  <a:lnTo>
                    <a:pt x="215" y="206"/>
                  </a:lnTo>
                  <a:lnTo>
                    <a:pt x="203" y="218"/>
                  </a:lnTo>
                  <a:lnTo>
                    <a:pt x="189" y="228"/>
                  </a:lnTo>
                  <a:lnTo>
                    <a:pt x="173" y="236"/>
                  </a:lnTo>
                  <a:lnTo>
                    <a:pt x="155" y="244"/>
                  </a:lnTo>
                  <a:lnTo>
                    <a:pt x="134" y="252"/>
                  </a:lnTo>
                  <a:lnTo>
                    <a:pt x="112" y="256"/>
                  </a:lnTo>
                  <a:lnTo>
                    <a:pt x="86" y="260"/>
                  </a:lnTo>
                  <a:lnTo>
                    <a:pt x="56" y="262"/>
                  </a:lnTo>
                  <a:lnTo>
                    <a:pt x="56" y="262"/>
                  </a:lnTo>
                  <a:lnTo>
                    <a:pt x="40" y="238"/>
                  </a:lnTo>
                  <a:lnTo>
                    <a:pt x="26" y="212"/>
                  </a:lnTo>
                  <a:lnTo>
                    <a:pt x="12" y="178"/>
                  </a:lnTo>
                  <a:lnTo>
                    <a:pt x="6" y="160"/>
                  </a:lnTo>
                  <a:lnTo>
                    <a:pt x="2" y="140"/>
                  </a:lnTo>
                  <a:lnTo>
                    <a:pt x="0" y="120"/>
                  </a:lnTo>
                  <a:lnTo>
                    <a:pt x="0" y="100"/>
                  </a:lnTo>
                  <a:lnTo>
                    <a:pt x="2" y="80"/>
                  </a:lnTo>
                  <a:lnTo>
                    <a:pt x="8" y="60"/>
                  </a:lnTo>
                  <a:lnTo>
                    <a:pt x="18" y="42"/>
                  </a:lnTo>
                  <a:lnTo>
                    <a:pt x="32" y="24"/>
                  </a:lnTo>
                  <a:lnTo>
                    <a:pt x="32" y="24"/>
                  </a:lnTo>
                  <a:lnTo>
                    <a:pt x="40" y="20"/>
                  </a:lnTo>
                  <a:lnTo>
                    <a:pt x="56" y="10"/>
                  </a:lnTo>
                  <a:lnTo>
                    <a:pt x="68" y="6"/>
                  </a:lnTo>
                  <a:lnTo>
                    <a:pt x="82" y="2"/>
                  </a:lnTo>
                  <a:lnTo>
                    <a:pt x="98" y="0"/>
                  </a:lnTo>
                  <a:lnTo>
                    <a:pt x="114" y="0"/>
                  </a:lnTo>
                  <a:lnTo>
                    <a:pt x="132" y="4"/>
                  </a:lnTo>
                  <a:lnTo>
                    <a:pt x="150" y="10"/>
                  </a:lnTo>
                  <a:lnTo>
                    <a:pt x="167" y="20"/>
                  </a:lnTo>
                  <a:lnTo>
                    <a:pt x="185" y="34"/>
                  </a:lnTo>
                  <a:lnTo>
                    <a:pt x="203" y="54"/>
                  </a:lnTo>
                  <a:lnTo>
                    <a:pt x="221" y="80"/>
                  </a:lnTo>
                  <a:lnTo>
                    <a:pt x="239" y="112"/>
                  </a:lnTo>
                  <a:lnTo>
                    <a:pt x="255" y="152"/>
                  </a:lnTo>
                  <a:lnTo>
                    <a:pt x="255" y="15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p53"/>
            <p:cNvSpPr/>
            <p:nvPr/>
          </p:nvSpPr>
          <p:spPr>
            <a:xfrm>
              <a:off x="9394891" y="3318816"/>
              <a:ext cx="247650" cy="102394"/>
            </a:xfrm>
            <a:custGeom>
              <a:avLst/>
              <a:gdLst/>
              <a:ahLst/>
              <a:cxnLst/>
              <a:rect l="l" t="t" r="r" b="b"/>
              <a:pathLst>
                <a:path w="208" h="86" extrusionOk="0">
                  <a:moveTo>
                    <a:pt x="18" y="42"/>
                  </a:moveTo>
                  <a:lnTo>
                    <a:pt x="8" y="20"/>
                  </a:lnTo>
                  <a:lnTo>
                    <a:pt x="0" y="0"/>
                  </a:lnTo>
                  <a:lnTo>
                    <a:pt x="0" y="0"/>
                  </a:lnTo>
                  <a:lnTo>
                    <a:pt x="4" y="6"/>
                  </a:lnTo>
                  <a:lnTo>
                    <a:pt x="12" y="16"/>
                  </a:lnTo>
                  <a:lnTo>
                    <a:pt x="12" y="16"/>
                  </a:lnTo>
                  <a:lnTo>
                    <a:pt x="20" y="26"/>
                  </a:lnTo>
                  <a:lnTo>
                    <a:pt x="32" y="34"/>
                  </a:lnTo>
                  <a:lnTo>
                    <a:pt x="48" y="42"/>
                  </a:lnTo>
                  <a:lnTo>
                    <a:pt x="68" y="50"/>
                  </a:lnTo>
                  <a:lnTo>
                    <a:pt x="94" y="56"/>
                  </a:lnTo>
                  <a:lnTo>
                    <a:pt x="124" y="58"/>
                  </a:lnTo>
                  <a:lnTo>
                    <a:pt x="162" y="58"/>
                  </a:lnTo>
                  <a:lnTo>
                    <a:pt x="208" y="54"/>
                  </a:lnTo>
                  <a:lnTo>
                    <a:pt x="190" y="78"/>
                  </a:lnTo>
                  <a:lnTo>
                    <a:pt x="190" y="78"/>
                  </a:lnTo>
                  <a:lnTo>
                    <a:pt x="168" y="82"/>
                  </a:lnTo>
                  <a:lnTo>
                    <a:pt x="144" y="86"/>
                  </a:lnTo>
                  <a:lnTo>
                    <a:pt x="116" y="86"/>
                  </a:lnTo>
                  <a:lnTo>
                    <a:pt x="86" y="84"/>
                  </a:lnTo>
                  <a:lnTo>
                    <a:pt x="72" y="82"/>
                  </a:lnTo>
                  <a:lnTo>
                    <a:pt x="58" y="78"/>
                  </a:lnTo>
                  <a:lnTo>
                    <a:pt x="46" y="72"/>
                  </a:lnTo>
                  <a:lnTo>
                    <a:pt x="34" y="64"/>
                  </a:lnTo>
                  <a:lnTo>
                    <a:pt x="24" y="54"/>
                  </a:lnTo>
                  <a:lnTo>
                    <a:pt x="18" y="42"/>
                  </a:lnTo>
                  <a:lnTo>
                    <a:pt x="18" y="4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3" name="Google Shape;2323;p53"/>
            <p:cNvSpPr/>
            <p:nvPr/>
          </p:nvSpPr>
          <p:spPr>
            <a:xfrm>
              <a:off x="9394891" y="3297385"/>
              <a:ext cx="35719" cy="57150"/>
            </a:xfrm>
            <a:custGeom>
              <a:avLst/>
              <a:gdLst/>
              <a:ahLst/>
              <a:cxnLst/>
              <a:rect l="l" t="t" r="r" b="b"/>
              <a:pathLst>
                <a:path w="30" h="48" extrusionOk="0">
                  <a:moveTo>
                    <a:pt x="0" y="18"/>
                  </a:moveTo>
                  <a:lnTo>
                    <a:pt x="0" y="18"/>
                  </a:lnTo>
                  <a:lnTo>
                    <a:pt x="2" y="16"/>
                  </a:lnTo>
                  <a:lnTo>
                    <a:pt x="2" y="12"/>
                  </a:lnTo>
                  <a:lnTo>
                    <a:pt x="6" y="10"/>
                  </a:lnTo>
                  <a:lnTo>
                    <a:pt x="6" y="10"/>
                  </a:lnTo>
                  <a:lnTo>
                    <a:pt x="12" y="4"/>
                  </a:lnTo>
                  <a:lnTo>
                    <a:pt x="20" y="2"/>
                  </a:lnTo>
                  <a:lnTo>
                    <a:pt x="30" y="0"/>
                  </a:lnTo>
                  <a:lnTo>
                    <a:pt x="30" y="0"/>
                  </a:lnTo>
                  <a:lnTo>
                    <a:pt x="28" y="12"/>
                  </a:lnTo>
                  <a:lnTo>
                    <a:pt x="24" y="48"/>
                  </a:lnTo>
                  <a:lnTo>
                    <a:pt x="24" y="48"/>
                  </a:lnTo>
                  <a:lnTo>
                    <a:pt x="14" y="38"/>
                  </a:lnTo>
                  <a:lnTo>
                    <a:pt x="6" y="28"/>
                  </a:lnTo>
                  <a:lnTo>
                    <a:pt x="0" y="18"/>
                  </a:lnTo>
                  <a:lnTo>
                    <a:pt x="0" y="18"/>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4" name="Google Shape;2324;p53"/>
            <p:cNvSpPr/>
            <p:nvPr/>
          </p:nvSpPr>
          <p:spPr>
            <a:xfrm>
              <a:off x="10696244" y="3830785"/>
              <a:ext cx="269081" cy="178594"/>
            </a:xfrm>
            <a:custGeom>
              <a:avLst/>
              <a:gdLst/>
              <a:ahLst/>
              <a:cxnLst/>
              <a:rect l="l" t="t" r="r" b="b"/>
              <a:pathLst>
                <a:path w="226" h="150" extrusionOk="0">
                  <a:moveTo>
                    <a:pt x="4" y="134"/>
                  </a:moveTo>
                  <a:lnTo>
                    <a:pt x="0" y="136"/>
                  </a:lnTo>
                  <a:lnTo>
                    <a:pt x="0" y="150"/>
                  </a:lnTo>
                  <a:lnTo>
                    <a:pt x="0" y="150"/>
                  </a:lnTo>
                  <a:lnTo>
                    <a:pt x="216" y="24"/>
                  </a:lnTo>
                  <a:lnTo>
                    <a:pt x="216" y="24"/>
                  </a:lnTo>
                  <a:lnTo>
                    <a:pt x="224" y="20"/>
                  </a:lnTo>
                  <a:lnTo>
                    <a:pt x="226" y="18"/>
                  </a:lnTo>
                  <a:lnTo>
                    <a:pt x="226" y="14"/>
                  </a:lnTo>
                  <a:lnTo>
                    <a:pt x="226" y="14"/>
                  </a:lnTo>
                  <a:lnTo>
                    <a:pt x="226" y="0"/>
                  </a:lnTo>
                  <a:lnTo>
                    <a:pt x="226" y="0"/>
                  </a:lnTo>
                  <a:lnTo>
                    <a:pt x="4" y="134"/>
                  </a:lnTo>
                  <a:lnTo>
                    <a:pt x="4" y="13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5" name="Google Shape;2325;p53"/>
            <p:cNvSpPr/>
            <p:nvPr/>
          </p:nvSpPr>
          <p:spPr>
            <a:xfrm>
              <a:off x="10529557" y="3909366"/>
              <a:ext cx="135731" cy="100013"/>
            </a:xfrm>
            <a:custGeom>
              <a:avLst/>
              <a:gdLst/>
              <a:ahLst/>
              <a:cxnLst/>
              <a:rect l="l" t="t" r="r" b="b"/>
              <a:pathLst>
                <a:path w="114" h="84" extrusionOk="0">
                  <a:moveTo>
                    <a:pt x="6" y="8"/>
                  </a:moveTo>
                  <a:lnTo>
                    <a:pt x="6" y="8"/>
                  </a:lnTo>
                  <a:lnTo>
                    <a:pt x="2" y="4"/>
                  </a:lnTo>
                  <a:lnTo>
                    <a:pt x="0" y="0"/>
                  </a:lnTo>
                  <a:lnTo>
                    <a:pt x="0" y="14"/>
                  </a:lnTo>
                  <a:lnTo>
                    <a:pt x="0" y="14"/>
                  </a:lnTo>
                  <a:lnTo>
                    <a:pt x="2" y="18"/>
                  </a:lnTo>
                  <a:lnTo>
                    <a:pt x="6" y="22"/>
                  </a:lnTo>
                  <a:lnTo>
                    <a:pt x="6" y="22"/>
                  </a:lnTo>
                  <a:lnTo>
                    <a:pt x="114" y="84"/>
                  </a:lnTo>
                  <a:lnTo>
                    <a:pt x="114" y="58"/>
                  </a:lnTo>
                  <a:lnTo>
                    <a:pt x="114" y="58"/>
                  </a:lnTo>
                  <a:lnTo>
                    <a:pt x="6" y="8"/>
                  </a:lnTo>
                  <a:lnTo>
                    <a:pt x="6" y="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6" name="Google Shape;2326;p53"/>
            <p:cNvSpPr/>
            <p:nvPr/>
          </p:nvSpPr>
          <p:spPr>
            <a:xfrm>
              <a:off x="10298576" y="329738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7" name="Google Shape;2327;p53"/>
            <p:cNvSpPr/>
            <p:nvPr/>
          </p:nvSpPr>
          <p:spPr>
            <a:xfrm>
              <a:off x="10610519" y="335453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8" name="Google Shape;2328;p53"/>
            <p:cNvSpPr/>
            <p:nvPr/>
          </p:nvSpPr>
          <p:spPr>
            <a:xfrm>
              <a:off x="10577182" y="344978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9" name="Google Shape;2329;p53"/>
            <p:cNvSpPr/>
            <p:nvPr/>
          </p:nvSpPr>
          <p:spPr>
            <a:xfrm>
              <a:off x="10298576" y="318308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p53"/>
            <p:cNvSpPr/>
            <p:nvPr/>
          </p:nvSpPr>
          <p:spPr>
            <a:xfrm>
              <a:off x="10377157" y="369981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p53"/>
            <p:cNvSpPr/>
            <p:nvPr/>
          </p:nvSpPr>
          <p:spPr>
            <a:xfrm>
              <a:off x="10460501" y="374744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p53"/>
            <p:cNvSpPr/>
            <p:nvPr/>
          </p:nvSpPr>
          <p:spPr>
            <a:xfrm>
              <a:off x="9898526" y="275207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3" name="Google Shape;2333;p53"/>
            <p:cNvSpPr/>
            <p:nvPr/>
          </p:nvSpPr>
          <p:spPr>
            <a:xfrm>
              <a:off x="9819944" y="279970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4" name="Google Shape;2334;p53"/>
            <p:cNvSpPr/>
            <p:nvPr/>
          </p:nvSpPr>
          <p:spPr>
            <a:xfrm>
              <a:off x="9699691" y="2828279"/>
              <a:ext cx="98822" cy="95250"/>
            </a:xfrm>
            <a:custGeom>
              <a:avLst/>
              <a:gdLst/>
              <a:ahLst/>
              <a:cxnLst/>
              <a:rect l="l" t="t" r="r" b="b"/>
              <a:pathLst>
                <a:path w="83" h="80" extrusionOk="0">
                  <a:moveTo>
                    <a:pt x="4" y="6"/>
                  </a:moveTo>
                  <a:lnTo>
                    <a:pt x="4" y="6"/>
                  </a:lnTo>
                  <a:lnTo>
                    <a:pt x="0" y="4"/>
                  </a:lnTo>
                  <a:lnTo>
                    <a:pt x="0" y="0"/>
                  </a:lnTo>
                  <a:lnTo>
                    <a:pt x="0" y="28"/>
                  </a:lnTo>
                  <a:lnTo>
                    <a:pt x="0" y="28"/>
                  </a:lnTo>
                  <a:lnTo>
                    <a:pt x="0" y="30"/>
                  </a:lnTo>
                  <a:lnTo>
                    <a:pt x="4" y="34"/>
                  </a:lnTo>
                  <a:lnTo>
                    <a:pt x="4" y="34"/>
                  </a:lnTo>
                  <a:lnTo>
                    <a:pt x="83" y="80"/>
                  </a:lnTo>
                  <a:lnTo>
                    <a:pt x="83" y="44"/>
                  </a:lnTo>
                  <a:lnTo>
                    <a:pt x="83" y="44"/>
                  </a:lnTo>
                  <a:lnTo>
                    <a:pt x="4" y="6"/>
                  </a:lnTo>
                  <a:lnTo>
                    <a:pt x="4" y="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5" name="Google Shape;2335;p53"/>
            <p:cNvSpPr/>
            <p:nvPr/>
          </p:nvSpPr>
          <p:spPr>
            <a:xfrm>
              <a:off x="9798513" y="2880666"/>
              <a:ext cx="21431" cy="45244"/>
            </a:xfrm>
            <a:custGeom>
              <a:avLst/>
              <a:gdLst/>
              <a:ahLst/>
              <a:cxnLst/>
              <a:rect l="l" t="t" r="r" b="b"/>
              <a:pathLst>
                <a:path w="18" h="38" extrusionOk="0">
                  <a:moveTo>
                    <a:pt x="0" y="0"/>
                  </a:moveTo>
                  <a:lnTo>
                    <a:pt x="0" y="36"/>
                  </a:lnTo>
                  <a:lnTo>
                    <a:pt x="0" y="36"/>
                  </a:lnTo>
                  <a:lnTo>
                    <a:pt x="0" y="36"/>
                  </a:lnTo>
                  <a:lnTo>
                    <a:pt x="8" y="38"/>
                  </a:lnTo>
                  <a:lnTo>
                    <a:pt x="16" y="36"/>
                  </a:lnTo>
                  <a:lnTo>
                    <a:pt x="16" y="36"/>
                  </a:lnTo>
                  <a:lnTo>
                    <a:pt x="18" y="36"/>
                  </a:lnTo>
                  <a:lnTo>
                    <a:pt x="18" y="8"/>
                  </a:lnTo>
                  <a:lnTo>
                    <a:pt x="18" y="8"/>
                  </a:lnTo>
                  <a:lnTo>
                    <a:pt x="0" y="0"/>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6" name="Google Shape;2336;p53"/>
            <p:cNvSpPr/>
            <p:nvPr/>
          </p:nvSpPr>
          <p:spPr>
            <a:xfrm>
              <a:off x="9699691" y="273541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7" name="Google Shape;2337;p53"/>
            <p:cNvSpPr/>
            <p:nvPr/>
          </p:nvSpPr>
          <p:spPr>
            <a:xfrm>
              <a:off x="10053307" y="223058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8" name="Google Shape;2338;p53"/>
            <p:cNvSpPr/>
            <p:nvPr/>
          </p:nvSpPr>
          <p:spPr>
            <a:xfrm>
              <a:off x="11008188" y="285209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9" name="Google Shape;2339;p53"/>
            <p:cNvSpPr/>
            <p:nvPr/>
          </p:nvSpPr>
          <p:spPr>
            <a:xfrm>
              <a:off x="10996282" y="275684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0" name="Google Shape;2340;p53"/>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1" name="Google Shape;2341;p53"/>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2" name="Google Shape;2342;p53"/>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3" name="Google Shape;2343;p53"/>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44" name="Google Shape;2344;p53"/>
            <p:cNvGrpSpPr/>
            <p:nvPr/>
          </p:nvGrpSpPr>
          <p:grpSpPr>
            <a:xfrm>
              <a:off x="11328466" y="3221185"/>
              <a:ext cx="302419" cy="257175"/>
              <a:chOff x="-1643559" y="5118510"/>
              <a:chExt cx="302419" cy="257175"/>
            </a:xfrm>
          </p:grpSpPr>
          <p:sp>
            <p:nvSpPr>
              <p:cNvPr id="2345" name="Google Shape;2345;p53"/>
              <p:cNvSpPr/>
              <p:nvPr/>
            </p:nvSpPr>
            <p:spPr>
              <a:xfrm>
                <a:off x="-1631653" y="5142322"/>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p53"/>
              <p:cNvSpPr/>
              <p:nvPr/>
            </p:nvSpPr>
            <p:spPr>
              <a:xfrm>
                <a:off x="-1576884" y="5118510"/>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7" name="Google Shape;2347;p53"/>
              <p:cNvSpPr/>
              <p:nvPr/>
            </p:nvSpPr>
            <p:spPr>
              <a:xfrm>
                <a:off x="-1469728" y="5201854"/>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8" name="Google Shape;2348;p53"/>
              <p:cNvSpPr/>
              <p:nvPr/>
            </p:nvSpPr>
            <p:spPr>
              <a:xfrm>
                <a:off x="-1643559" y="5154229"/>
                <a:ext cx="242888"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49" name="Google Shape;2349;p53"/>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p53"/>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1" name="Google Shape;2351;p53"/>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2" name="Google Shape;2352;p53"/>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3" name="Google Shape;2353;p53"/>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4" name="Google Shape;2354;p53"/>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p53"/>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p53"/>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7" name="Google Shape;2357;p53"/>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p53"/>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9" name="Google Shape;2359;p53"/>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0" name="Google Shape;2360;p53"/>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p53"/>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p53"/>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3" name="Google Shape;2363;p53"/>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4" name="Google Shape;2364;p53"/>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5" name="Google Shape;2365;p53"/>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6" name="Google Shape;2366;p53"/>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7" name="Google Shape;2367;p53"/>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8" name="Google Shape;2368;p53"/>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9" name="Google Shape;2369;p53"/>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0" name="Google Shape;2370;p53"/>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1" name="Google Shape;2371;p53"/>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2" name="Google Shape;2372;p53"/>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3" name="Google Shape;2373;p53"/>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4" name="Google Shape;2374;p53"/>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5" name="Google Shape;2375;p53"/>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6" name="Google Shape;2376;p53"/>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p53"/>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8" name="Google Shape;2378;p53"/>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p53"/>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0" name="Google Shape;2380;p53"/>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1" name="Google Shape;2381;p53"/>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2" name="Google Shape;2382;p53"/>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3" name="Google Shape;2383;p53"/>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p53"/>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5" name="Google Shape;2385;p53"/>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6" name="Google Shape;2386;p53"/>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7" name="Google Shape;2387;p53"/>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8" name="Google Shape;2388;p53"/>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9" name="Google Shape;2389;p53"/>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53"/>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91" name="Google Shape;2391;p53"/>
            <p:cNvGrpSpPr/>
            <p:nvPr/>
          </p:nvGrpSpPr>
          <p:grpSpPr>
            <a:xfrm>
              <a:off x="10227741" y="1760281"/>
              <a:ext cx="539354" cy="460773"/>
              <a:chOff x="-3600947" y="3798106"/>
              <a:chExt cx="539354" cy="460773"/>
            </a:xfrm>
          </p:grpSpPr>
          <p:sp>
            <p:nvSpPr>
              <p:cNvPr id="2392" name="Google Shape;2392;p53"/>
              <p:cNvSpPr/>
              <p:nvPr/>
            </p:nvSpPr>
            <p:spPr>
              <a:xfrm>
                <a:off x="-3579515" y="3843350"/>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3" name="Google Shape;2393;p53"/>
              <p:cNvSpPr/>
              <p:nvPr/>
            </p:nvSpPr>
            <p:spPr>
              <a:xfrm>
                <a:off x="-3484265" y="3798106"/>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4" name="Google Shape;2394;p53"/>
              <p:cNvSpPr/>
              <p:nvPr/>
            </p:nvSpPr>
            <p:spPr>
              <a:xfrm>
                <a:off x="-3289003" y="3948125"/>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5" name="Google Shape;2395;p53"/>
              <p:cNvSpPr/>
              <p:nvPr/>
            </p:nvSpPr>
            <p:spPr>
              <a:xfrm>
                <a:off x="-3600947" y="3860019"/>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96" name="Google Shape;2396;p53"/>
            <p:cNvGrpSpPr/>
            <p:nvPr/>
          </p:nvGrpSpPr>
          <p:grpSpPr>
            <a:xfrm>
              <a:off x="10920672" y="2016260"/>
              <a:ext cx="540544" cy="459582"/>
              <a:chOff x="-1079203" y="4051710"/>
              <a:chExt cx="540544" cy="459582"/>
            </a:xfrm>
          </p:grpSpPr>
          <p:sp>
            <p:nvSpPr>
              <p:cNvPr id="2397" name="Google Shape;2397;p53"/>
              <p:cNvSpPr/>
              <p:nvPr/>
            </p:nvSpPr>
            <p:spPr>
              <a:xfrm>
                <a:off x="-1057772" y="4096954"/>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p53"/>
              <p:cNvSpPr/>
              <p:nvPr/>
            </p:nvSpPr>
            <p:spPr>
              <a:xfrm>
                <a:off x="-962522" y="4051710"/>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53"/>
              <p:cNvSpPr/>
              <p:nvPr/>
            </p:nvSpPr>
            <p:spPr>
              <a:xfrm>
                <a:off x="-767259" y="4201729"/>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p53"/>
              <p:cNvSpPr/>
              <p:nvPr/>
            </p:nvSpPr>
            <p:spPr>
              <a:xfrm>
                <a:off x="-1079203" y="4116004"/>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401" name="Google Shape;2401;p53"/>
          <p:cNvSpPr txBox="1"/>
          <p:nvPr/>
        </p:nvSpPr>
        <p:spPr>
          <a:xfrm>
            <a:off x="1349410" y="4278850"/>
            <a:ext cx="1773900" cy="3786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EHR provider</a:t>
            </a:r>
            <a:endParaRPr sz="1400" b="1" i="0" u="none" strike="noStrike" cap="none">
              <a:solidFill>
                <a:schemeClr val="lt1"/>
              </a:solidFill>
              <a:latin typeface="Montserrat"/>
              <a:ea typeface="Montserrat"/>
              <a:cs typeface="Montserrat"/>
              <a:sym typeface="Montserrat"/>
            </a:endParaRPr>
          </a:p>
        </p:txBody>
      </p:sp>
      <p:cxnSp>
        <p:nvCxnSpPr>
          <p:cNvPr id="2402" name="Google Shape;2402;p53"/>
          <p:cNvCxnSpPr>
            <a:stCxn id="2201" idx="2"/>
            <a:endCxn id="2401" idx="1"/>
          </p:cNvCxnSpPr>
          <p:nvPr/>
        </p:nvCxnSpPr>
        <p:spPr>
          <a:xfrm rot="5400000">
            <a:off x="1381832" y="2522800"/>
            <a:ext cx="1913100" cy="1977900"/>
          </a:xfrm>
          <a:prstGeom prst="bentConnector4">
            <a:avLst>
              <a:gd name="adj1" fmla="val 45049"/>
              <a:gd name="adj2" fmla="val 112040"/>
            </a:avLst>
          </a:prstGeom>
          <a:noFill/>
          <a:ln w="19050" cap="flat" cmpd="sng">
            <a:solidFill>
              <a:schemeClr val="dk1"/>
            </a:solidFill>
            <a:prstDash val="dash"/>
            <a:round/>
            <a:headEnd type="none" w="sm" len="sm"/>
            <a:tailEnd type="triangle" w="med" len="med"/>
          </a:ln>
        </p:spPr>
      </p:cxnSp>
      <p:sp>
        <p:nvSpPr>
          <p:cNvPr id="2403" name="Google Shape;2403;p53"/>
          <p:cNvSpPr/>
          <p:nvPr/>
        </p:nvSpPr>
        <p:spPr>
          <a:xfrm>
            <a:off x="2043375" y="318180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100" b="1" i="0" u="none" strike="noStrike" cap="none">
                <a:solidFill>
                  <a:schemeClr val="lt1"/>
                </a:solidFill>
                <a:latin typeface="Montserrat"/>
                <a:ea typeface="Montserrat"/>
                <a:cs typeface="Montserrat"/>
                <a:sym typeface="Montserrat"/>
              </a:rPr>
              <a:t>1a</a:t>
            </a:r>
            <a:endParaRPr sz="1100" b="1" i="0" u="none" strike="noStrike" cap="none">
              <a:solidFill>
                <a:schemeClr val="lt1"/>
              </a:solidFill>
              <a:latin typeface="Montserrat"/>
              <a:ea typeface="Montserrat"/>
              <a:cs typeface="Montserrat"/>
              <a:sym typeface="Montserrat"/>
            </a:endParaRPr>
          </a:p>
        </p:txBody>
      </p:sp>
      <p:cxnSp>
        <p:nvCxnSpPr>
          <p:cNvPr id="2404" name="Google Shape;2404;p53"/>
          <p:cNvCxnSpPr/>
          <p:nvPr/>
        </p:nvCxnSpPr>
        <p:spPr>
          <a:xfrm rot="10800000">
            <a:off x="1126800" y="2450725"/>
            <a:ext cx="1753800" cy="0"/>
          </a:xfrm>
          <a:prstGeom prst="straightConnector1">
            <a:avLst/>
          </a:prstGeom>
          <a:noFill/>
          <a:ln w="28575" cap="flat" cmpd="sng">
            <a:solidFill>
              <a:schemeClr val="dk1"/>
            </a:solidFill>
            <a:prstDash val="solid"/>
            <a:round/>
            <a:headEnd type="triangle" w="sm" len="sm"/>
            <a:tailEnd type="none" w="sm" len="sm"/>
          </a:ln>
        </p:spPr>
      </p:cxnSp>
      <p:sp>
        <p:nvSpPr>
          <p:cNvPr id="2405" name="Google Shape;2405;p53"/>
          <p:cNvSpPr/>
          <p:nvPr/>
        </p:nvSpPr>
        <p:spPr>
          <a:xfrm>
            <a:off x="1749300" y="2198371"/>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2</a:t>
            </a:r>
            <a:endParaRPr sz="1600" b="1" i="0" u="none" strike="noStrike" cap="none">
              <a:solidFill>
                <a:schemeClr val="lt1"/>
              </a:solidFill>
              <a:latin typeface="Montserrat"/>
              <a:ea typeface="Montserrat"/>
              <a:cs typeface="Montserrat"/>
              <a:sym typeface="Montserrat"/>
            </a:endParaRPr>
          </a:p>
        </p:txBody>
      </p:sp>
      <p:cxnSp>
        <p:nvCxnSpPr>
          <p:cNvPr id="2406" name="Google Shape;2406;p53"/>
          <p:cNvCxnSpPr>
            <a:stCxn id="2401" idx="3"/>
            <a:endCxn id="2201" idx="3"/>
          </p:cNvCxnSpPr>
          <p:nvPr/>
        </p:nvCxnSpPr>
        <p:spPr>
          <a:xfrm rot="10800000" flipH="1">
            <a:off x="3123310" y="1928950"/>
            <a:ext cx="397800" cy="2539200"/>
          </a:xfrm>
          <a:prstGeom prst="bentConnector3">
            <a:avLst>
              <a:gd name="adj1" fmla="val 159893"/>
            </a:avLst>
          </a:prstGeom>
          <a:noFill/>
          <a:ln w="19050" cap="flat" cmpd="sng">
            <a:solidFill>
              <a:schemeClr val="dk1"/>
            </a:solidFill>
            <a:prstDash val="dash"/>
            <a:round/>
            <a:headEnd type="none" w="sm" len="sm"/>
            <a:tailEnd type="triangle" w="med" len="med"/>
          </a:ln>
        </p:spPr>
      </p:cxnSp>
      <p:sp>
        <p:nvSpPr>
          <p:cNvPr id="2407" name="Google Shape;2407;p53"/>
          <p:cNvSpPr/>
          <p:nvPr/>
        </p:nvSpPr>
        <p:spPr>
          <a:xfrm>
            <a:off x="3690514" y="2860575"/>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100" b="1" i="0" u="none" strike="noStrike" cap="none">
                <a:solidFill>
                  <a:schemeClr val="lt1"/>
                </a:solidFill>
                <a:latin typeface="Montserrat"/>
                <a:ea typeface="Montserrat"/>
                <a:cs typeface="Montserrat"/>
                <a:sym typeface="Montserrat"/>
              </a:rPr>
              <a:t>1b</a:t>
            </a:r>
            <a:endParaRPr sz="1100" b="1" i="0" u="none" strike="noStrike" cap="none">
              <a:solidFill>
                <a:schemeClr val="lt1"/>
              </a:solidFill>
              <a:latin typeface="Montserrat"/>
              <a:ea typeface="Montserrat"/>
              <a:cs typeface="Montserrat"/>
              <a:sym typeface="Montserrat"/>
            </a:endParaRPr>
          </a:p>
        </p:txBody>
      </p:sp>
      <p:sp>
        <p:nvSpPr>
          <p:cNvPr id="2408" name="Google Shape;2408;p53"/>
          <p:cNvSpPr txBox="1"/>
          <p:nvPr/>
        </p:nvSpPr>
        <p:spPr>
          <a:xfrm>
            <a:off x="2436449" y="5981417"/>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Craig</a:t>
            </a:r>
            <a:endParaRPr sz="1400" b="0" i="0" u="none" strike="noStrike" cap="none">
              <a:solidFill>
                <a:schemeClr val="dk1"/>
              </a:solidFill>
              <a:latin typeface="Montserrat"/>
              <a:ea typeface="Montserrat"/>
              <a:cs typeface="Montserrat"/>
              <a:sym typeface="Montserrat"/>
            </a:endParaRPr>
          </a:p>
        </p:txBody>
      </p:sp>
      <p:sp>
        <p:nvSpPr>
          <p:cNvPr id="2409" name="Google Shape;2409;p53"/>
          <p:cNvSpPr txBox="1"/>
          <p:nvPr/>
        </p:nvSpPr>
        <p:spPr>
          <a:xfrm>
            <a:off x="1073625" y="4688800"/>
            <a:ext cx="244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Triangle EHR  Solutions</a:t>
            </a:r>
            <a:endParaRPr sz="1400" b="0" i="0" u="none" strike="noStrike" cap="none">
              <a:solidFill>
                <a:srgbClr val="000000"/>
              </a:solidFill>
              <a:latin typeface="Arial"/>
              <a:ea typeface="Arial"/>
              <a:cs typeface="Arial"/>
              <a:sym typeface="Arial"/>
            </a:endParaRPr>
          </a:p>
        </p:txBody>
      </p:sp>
      <p:cxnSp>
        <p:nvCxnSpPr>
          <p:cNvPr id="2410" name="Google Shape;2410;p53"/>
          <p:cNvCxnSpPr/>
          <p:nvPr/>
        </p:nvCxnSpPr>
        <p:spPr>
          <a:xfrm>
            <a:off x="1126800" y="1695175"/>
            <a:ext cx="1753800" cy="0"/>
          </a:xfrm>
          <a:prstGeom prst="straightConnector1">
            <a:avLst/>
          </a:prstGeom>
          <a:noFill/>
          <a:ln w="28575" cap="flat" cmpd="sng">
            <a:solidFill>
              <a:schemeClr val="dk1"/>
            </a:solidFill>
            <a:prstDash val="solid"/>
            <a:round/>
            <a:headEnd type="triangle" w="sm" len="sm"/>
            <a:tailEnd type="none" w="sm" len="sm"/>
          </a:ln>
        </p:spPr>
      </p:cxnSp>
      <p:sp>
        <p:nvSpPr>
          <p:cNvPr id="2411" name="Google Shape;2411;p53"/>
          <p:cNvSpPr/>
          <p:nvPr/>
        </p:nvSpPr>
        <p:spPr>
          <a:xfrm>
            <a:off x="1749300" y="1442821"/>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1</a:t>
            </a:r>
            <a:endParaRPr sz="1600" b="1" i="0" u="none" strike="noStrike" cap="none">
              <a:solidFill>
                <a:schemeClr val="lt1"/>
              </a:solidFill>
              <a:latin typeface="Montserrat"/>
              <a:ea typeface="Montserrat"/>
              <a:cs typeface="Montserrat"/>
              <a:sym typeface="Montserrat"/>
            </a:endParaRPr>
          </a:p>
        </p:txBody>
      </p:sp>
      <p:sp>
        <p:nvSpPr>
          <p:cNvPr id="2412" name="Google Shape;2412;p53"/>
          <p:cNvSpPr/>
          <p:nvPr/>
        </p:nvSpPr>
        <p:spPr>
          <a:xfrm>
            <a:off x="4849013" y="3363709"/>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3</a:t>
            </a:r>
            <a:endParaRPr sz="1600" b="1" i="0" u="none" strike="noStrike" cap="none">
              <a:solidFill>
                <a:schemeClr val="lt1"/>
              </a:solidFill>
              <a:latin typeface="Montserrat"/>
              <a:ea typeface="Montserrat"/>
              <a:cs typeface="Montserrat"/>
              <a:sym typeface="Montserrat"/>
            </a:endParaRPr>
          </a:p>
        </p:txBody>
      </p:sp>
      <p:sp>
        <p:nvSpPr>
          <p:cNvPr id="2413" name="Google Shape;2413;p53"/>
          <p:cNvSpPr/>
          <p:nvPr/>
        </p:nvSpPr>
        <p:spPr>
          <a:xfrm>
            <a:off x="6879500" y="1041300"/>
            <a:ext cx="5195100" cy="5589600"/>
          </a:xfrm>
          <a:prstGeom prst="rect">
            <a:avLst/>
          </a:prstGeom>
          <a:solidFill>
            <a:srgbClr val="F3F3F3"/>
          </a:solidFill>
          <a:ln>
            <a:noFill/>
          </a:ln>
        </p:spPr>
        <p:txBody>
          <a:bodyPr spcFirstLastPara="1" wrap="square" lIns="91425" tIns="91425" rIns="91425" bIns="91425" anchor="ctr" anchorCtr="0">
            <a:noAutofit/>
          </a:bodyPr>
          <a:lstStyle/>
          <a:p>
            <a:pPr marL="274320" marR="0" lvl="0" indent="-134620" algn="l" rtl="0">
              <a:lnSpc>
                <a:spcPct val="100000"/>
              </a:lnSpc>
              <a:spcBef>
                <a:spcPts val="0"/>
              </a:spcBef>
              <a:spcAft>
                <a:spcPts val="0"/>
              </a:spcAft>
              <a:buClr>
                <a:schemeClr val="dk1"/>
              </a:buClr>
              <a:buSzPts val="1400"/>
              <a:buFont typeface="Montserrat"/>
              <a:buAutoNum type="arabicPeriod"/>
            </a:pPr>
            <a:r>
              <a:rPr lang="en-GB" sz="1400" b="1" i="0" u="none" strike="noStrike" cap="none">
                <a:solidFill>
                  <a:schemeClr val="dk1"/>
                </a:solidFill>
                <a:latin typeface="Montserrat"/>
                <a:ea typeface="Montserrat"/>
                <a:cs typeface="Montserrat"/>
                <a:sym typeface="Montserrat"/>
              </a:rPr>
              <a:t>From before - John</a:t>
            </a:r>
            <a:r>
              <a:rPr lang="en-GB" sz="1400" b="0" i="0" u="none" strike="noStrike" cap="none">
                <a:solidFill>
                  <a:schemeClr val="dk1"/>
                </a:solidFill>
                <a:latin typeface="Montserrat"/>
                <a:ea typeface="Montserrat"/>
                <a:cs typeface="Montserrat"/>
                <a:sym typeface="Montserrat"/>
              </a:rPr>
              <a:t> had a follow-up telehealth consultation with</a:t>
            </a:r>
            <a:r>
              <a:rPr lang="en-GB" sz="1400" b="1" i="0" u="none" strike="noStrike" cap="none">
                <a:solidFill>
                  <a:schemeClr val="dk1"/>
                </a:solidFill>
                <a:latin typeface="Montserrat"/>
                <a:ea typeface="Montserrat"/>
                <a:cs typeface="Montserrat"/>
                <a:sym typeface="Montserrat"/>
              </a:rPr>
              <a:t> Dr. Ramos</a:t>
            </a:r>
            <a:r>
              <a:rPr lang="en-GB" sz="1400" b="0" i="0" u="none" strike="noStrike" cap="none">
                <a:solidFill>
                  <a:schemeClr val="dk1"/>
                </a:solidFill>
                <a:latin typeface="Montserrat"/>
                <a:ea typeface="Montserrat"/>
                <a:cs typeface="Montserrat"/>
                <a:sym typeface="Montserrat"/>
              </a:rPr>
              <a:t> to check how his new treatment regimen was progressing. To prepare for the consultation, </a:t>
            </a:r>
            <a:r>
              <a:rPr lang="en-GB" sz="1400" b="1" i="0" u="none" strike="noStrike" cap="none">
                <a:solidFill>
                  <a:schemeClr val="dk1"/>
                </a:solidFill>
                <a:latin typeface="Montserrat"/>
                <a:ea typeface="Montserrat"/>
                <a:cs typeface="Montserrat"/>
                <a:sym typeface="Montserrat"/>
              </a:rPr>
              <a:t>Dr. Ramos</a:t>
            </a:r>
            <a:r>
              <a:rPr lang="en-GB" sz="1400" b="0" i="0" u="none" strike="noStrike" cap="none">
                <a:solidFill>
                  <a:schemeClr val="dk1"/>
                </a:solidFill>
                <a:latin typeface="Montserrat"/>
                <a:ea typeface="Montserrat"/>
                <a:cs typeface="Montserrat"/>
                <a:sym typeface="Montserrat"/>
              </a:rPr>
              <a:t> was looking through </a:t>
            </a:r>
            <a:r>
              <a:rPr lang="en-GB" sz="1400" b="1" i="0" u="none" strike="noStrike" cap="none">
                <a:solidFill>
                  <a:schemeClr val="dk1"/>
                </a:solidFill>
                <a:latin typeface="Montserrat"/>
                <a:ea typeface="Montserrat"/>
                <a:cs typeface="Montserrat"/>
                <a:sym typeface="Montserrat"/>
              </a:rPr>
              <a:t>John’s EHR</a:t>
            </a:r>
            <a:r>
              <a:rPr lang="en-GB" sz="1400" b="0" i="0" u="none" strike="noStrike" cap="none">
                <a:solidFill>
                  <a:schemeClr val="dk1"/>
                </a:solidFill>
                <a:latin typeface="Montserrat"/>
                <a:ea typeface="Montserrat"/>
                <a:cs typeface="Montserrat"/>
                <a:sym typeface="Montserrat"/>
              </a:rPr>
              <a:t>.</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0000"/>
              </a:lnSpc>
              <a:spcBef>
                <a:spcPts val="1000"/>
              </a:spcBef>
              <a:spcAft>
                <a:spcPts val="0"/>
              </a:spcAft>
              <a:buClr>
                <a:schemeClr val="dk1"/>
              </a:buClr>
              <a:buSzPts val="1400"/>
              <a:buFont typeface="Montserrat"/>
              <a:buAutoNum type="arabicPeriod"/>
            </a:pPr>
            <a:r>
              <a:rPr lang="en-GB" sz="1400" b="0" i="0" u="none" strike="noStrike" cap="none">
                <a:solidFill>
                  <a:schemeClr val="dk1"/>
                </a:solidFill>
                <a:latin typeface="Montserrat"/>
                <a:ea typeface="Montserrat"/>
                <a:cs typeface="Montserrat"/>
                <a:sym typeface="Montserrat"/>
              </a:rPr>
              <a:t>From before - Following the updates to John’s EHR, </a:t>
            </a:r>
            <a:r>
              <a:rPr lang="en-GB" sz="1400" b="1" i="0" u="none" strike="noStrike" cap="none">
                <a:solidFill>
                  <a:schemeClr val="dk1"/>
                </a:solidFill>
                <a:latin typeface="Montserrat"/>
                <a:ea typeface="Montserrat"/>
                <a:cs typeface="Montserrat"/>
                <a:sym typeface="Montserrat"/>
              </a:rPr>
              <a:t>Dr. Ramos</a:t>
            </a:r>
            <a:r>
              <a:rPr lang="en-GB" sz="1400" b="0" i="0" u="none" strike="noStrike" cap="none">
                <a:solidFill>
                  <a:schemeClr val="dk1"/>
                </a:solidFill>
                <a:latin typeface="Montserrat"/>
                <a:ea typeface="Montserrat"/>
                <a:cs typeface="Montserrat"/>
                <a:sym typeface="Montserrat"/>
              </a:rPr>
              <a:t> proceeded with the telehealth consultation.</a:t>
            </a:r>
            <a:endParaRPr sz="1400" b="0" i="0" u="none" strike="noStrike" cap="none">
              <a:solidFill>
                <a:schemeClr val="dk1"/>
              </a:solidFill>
              <a:latin typeface="Montserrat"/>
              <a:ea typeface="Montserrat"/>
              <a:cs typeface="Montserrat"/>
              <a:sym typeface="Montserrat"/>
            </a:endParaRPr>
          </a:p>
          <a:p>
            <a:pPr marL="274320" marR="0" lvl="0" indent="-134620" algn="l" rtl="0">
              <a:lnSpc>
                <a:spcPct val="100000"/>
              </a:lnSpc>
              <a:spcBef>
                <a:spcPts val="1000"/>
              </a:spcBef>
              <a:spcAft>
                <a:spcPts val="0"/>
              </a:spcAft>
              <a:buClr>
                <a:schemeClr val="dk1"/>
              </a:buClr>
              <a:buSzPts val="1400"/>
              <a:buFont typeface="Montserrat"/>
              <a:buAutoNum type="arabicPeriod"/>
            </a:pPr>
            <a:r>
              <a:rPr lang="en-GB" sz="1400" b="1" i="0" u="none" strike="noStrike" cap="none">
                <a:solidFill>
                  <a:schemeClr val="dk1"/>
                </a:solidFill>
                <a:latin typeface="Montserrat"/>
                <a:ea typeface="Montserrat"/>
                <a:cs typeface="Montserrat"/>
                <a:sym typeface="Montserrat"/>
              </a:rPr>
              <a:t>Jane</a:t>
            </a:r>
            <a:r>
              <a:rPr lang="en-GB" sz="1400" b="0" i="0" u="none" strike="noStrike" cap="none">
                <a:solidFill>
                  <a:schemeClr val="dk1"/>
                </a:solidFill>
                <a:latin typeface="Montserrat"/>
                <a:ea typeface="Montserrat"/>
                <a:cs typeface="Montserrat"/>
                <a:sym typeface="Montserrat"/>
              </a:rPr>
              <a:t> learns of what happened between </a:t>
            </a:r>
            <a:r>
              <a:rPr lang="en-GB" sz="1400" b="1" i="0" u="none" strike="noStrike" cap="none">
                <a:solidFill>
                  <a:schemeClr val="dk1"/>
                </a:solidFill>
                <a:latin typeface="Montserrat"/>
                <a:ea typeface="Montserrat"/>
                <a:cs typeface="Montserrat"/>
                <a:sym typeface="Montserrat"/>
              </a:rPr>
              <a:t>Dr. Ramos and Craig.</a:t>
            </a:r>
            <a:r>
              <a:rPr lang="en-GB" sz="1400" b="0" i="0" u="none" strike="noStrike" cap="none">
                <a:solidFill>
                  <a:schemeClr val="dk1"/>
                </a:solidFill>
                <a:latin typeface="Montserrat"/>
                <a:ea typeface="Montserrat"/>
                <a:cs typeface="Montserrat"/>
                <a:sym typeface="Montserrat"/>
              </a:rPr>
              <a:t>, She also learns that </a:t>
            </a:r>
            <a:r>
              <a:rPr lang="en-GB" sz="1400" b="1" i="0" u="none" strike="noStrike" cap="none">
                <a:solidFill>
                  <a:schemeClr val="dk1"/>
                </a:solidFill>
                <a:latin typeface="Montserrat"/>
                <a:ea typeface="Montserrat"/>
                <a:cs typeface="Montserrat"/>
                <a:sym typeface="Montserrat"/>
              </a:rPr>
              <a:t>Craig</a:t>
            </a:r>
            <a:r>
              <a:rPr lang="en-GB" sz="1400" b="0" i="0" u="none" strike="noStrike" cap="none">
                <a:solidFill>
                  <a:schemeClr val="dk1"/>
                </a:solidFill>
                <a:latin typeface="Montserrat"/>
                <a:ea typeface="Montserrat"/>
                <a:cs typeface="Montserrat"/>
                <a:sym typeface="Montserrat"/>
              </a:rPr>
              <a:t> has been doing this for other </a:t>
            </a:r>
            <a:r>
              <a:rPr lang="en-GB" sz="1400" b="1" i="0" u="none" strike="noStrike" cap="none">
                <a:solidFill>
                  <a:schemeClr val="dk1"/>
                </a:solidFill>
                <a:latin typeface="Montserrat"/>
                <a:ea typeface="Montserrat"/>
                <a:cs typeface="Montserrat"/>
                <a:sym typeface="Montserrat"/>
              </a:rPr>
              <a:t>doctors</a:t>
            </a:r>
            <a:r>
              <a:rPr lang="en-GB" sz="1400" b="0" i="0" u="none" strike="noStrike" cap="none">
                <a:solidFill>
                  <a:schemeClr val="dk1"/>
                </a:solidFill>
                <a:latin typeface="Montserrat"/>
                <a:ea typeface="Montserrat"/>
                <a:cs typeface="Montserrat"/>
                <a:sym typeface="Montserrat"/>
              </a:rPr>
              <a:t> because they are struggling with Triangle EHR .</a:t>
            </a:r>
            <a:endParaRPr sz="1400" b="0" i="0" u="none" strike="noStrike" cap="none">
              <a:solidFill>
                <a:schemeClr val="dk1"/>
              </a:solidFill>
              <a:latin typeface="Montserrat"/>
              <a:ea typeface="Montserrat"/>
              <a:cs typeface="Montserrat"/>
              <a:sym typeface="Montserrat"/>
            </a:endParaRPr>
          </a:p>
        </p:txBody>
      </p:sp>
      <p:sp>
        <p:nvSpPr>
          <p:cNvPr id="2414" name="Google Shape;2414;p53"/>
          <p:cNvSpPr/>
          <p:nvPr/>
        </p:nvSpPr>
        <p:spPr>
          <a:xfrm>
            <a:off x="53750" y="752200"/>
            <a:ext cx="4202400" cy="6045900"/>
          </a:xfrm>
          <a:prstGeom prst="rect">
            <a:avLst/>
          </a:prstGeom>
          <a:solidFill>
            <a:srgbClr val="B1B1B1">
              <a:alpha val="63137"/>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15" name="Google Shape;2415;p53"/>
          <p:cNvSpPr txBox="1"/>
          <p:nvPr/>
        </p:nvSpPr>
        <p:spPr>
          <a:xfrm>
            <a:off x="1175163" y="3111263"/>
            <a:ext cx="2088300" cy="730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Scenario 6</a:t>
            </a: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0"/>
        <p:cNvGrpSpPr/>
        <p:nvPr/>
      </p:nvGrpSpPr>
      <p:grpSpPr>
        <a:xfrm>
          <a:off x="0" y="0"/>
          <a:ext cx="0" cy="0"/>
          <a:chOff x="0" y="0"/>
          <a:chExt cx="0" cy="0"/>
        </a:xfrm>
      </p:grpSpPr>
      <p:sp>
        <p:nvSpPr>
          <p:cNvPr id="2421" name="Google Shape;2421;p54"/>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7 | Maturity self-rating </a:t>
            </a:r>
            <a:endParaRPr sz="2200" b="1" i="0" u="none" strike="noStrike" cap="none">
              <a:solidFill>
                <a:schemeClr val="lt1"/>
              </a:solidFill>
              <a:latin typeface="Montserrat"/>
              <a:ea typeface="Montserrat"/>
              <a:cs typeface="Montserrat"/>
              <a:sym typeface="Montserrat"/>
            </a:endParaRPr>
          </a:p>
        </p:txBody>
      </p:sp>
      <p:sp>
        <p:nvSpPr>
          <p:cNvPr id="2422" name="Google Shape;2422;p54"/>
          <p:cNvSpPr txBox="1"/>
          <p:nvPr/>
        </p:nvSpPr>
        <p:spPr>
          <a:xfrm>
            <a:off x="4038600" y="1638300"/>
            <a:ext cx="7791600" cy="23448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100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What do you think are the root causes of the data protection failures in the above scenario?</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Now that Jane (DPO) knows what has been happening in the hospital, list some action steps she should consider to start remedying the situation. </a:t>
            </a:r>
            <a:endParaRPr sz="2200" b="0" i="0" u="none" strike="noStrike" cap="none">
              <a:solidFill>
                <a:schemeClr val="lt1"/>
              </a:solidFill>
              <a:latin typeface="Montserrat"/>
              <a:ea typeface="Montserrat"/>
              <a:cs typeface="Montserrat"/>
              <a:sym typeface="Montserrat"/>
            </a:endParaRPr>
          </a:p>
        </p:txBody>
      </p:sp>
      <p:sp>
        <p:nvSpPr>
          <p:cNvPr id="2423" name="Google Shape;2423;p54"/>
          <p:cNvSpPr txBox="1"/>
          <p:nvPr/>
        </p:nvSpPr>
        <p:spPr>
          <a:xfrm>
            <a:off x="3962550" y="4025325"/>
            <a:ext cx="7943700" cy="7695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rate your maturity level when considering </a:t>
            </a:r>
            <a:r>
              <a:rPr lang="en-GB" sz="1900" b="1" i="0" u="none" strike="noStrike" cap="none">
                <a:solidFill>
                  <a:schemeClr val="lt1"/>
                </a:solidFill>
                <a:latin typeface="Montserrat"/>
                <a:ea typeface="Montserrat"/>
                <a:cs typeface="Montserrat"/>
                <a:sym typeface="Montserrat"/>
              </a:rPr>
              <a:t>standards for protection of personal data</a:t>
            </a:r>
            <a:r>
              <a:rPr lang="en-GB" sz="1900" b="0" i="0" u="none" strike="noStrike" cap="none">
                <a:solidFill>
                  <a:schemeClr val="lt1"/>
                </a:solidFill>
                <a:latin typeface="Montserrat"/>
                <a:ea typeface="Montserrat"/>
                <a:cs typeface="Montserrat"/>
                <a:sym typeface="Montserrat"/>
              </a:rPr>
              <a:t>?</a:t>
            </a:r>
            <a:endParaRPr sz="1900" b="0" i="0" u="none" strike="noStrike" cap="none">
              <a:solidFill>
                <a:schemeClr val="lt1"/>
              </a:solidFill>
              <a:latin typeface="Montserrat"/>
              <a:ea typeface="Montserrat"/>
              <a:cs typeface="Montserrat"/>
              <a:sym typeface="Montserrat"/>
            </a:endParaRPr>
          </a:p>
        </p:txBody>
      </p:sp>
      <p:sp>
        <p:nvSpPr>
          <p:cNvPr id="2424" name="Google Shape;2424;p54"/>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grpSp>
        <p:nvGrpSpPr>
          <p:cNvPr id="2425" name="Google Shape;2425;p54"/>
          <p:cNvGrpSpPr/>
          <p:nvPr/>
        </p:nvGrpSpPr>
        <p:grpSpPr>
          <a:xfrm>
            <a:off x="942074" y="2932390"/>
            <a:ext cx="1142678" cy="2748154"/>
            <a:chOff x="10009188" y="3405188"/>
            <a:chExt cx="1203326" cy="2894012"/>
          </a:xfrm>
        </p:grpSpPr>
        <p:sp>
          <p:nvSpPr>
            <p:cNvPr id="2426" name="Google Shape;2426;p54"/>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7" name="Google Shape;2427;p54"/>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54"/>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9" name="Google Shape;2429;p54"/>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0" name="Google Shape;2430;p54"/>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1" name="Google Shape;2431;p54"/>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2" name="Google Shape;2432;p54"/>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3" name="Google Shape;2433;p54"/>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4" name="Google Shape;2434;p54"/>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5" name="Google Shape;2435;p54"/>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6" name="Google Shape;2436;p54"/>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7" name="Google Shape;2437;p54"/>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8" name="Google Shape;2438;p54"/>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9" name="Google Shape;2439;p54"/>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0" name="Google Shape;2440;p54"/>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1" name="Google Shape;2441;p54"/>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2" name="Google Shape;2442;p54"/>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3" name="Google Shape;2443;p54"/>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4" name="Google Shape;2444;p54"/>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5" name="Google Shape;2445;p54"/>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6" name="Google Shape;2446;p54"/>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7" name="Google Shape;2447;p54"/>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p54"/>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9" name="Google Shape;2449;p54"/>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p54"/>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p54"/>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p54"/>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p54"/>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p54"/>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54"/>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6" name="Google Shape;2456;p54"/>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p54"/>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8" name="Google Shape;2458;p54"/>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p54"/>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0" name="Google Shape;2460;p54"/>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1" name="Google Shape;2461;p54"/>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2" name="Google Shape;2462;p54"/>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200"/>
              <a:buFont typeface="Arial"/>
              <a:buNone/>
            </a:pPr>
            <a:r>
              <a:rPr lang="en-GB" sz="2200" b="1" i="0" u="none" strike="noStrike" cap="none">
                <a:solidFill>
                  <a:srgbClr val="FFFFFF"/>
                </a:solidFill>
                <a:latin typeface="Montserrat"/>
                <a:ea typeface="Montserrat"/>
                <a:cs typeface="Montserrat"/>
                <a:sym typeface="Montserrat"/>
              </a:rPr>
              <a:t>Recap from Day 1 and preparation for Day 2</a:t>
            </a:r>
            <a:endParaRPr sz="2200" b="1" i="0" u="none" strike="noStrike" cap="none">
              <a:solidFill>
                <a:srgbClr val="FFFFFF"/>
              </a:solidFill>
              <a:latin typeface="Montserrat"/>
              <a:ea typeface="Montserrat"/>
              <a:cs typeface="Montserrat"/>
              <a:sym typeface="Montserrat"/>
            </a:endParaRPr>
          </a:p>
        </p:txBody>
      </p:sp>
      <p:sp>
        <p:nvSpPr>
          <p:cNvPr id="159" name="Google Shape;159;p19"/>
          <p:cNvSpPr/>
          <p:nvPr/>
        </p:nvSpPr>
        <p:spPr>
          <a:xfrm>
            <a:off x="1136625" y="93742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60" name="Google Shape;160;p19"/>
          <p:cNvSpPr/>
          <p:nvPr/>
        </p:nvSpPr>
        <p:spPr>
          <a:xfrm>
            <a:off x="1136627" y="937425"/>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61" name="Google Shape;161;p19"/>
          <p:cNvSpPr txBox="1"/>
          <p:nvPr/>
        </p:nvSpPr>
        <p:spPr>
          <a:xfrm>
            <a:off x="1859739" y="1011250"/>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The fundamentals of data security in healthcare</a:t>
            </a:r>
            <a:endParaRPr sz="1500" b="1" i="0" u="none" strike="noStrike" cap="none">
              <a:solidFill>
                <a:schemeClr val="dk1"/>
              </a:solidFill>
              <a:latin typeface="Montserrat"/>
              <a:ea typeface="Montserrat"/>
              <a:cs typeface="Montserrat"/>
              <a:sym typeface="Montserrat"/>
            </a:endParaRPr>
          </a:p>
        </p:txBody>
      </p:sp>
      <p:pic>
        <p:nvPicPr>
          <p:cNvPr id="162" name="Google Shape;162;p19"/>
          <p:cNvPicPr preferRelativeResize="0"/>
          <p:nvPr/>
        </p:nvPicPr>
        <p:blipFill rotWithShape="1">
          <a:blip r:embed="rId3">
            <a:alphaModFix/>
          </a:blip>
          <a:srcRect/>
          <a:stretch/>
        </p:blipFill>
        <p:spPr>
          <a:xfrm>
            <a:off x="341177" y="1004925"/>
            <a:ext cx="721800" cy="721800"/>
          </a:xfrm>
          <a:prstGeom prst="rect">
            <a:avLst/>
          </a:prstGeom>
          <a:noFill/>
          <a:ln w="19050" cap="flat" cmpd="sng">
            <a:solidFill>
              <a:schemeClr val="dk1"/>
            </a:solidFill>
            <a:prstDash val="solid"/>
            <a:round/>
            <a:headEnd type="none" w="sm" len="sm"/>
            <a:tailEnd type="none" w="sm" len="sm"/>
          </a:ln>
        </p:spPr>
      </p:pic>
      <p:sp>
        <p:nvSpPr>
          <p:cNvPr id="163" name="Google Shape;163;p19"/>
          <p:cNvSpPr/>
          <p:nvPr/>
        </p:nvSpPr>
        <p:spPr>
          <a:xfrm>
            <a:off x="1136625" y="190446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64" name="Google Shape;164;p19"/>
          <p:cNvSpPr/>
          <p:nvPr/>
        </p:nvSpPr>
        <p:spPr>
          <a:xfrm>
            <a:off x="1136627" y="1904463"/>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65" name="Google Shape;165;p19"/>
          <p:cNvSpPr txBox="1"/>
          <p:nvPr/>
        </p:nvSpPr>
        <p:spPr>
          <a:xfrm>
            <a:off x="1859739" y="1978300"/>
            <a:ext cx="74340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500" b="1" i="0" u="none" strike="noStrike" cap="none">
                <a:solidFill>
                  <a:schemeClr val="dk1"/>
                </a:solidFill>
                <a:latin typeface="Montserrat"/>
                <a:ea typeface="Montserrat"/>
                <a:cs typeface="Montserrat"/>
                <a:sym typeface="Montserrat"/>
              </a:rPr>
              <a:t>Regulations and guidelines in the digital health ecosystem</a:t>
            </a:r>
            <a:endParaRPr sz="1600" b="1" i="0" u="none" strike="noStrike" cap="none">
              <a:solidFill>
                <a:schemeClr val="dk1"/>
              </a:solidFill>
              <a:latin typeface="Montserrat"/>
              <a:ea typeface="Montserrat"/>
              <a:cs typeface="Montserrat"/>
              <a:sym typeface="Montserrat"/>
            </a:endParaRPr>
          </a:p>
        </p:txBody>
      </p:sp>
      <p:sp>
        <p:nvSpPr>
          <p:cNvPr id="166" name="Google Shape;166;p19"/>
          <p:cNvSpPr/>
          <p:nvPr/>
        </p:nvSpPr>
        <p:spPr>
          <a:xfrm>
            <a:off x="1136625" y="287150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67" name="Google Shape;167;p19"/>
          <p:cNvSpPr/>
          <p:nvPr/>
        </p:nvSpPr>
        <p:spPr>
          <a:xfrm>
            <a:off x="1136627" y="2871501"/>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68" name="Google Shape;168;p19"/>
          <p:cNvSpPr txBox="1"/>
          <p:nvPr/>
        </p:nvSpPr>
        <p:spPr>
          <a:xfrm>
            <a:off x="1859739" y="2945325"/>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500" b="1" i="0" u="none" strike="noStrike" cap="none">
                <a:solidFill>
                  <a:schemeClr val="dk1"/>
                </a:solidFill>
                <a:latin typeface="Montserrat"/>
                <a:ea typeface="Montserrat"/>
                <a:cs typeface="Montserrat"/>
                <a:sym typeface="Montserrat"/>
              </a:rPr>
              <a:t>The operating environment</a:t>
            </a:r>
            <a:endParaRPr sz="1500" b="1" i="0" u="none" strike="noStrike" cap="none">
              <a:solidFill>
                <a:schemeClr val="dk1"/>
              </a:solidFill>
              <a:latin typeface="Montserrat"/>
              <a:ea typeface="Montserrat"/>
              <a:cs typeface="Montserrat"/>
              <a:sym typeface="Montserrat"/>
            </a:endParaRPr>
          </a:p>
        </p:txBody>
      </p:sp>
      <p:pic>
        <p:nvPicPr>
          <p:cNvPr id="169" name="Google Shape;169;p19"/>
          <p:cNvPicPr preferRelativeResize="0"/>
          <p:nvPr/>
        </p:nvPicPr>
        <p:blipFill rotWithShape="1">
          <a:blip r:embed="rId4">
            <a:alphaModFix/>
          </a:blip>
          <a:srcRect/>
          <a:stretch/>
        </p:blipFill>
        <p:spPr>
          <a:xfrm>
            <a:off x="341177" y="2939325"/>
            <a:ext cx="721800" cy="721800"/>
          </a:xfrm>
          <a:prstGeom prst="rect">
            <a:avLst/>
          </a:prstGeom>
          <a:noFill/>
          <a:ln w="19050" cap="flat" cmpd="sng">
            <a:solidFill>
              <a:schemeClr val="dk1"/>
            </a:solidFill>
            <a:prstDash val="solid"/>
            <a:round/>
            <a:headEnd type="none" w="sm" len="sm"/>
            <a:tailEnd type="none" w="sm" len="sm"/>
          </a:ln>
        </p:spPr>
      </p:pic>
      <p:sp>
        <p:nvSpPr>
          <p:cNvPr id="170" name="Google Shape;170;p19"/>
          <p:cNvSpPr/>
          <p:nvPr/>
        </p:nvSpPr>
        <p:spPr>
          <a:xfrm>
            <a:off x="1136625" y="383854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71" name="Google Shape;171;p19"/>
          <p:cNvSpPr/>
          <p:nvPr/>
        </p:nvSpPr>
        <p:spPr>
          <a:xfrm>
            <a:off x="1136627" y="3838540"/>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pic>
        <p:nvPicPr>
          <p:cNvPr id="172" name="Google Shape;172;p19"/>
          <p:cNvPicPr preferRelativeResize="0"/>
          <p:nvPr/>
        </p:nvPicPr>
        <p:blipFill rotWithShape="1">
          <a:blip r:embed="rId5">
            <a:alphaModFix/>
          </a:blip>
          <a:srcRect/>
          <a:stretch/>
        </p:blipFill>
        <p:spPr>
          <a:xfrm>
            <a:off x="341173" y="3906524"/>
            <a:ext cx="721800" cy="721800"/>
          </a:xfrm>
          <a:prstGeom prst="rect">
            <a:avLst/>
          </a:prstGeom>
          <a:noFill/>
          <a:ln w="19050" cap="flat" cmpd="sng">
            <a:solidFill>
              <a:schemeClr val="dk1"/>
            </a:solidFill>
            <a:prstDash val="solid"/>
            <a:round/>
            <a:headEnd type="none" w="sm" len="sm"/>
            <a:tailEnd type="none" w="sm" len="sm"/>
          </a:ln>
        </p:spPr>
      </p:pic>
      <p:sp>
        <p:nvSpPr>
          <p:cNvPr id="173" name="Google Shape;173;p19"/>
          <p:cNvSpPr/>
          <p:nvPr/>
        </p:nvSpPr>
        <p:spPr>
          <a:xfrm>
            <a:off x="1136625" y="480558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74" name="Google Shape;174;p19"/>
          <p:cNvSpPr/>
          <p:nvPr/>
        </p:nvSpPr>
        <p:spPr>
          <a:xfrm>
            <a:off x="1136627" y="4805578"/>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75" name="Google Shape;175;p19"/>
          <p:cNvSpPr txBox="1"/>
          <p:nvPr/>
        </p:nvSpPr>
        <p:spPr>
          <a:xfrm>
            <a:off x="1859739" y="4879400"/>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500" b="1" i="0" u="none" strike="noStrike" cap="none">
                <a:solidFill>
                  <a:schemeClr val="dk1"/>
                </a:solidFill>
                <a:latin typeface="Montserrat"/>
                <a:ea typeface="Montserrat"/>
                <a:cs typeface="Montserrat"/>
                <a:sym typeface="Montserrat"/>
              </a:rPr>
              <a:t>Guidelines and principles for data compliance and protection in operations</a:t>
            </a:r>
            <a:endParaRPr sz="1500" b="1" i="0" u="none" strike="noStrike" cap="none">
              <a:solidFill>
                <a:schemeClr val="dk1"/>
              </a:solidFill>
              <a:latin typeface="Montserrat"/>
              <a:ea typeface="Montserrat"/>
              <a:cs typeface="Montserrat"/>
              <a:sym typeface="Montserrat"/>
            </a:endParaRPr>
          </a:p>
        </p:txBody>
      </p:sp>
      <p:pic>
        <p:nvPicPr>
          <p:cNvPr id="176" name="Google Shape;176;p19"/>
          <p:cNvPicPr preferRelativeResize="0"/>
          <p:nvPr/>
        </p:nvPicPr>
        <p:blipFill rotWithShape="1">
          <a:blip r:embed="rId6">
            <a:alphaModFix/>
          </a:blip>
          <a:srcRect/>
          <a:stretch/>
        </p:blipFill>
        <p:spPr>
          <a:xfrm>
            <a:off x="341173" y="4873724"/>
            <a:ext cx="721800" cy="721800"/>
          </a:xfrm>
          <a:prstGeom prst="rect">
            <a:avLst/>
          </a:prstGeom>
          <a:noFill/>
          <a:ln w="19050" cap="flat" cmpd="sng">
            <a:solidFill>
              <a:schemeClr val="dk1"/>
            </a:solidFill>
            <a:prstDash val="solid"/>
            <a:round/>
            <a:headEnd type="none" w="sm" len="sm"/>
            <a:tailEnd type="none" w="sm" len="sm"/>
          </a:ln>
        </p:spPr>
      </p:pic>
      <p:sp>
        <p:nvSpPr>
          <p:cNvPr id="177" name="Google Shape;177;p19"/>
          <p:cNvSpPr/>
          <p:nvPr/>
        </p:nvSpPr>
        <p:spPr>
          <a:xfrm>
            <a:off x="1136625" y="577262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78" name="Google Shape;178;p19"/>
          <p:cNvSpPr/>
          <p:nvPr/>
        </p:nvSpPr>
        <p:spPr>
          <a:xfrm>
            <a:off x="1136627" y="5772616"/>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79" name="Google Shape;179;p19"/>
          <p:cNvSpPr txBox="1"/>
          <p:nvPr/>
        </p:nvSpPr>
        <p:spPr>
          <a:xfrm>
            <a:off x="1859739" y="5846450"/>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a:solidFill>
                  <a:schemeClr val="dk1"/>
                </a:solidFill>
                <a:latin typeface="Montserrat"/>
                <a:ea typeface="Montserrat"/>
                <a:cs typeface="Montserrat"/>
                <a:sym typeface="Montserrat"/>
              </a:rPr>
              <a:t>Practical applications and examples for health data security</a:t>
            </a:r>
            <a:endParaRPr sz="1500" b="1" i="0" u="none" strike="noStrike" cap="none">
              <a:solidFill>
                <a:schemeClr val="dk1"/>
              </a:solidFill>
              <a:latin typeface="Montserrat"/>
              <a:ea typeface="Montserrat"/>
              <a:cs typeface="Montserrat"/>
              <a:sym typeface="Montserrat"/>
            </a:endParaRPr>
          </a:p>
        </p:txBody>
      </p:sp>
      <p:pic>
        <p:nvPicPr>
          <p:cNvPr id="180" name="Google Shape;180;p19"/>
          <p:cNvPicPr preferRelativeResize="0"/>
          <p:nvPr/>
        </p:nvPicPr>
        <p:blipFill rotWithShape="1">
          <a:blip r:embed="rId7">
            <a:alphaModFix/>
          </a:blip>
          <a:srcRect/>
          <a:stretch/>
        </p:blipFill>
        <p:spPr>
          <a:xfrm>
            <a:off x="341177" y="5840923"/>
            <a:ext cx="721800" cy="720194"/>
          </a:xfrm>
          <a:prstGeom prst="rect">
            <a:avLst/>
          </a:prstGeom>
          <a:noFill/>
          <a:ln w="19050" cap="flat" cmpd="sng">
            <a:solidFill>
              <a:schemeClr val="dk1"/>
            </a:solidFill>
            <a:prstDash val="solid"/>
            <a:round/>
            <a:headEnd type="none" w="sm" len="sm"/>
            <a:tailEnd type="none" w="sm" len="sm"/>
          </a:ln>
        </p:spPr>
      </p:pic>
      <p:pic>
        <p:nvPicPr>
          <p:cNvPr id="181" name="Google Shape;181;p19"/>
          <p:cNvPicPr preferRelativeResize="0"/>
          <p:nvPr/>
        </p:nvPicPr>
        <p:blipFill rotWithShape="1">
          <a:blip r:embed="rId8">
            <a:alphaModFix/>
          </a:blip>
          <a:srcRect/>
          <a:stretch/>
        </p:blipFill>
        <p:spPr>
          <a:xfrm>
            <a:off x="341176" y="1972125"/>
            <a:ext cx="721800" cy="721800"/>
          </a:xfrm>
          <a:prstGeom prst="rect">
            <a:avLst/>
          </a:prstGeom>
          <a:noFill/>
          <a:ln w="19050" cap="flat" cmpd="sng">
            <a:solidFill>
              <a:schemeClr val="dk1"/>
            </a:solidFill>
            <a:prstDash val="solid"/>
            <a:round/>
            <a:headEnd type="none" w="sm" len="sm"/>
            <a:tailEnd type="none" w="sm" len="sm"/>
          </a:ln>
        </p:spPr>
      </p:pic>
      <p:sp>
        <p:nvSpPr>
          <p:cNvPr id="182" name="Google Shape;182;p19"/>
          <p:cNvSpPr/>
          <p:nvPr/>
        </p:nvSpPr>
        <p:spPr>
          <a:xfrm>
            <a:off x="9641750" y="1188525"/>
            <a:ext cx="285900" cy="24660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3" name="Google Shape;183;p19"/>
          <p:cNvSpPr/>
          <p:nvPr/>
        </p:nvSpPr>
        <p:spPr>
          <a:xfrm>
            <a:off x="9593075" y="4000975"/>
            <a:ext cx="285900" cy="24660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4" name="Google Shape;184;p19"/>
          <p:cNvSpPr/>
          <p:nvPr/>
        </p:nvSpPr>
        <p:spPr>
          <a:xfrm>
            <a:off x="10060975" y="2040525"/>
            <a:ext cx="1746300" cy="762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1" i="0" u="none" strike="noStrike" cap="none">
                <a:solidFill>
                  <a:srgbClr val="000000"/>
                </a:solidFill>
                <a:latin typeface="Montserrat"/>
                <a:ea typeface="Montserrat"/>
                <a:cs typeface="Montserrat"/>
                <a:sym typeface="Montserrat"/>
              </a:rPr>
              <a:t>Day 1</a:t>
            </a:r>
            <a:endParaRPr sz="2500" b="1" i="0" u="none" strike="noStrike" cap="none">
              <a:solidFill>
                <a:srgbClr val="000000"/>
              </a:solidFill>
              <a:latin typeface="Montserrat"/>
              <a:ea typeface="Montserrat"/>
              <a:cs typeface="Montserrat"/>
              <a:sym typeface="Montserrat"/>
            </a:endParaRPr>
          </a:p>
        </p:txBody>
      </p:sp>
      <p:sp>
        <p:nvSpPr>
          <p:cNvPr id="185" name="Google Shape;185;p19"/>
          <p:cNvSpPr/>
          <p:nvPr/>
        </p:nvSpPr>
        <p:spPr>
          <a:xfrm>
            <a:off x="10060975" y="4853625"/>
            <a:ext cx="1746300" cy="762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1" i="0" u="none" strike="noStrike" cap="none">
                <a:solidFill>
                  <a:srgbClr val="000000"/>
                </a:solidFill>
                <a:latin typeface="Montserrat"/>
                <a:ea typeface="Montserrat"/>
                <a:cs typeface="Montserrat"/>
                <a:sym typeface="Montserrat"/>
              </a:rPr>
              <a:t>Day 2</a:t>
            </a:r>
            <a:endParaRPr sz="2500" b="1" i="0" u="none" strike="noStrike" cap="none">
              <a:solidFill>
                <a:srgbClr val="000000"/>
              </a:solidFill>
              <a:latin typeface="Montserrat"/>
              <a:ea typeface="Montserrat"/>
              <a:cs typeface="Montserrat"/>
              <a:sym typeface="Montserrat"/>
            </a:endParaRPr>
          </a:p>
        </p:txBody>
      </p:sp>
      <p:sp>
        <p:nvSpPr>
          <p:cNvPr id="186" name="Google Shape;186;p19"/>
          <p:cNvSpPr txBox="1"/>
          <p:nvPr/>
        </p:nvSpPr>
        <p:spPr>
          <a:xfrm>
            <a:off x="1859739" y="3855025"/>
            <a:ext cx="7434000" cy="8286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500" b="1" i="0" u="none" strike="noStrike" cap="none">
                <a:solidFill>
                  <a:schemeClr val="dk1"/>
                </a:solidFill>
                <a:latin typeface="Montserrat"/>
                <a:ea typeface="Montserrat"/>
                <a:cs typeface="Montserrat"/>
                <a:sym typeface="Montserrat"/>
              </a:rPr>
              <a:t>Regulatory requirements for healthcare data</a:t>
            </a:r>
            <a:endParaRPr sz="15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67"/>
        <p:cNvGrpSpPr/>
        <p:nvPr/>
      </p:nvGrpSpPr>
      <p:grpSpPr>
        <a:xfrm>
          <a:off x="0" y="0"/>
          <a:ext cx="0" cy="0"/>
          <a:chOff x="0" y="0"/>
          <a:chExt cx="0" cy="0"/>
        </a:xfrm>
      </p:grpSpPr>
      <p:pic>
        <p:nvPicPr>
          <p:cNvPr id="2468" name="Google Shape;2468;p55"/>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469" name="Google Shape;2469;p55"/>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471" name="Google Shape;2471;p55"/>
          <p:cNvSpPr txBox="1"/>
          <p:nvPr/>
        </p:nvSpPr>
        <p:spPr>
          <a:xfrm>
            <a:off x="709650" y="3388392"/>
            <a:ext cx="10772700" cy="1877700"/>
          </a:xfrm>
          <a:prstGeom prst="rect">
            <a:avLst/>
          </a:prstGeom>
          <a:solidFill>
            <a:srgbClr val="F3F3F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Montserrat"/>
                <a:ea typeface="Montserrat"/>
                <a:cs typeface="Montserrat"/>
                <a:sym typeface="Montserrat"/>
              </a:rPr>
              <a:t>“</a:t>
            </a:r>
            <a:r>
              <a:rPr lang="en-GB" sz="2200" b="0" i="0" u="none" strike="noStrike" cap="none">
                <a:solidFill>
                  <a:schemeClr val="dk1"/>
                </a:solidFill>
                <a:latin typeface="Montserrat"/>
                <a:ea typeface="Montserrat"/>
                <a:cs typeface="Montserrat"/>
                <a:sym typeface="Montserrat"/>
              </a:rPr>
              <a:t>The controller shall implement </a:t>
            </a:r>
            <a:r>
              <a:rPr lang="en-GB" sz="2200" b="1" i="0" u="none" strike="noStrike" cap="none">
                <a:solidFill>
                  <a:schemeClr val="dk1"/>
                </a:solidFill>
                <a:latin typeface="Montserrat"/>
                <a:ea typeface="Montserrat"/>
                <a:cs typeface="Montserrat"/>
                <a:sym typeface="Montserrat"/>
              </a:rPr>
              <a:t>appropriate technical and organisational measures</a:t>
            </a:r>
            <a:r>
              <a:rPr lang="en-GB" sz="2200" b="0" i="0" u="none" strike="noStrike" cap="none">
                <a:solidFill>
                  <a:schemeClr val="dk1"/>
                </a:solidFill>
                <a:latin typeface="Montserrat"/>
                <a:ea typeface="Montserrat"/>
                <a:cs typeface="Montserrat"/>
                <a:sym typeface="Montserrat"/>
              </a:rPr>
              <a:t> for ensuring that, by default, </a:t>
            </a:r>
            <a:r>
              <a:rPr lang="en-GB" sz="2200" b="1" i="0" u="none" strike="noStrike" cap="none">
                <a:solidFill>
                  <a:schemeClr val="dk1"/>
                </a:solidFill>
                <a:latin typeface="Montserrat"/>
                <a:ea typeface="Montserrat"/>
                <a:cs typeface="Montserrat"/>
                <a:sym typeface="Montserrat"/>
              </a:rPr>
              <a:t>only personal data which are necessary</a:t>
            </a:r>
            <a:r>
              <a:rPr lang="en-GB" sz="2200" b="0" i="0" u="none" strike="noStrike" cap="none">
                <a:solidFill>
                  <a:schemeClr val="dk1"/>
                </a:solidFill>
                <a:latin typeface="Montserrat"/>
                <a:ea typeface="Montserrat"/>
                <a:cs typeface="Montserrat"/>
                <a:sym typeface="Montserrat"/>
              </a:rPr>
              <a:t> for each specific purpose of the processing are</a:t>
            </a:r>
            <a:r>
              <a:rPr lang="en-GB" sz="2200" b="1" i="0" u="none" strike="noStrike" cap="none">
                <a:solidFill>
                  <a:schemeClr val="dk1"/>
                </a:solidFill>
                <a:latin typeface="Montserrat"/>
                <a:ea typeface="Montserrat"/>
                <a:cs typeface="Montserrat"/>
                <a:sym typeface="Montserrat"/>
              </a:rPr>
              <a:t> processed</a:t>
            </a:r>
            <a:r>
              <a:rPr lang="en-GB" sz="2200" b="0" i="0" u="none" strike="noStrike" cap="none">
                <a:solidFill>
                  <a:schemeClr val="dk1"/>
                </a:solidFill>
                <a:latin typeface="Montserrat"/>
                <a:ea typeface="Montserrat"/>
                <a:cs typeface="Montserrat"/>
                <a:sym typeface="Montserrat"/>
              </a:rPr>
              <a:t>”</a:t>
            </a:r>
            <a:endParaRPr sz="22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Montserrat"/>
              <a:ea typeface="Montserrat"/>
              <a:cs typeface="Montserrat"/>
              <a:sym typeface="Montserrat"/>
            </a:endParaRPr>
          </a:p>
          <a:p>
            <a:pPr marL="457200" marR="0" lvl="0" indent="-368300" algn="r" rtl="0">
              <a:lnSpc>
                <a:spcPct val="120000"/>
              </a:lnSpc>
              <a:spcBef>
                <a:spcPts val="0"/>
              </a:spcBef>
              <a:spcAft>
                <a:spcPts val="0"/>
              </a:spcAft>
              <a:buClr>
                <a:schemeClr val="dk1"/>
              </a:buClr>
              <a:buSzPts val="2200"/>
              <a:buFont typeface="Montserrat"/>
              <a:buChar char="-"/>
            </a:pPr>
            <a:r>
              <a:rPr lang="en-GB" sz="2200" b="0" i="0" u="none" strike="noStrike" cap="none">
                <a:solidFill>
                  <a:schemeClr val="dk1"/>
                </a:solidFill>
                <a:latin typeface="Montserrat"/>
                <a:ea typeface="Montserrat"/>
                <a:cs typeface="Montserrat"/>
                <a:sym typeface="Montserrat"/>
              </a:rPr>
              <a:t>GDPR Article 25: Data protection by design and by default</a:t>
            </a:r>
            <a:endParaRPr sz="2200" b="0" i="0" u="none" strike="noStrike" cap="none">
              <a:solidFill>
                <a:schemeClr val="dk1"/>
              </a:solidFill>
              <a:latin typeface="Montserrat"/>
              <a:ea typeface="Montserrat"/>
              <a:cs typeface="Montserrat"/>
              <a:sym typeface="Montserrat"/>
            </a:endParaRPr>
          </a:p>
        </p:txBody>
      </p:sp>
      <p:sp>
        <p:nvSpPr>
          <p:cNvPr id="2475" name="Google Shape;2475;p55"/>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Considerations for healthcare data access </a:t>
            </a:r>
            <a:endParaRPr sz="2200" b="1" i="0" u="none" strike="noStrike" cap="none">
              <a:solidFill>
                <a:schemeClr val="lt1"/>
              </a:solidFill>
              <a:latin typeface="Montserrat"/>
              <a:ea typeface="Montserrat"/>
              <a:cs typeface="Montserrat"/>
              <a:sym typeface="Montserrat"/>
            </a:endParaRPr>
          </a:p>
        </p:txBody>
      </p:sp>
      <p:sp>
        <p:nvSpPr>
          <p:cNvPr id="2" name="Google Shape;1573;p41">
            <a:extLst>
              <a:ext uri="{FF2B5EF4-FFF2-40B4-BE49-F238E27FC236}">
                <a16:creationId xmlns:a16="http://schemas.microsoft.com/office/drawing/2014/main" id="{9529D845-AB05-9A40-A2CA-FA0182315000}"/>
              </a:ext>
            </a:extLst>
          </p:cNvPr>
          <p:cNvSpPr/>
          <p:nvPr/>
        </p:nvSpPr>
        <p:spPr>
          <a:xfrm rot="5400000">
            <a:off x="6065175" y="954057"/>
            <a:ext cx="290700" cy="4467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 name="Google Shape;1572;p41">
            <a:extLst>
              <a:ext uri="{FF2B5EF4-FFF2-40B4-BE49-F238E27FC236}">
                <a16:creationId xmlns:a16="http://schemas.microsoft.com/office/drawing/2014/main" id="{B2569367-7F43-AA48-2D1B-4A1C1E273E75}"/>
              </a:ext>
            </a:extLst>
          </p:cNvPr>
          <p:cNvSpPr txBox="1"/>
          <p:nvPr/>
        </p:nvSpPr>
        <p:spPr>
          <a:xfrm>
            <a:off x="686888" y="2235968"/>
            <a:ext cx="4369800" cy="503184"/>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800" b="1" i="0" u="none" strike="noStrike" cap="none" dirty="0">
                <a:solidFill>
                  <a:schemeClr val="lt1"/>
                </a:solidFill>
                <a:latin typeface="Montserrat"/>
                <a:ea typeface="Montserrat"/>
                <a:cs typeface="Montserrat"/>
                <a:sym typeface="Montserrat"/>
              </a:rPr>
              <a:t>Purpose limitation</a:t>
            </a:r>
            <a:endParaRPr sz="1800" b="1" i="0" u="none" strike="noStrike" cap="none" dirty="0">
              <a:solidFill>
                <a:schemeClr val="lt1"/>
              </a:solidFill>
              <a:latin typeface="Montserrat"/>
              <a:ea typeface="Montserrat"/>
              <a:cs typeface="Montserrat"/>
              <a:sym typeface="Montserrat"/>
            </a:endParaRPr>
          </a:p>
        </p:txBody>
      </p:sp>
      <p:sp>
        <p:nvSpPr>
          <p:cNvPr id="4" name="Google Shape;1572;p41">
            <a:extLst>
              <a:ext uri="{FF2B5EF4-FFF2-40B4-BE49-F238E27FC236}">
                <a16:creationId xmlns:a16="http://schemas.microsoft.com/office/drawing/2014/main" id="{CCC3D3A4-BB81-8FD9-C1B9-1D01C1F57852}"/>
              </a:ext>
            </a:extLst>
          </p:cNvPr>
          <p:cNvSpPr txBox="1"/>
          <p:nvPr/>
        </p:nvSpPr>
        <p:spPr>
          <a:xfrm>
            <a:off x="7231123" y="2235968"/>
            <a:ext cx="4369800" cy="503184"/>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800" b="1" i="0" u="none" strike="noStrike" cap="none" dirty="0">
                <a:solidFill>
                  <a:schemeClr val="lt1"/>
                </a:solidFill>
                <a:latin typeface="Montserrat"/>
                <a:ea typeface="Montserrat"/>
                <a:cs typeface="Montserrat"/>
                <a:sym typeface="Montserrat"/>
              </a:rPr>
              <a:t>Data minimisation</a:t>
            </a:r>
            <a:endParaRPr sz="1800" b="1"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2481" name="Google Shape;2481;p56"/>
          <p:cNvPicPr preferRelativeResize="0"/>
          <p:nvPr/>
        </p:nvPicPr>
        <p:blipFill rotWithShape="1">
          <a:blip r:embed="rId3">
            <a:alphaModFix/>
          </a:blip>
          <a:srcRect t="13116" b="2473"/>
          <a:stretch/>
        </p:blipFill>
        <p:spPr>
          <a:xfrm>
            <a:off x="0" y="0"/>
            <a:ext cx="12192000" cy="6858001"/>
          </a:xfrm>
          <a:prstGeom prst="rect">
            <a:avLst/>
          </a:prstGeom>
          <a:noFill/>
          <a:ln>
            <a:noFill/>
          </a:ln>
        </p:spPr>
      </p:pic>
      <p:sp>
        <p:nvSpPr>
          <p:cNvPr id="2482" name="Google Shape;2482;p56"/>
          <p:cNvSpPr/>
          <p:nvPr/>
        </p:nvSpPr>
        <p:spPr>
          <a:xfrm>
            <a:off x="0" y="2800350"/>
            <a:ext cx="12192000" cy="12573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5 min Break </a:t>
            </a:r>
            <a:endParaRPr sz="3000" b="0" i="0" u="none" strike="noStrike" cap="none">
              <a:solidFill>
                <a:srgbClr val="FFFFFF"/>
              </a:solidFill>
              <a:latin typeface="Calibri"/>
              <a:ea typeface="Calibri"/>
              <a:cs typeface="Calibri"/>
              <a:sym typeface="Calibri"/>
            </a:endParaRPr>
          </a:p>
        </p:txBody>
      </p:sp>
      <p:sp>
        <p:nvSpPr>
          <p:cNvPr id="2483" name="Google Shape;2483;p56"/>
          <p:cNvSpPr/>
          <p:nvPr/>
        </p:nvSpPr>
        <p:spPr>
          <a:xfrm>
            <a:off x="2671000" y="2877162"/>
            <a:ext cx="1139000" cy="1103675"/>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88" y="479"/>
                </a:moveTo>
                <a:cubicBezTo>
                  <a:pt x="182" y="479"/>
                  <a:pt x="97" y="393"/>
                  <a:pt x="97" y="288"/>
                </a:cubicBezTo>
                <a:cubicBezTo>
                  <a:pt x="97" y="182"/>
                  <a:pt x="182" y="97"/>
                  <a:pt x="288" y="97"/>
                </a:cubicBezTo>
                <a:cubicBezTo>
                  <a:pt x="393" y="97"/>
                  <a:pt x="479" y="182"/>
                  <a:pt x="479" y="288"/>
                </a:cubicBezTo>
                <a:cubicBezTo>
                  <a:pt x="479" y="393"/>
                  <a:pt x="393" y="479"/>
                  <a:pt x="288" y="479"/>
                </a:cubicBezTo>
                <a:close/>
                <a:moveTo>
                  <a:pt x="288" y="121"/>
                </a:moveTo>
                <a:cubicBezTo>
                  <a:pt x="196" y="121"/>
                  <a:pt x="121" y="196"/>
                  <a:pt x="121" y="288"/>
                </a:cubicBezTo>
                <a:cubicBezTo>
                  <a:pt x="121" y="380"/>
                  <a:pt x="196" y="454"/>
                  <a:pt x="288" y="454"/>
                </a:cubicBezTo>
                <a:cubicBezTo>
                  <a:pt x="380" y="454"/>
                  <a:pt x="454" y="380"/>
                  <a:pt x="454" y="288"/>
                </a:cubicBezTo>
                <a:cubicBezTo>
                  <a:pt x="454" y="196"/>
                  <a:pt x="380" y="121"/>
                  <a:pt x="288" y="121"/>
                </a:cubicBezTo>
                <a:close/>
                <a:moveTo>
                  <a:pt x="422" y="300"/>
                </a:moveTo>
                <a:cubicBezTo>
                  <a:pt x="275" y="300"/>
                  <a:pt x="275" y="300"/>
                  <a:pt x="275" y="300"/>
                </a:cubicBezTo>
                <a:cubicBezTo>
                  <a:pt x="275" y="153"/>
                  <a:pt x="275" y="153"/>
                  <a:pt x="275" y="153"/>
                </a:cubicBezTo>
                <a:cubicBezTo>
                  <a:pt x="300" y="153"/>
                  <a:pt x="300" y="153"/>
                  <a:pt x="300" y="153"/>
                </a:cubicBezTo>
                <a:cubicBezTo>
                  <a:pt x="300" y="276"/>
                  <a:pt x="300" y="276"/>
                  <a:pt x="300" y="276"/>
                </a:cubicBezTo>
                <a:cubicBezTo>
                  <a:pt x="422" y="276"/>
                  <a:pt x="422" y="276"/>
                  <a:pt x="422" y="276"/>
                </a:cubicBezTo>
                <a:lnTo>
                  <a:pt x="422" y="3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p57"/>
          <p:cNvSpPr/>
          <p:nvPr/>
        </p:nvSpPr>
        <p:spPr>
          <a:xfrm>
            <a:off x="990600" y="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90" name="Google Shape;2490;p57"/>
          <p:cNvSpPr/>
          <p:nvPr/>
        </p:nvSpPr>
        <p:spPr>
          <a:xfrm>
            <a:off x="990600" y="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91" name="Google Shape;2491;p57"/>
          <p:cNvSpPr/>
          <p:nvPr/>
        </p:nvSpPr>
        <p:spPr>
          <a:xfrm>
            <a:off x="990600" y="116514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2492" name="Google Shape;2492;p57"/>
          <p:cNvSpPr/>
          <p:nvPr/>
        </p:nvSpPr>
        <p:spPr>
          <a:xfrm>
            <a:off x="990600" y="116514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93" name="Google Shape;2493;p57"/>
          <p:cNvSpPr/>
          <p:nvPr/>
        </p:nvSpPr>
        <p:spPr>
          <a:xfrm>
            <a:off x="990600" y="233028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94" name="Google Shape;2494;p57"/>
          <p:cNvSpPr/>
          <p:nvPr/>
        </p:nvSpPr>
        <p:spPr>
          <a:xfrm>
            <a:off x="990600" y="233028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95" name="Google Shape;2495;p57"/>
          <p:cNvSpPr/>
          <p:nvPr/>
        </p:nvSpPr>
        <p:spPr>
          <a:xfrm>
            <a:off x="990600" y="349542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96" name="Google Shape;2496;p57"/>
          <p:cNvSpPr/>
          <p:nvPr/>
        </p:nvSpPr>
        <p:spPr>
          <a:xfrm>
            <a:off x="990600" y="349542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97" name="Google Shape;2497;p57"/>
          <p:cNvSpPr/>
          <p:nvPr/>
        </p:nvSpPr>
        <p:spPr>
          <a:xfrm>
            <a:off x="990600" y="4660560"/>
            <a:ext cx="3866400" cy="1032300"/>
          </a:xfrm>
          <a:prstGeom prst="rect">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98" name="Google Shape;2498;p57"/>
          <p:cNvSpPr/>
          <p:nvPr/>
        </p:nvSpPr>
        <p:spPr>
          <a:xfrm>
            <a:off x="990600" y="4660560"/>
            <a:ext cx="729600" cy="1032300"/>
          </a:xfrm>
          <a:prstGeom prst="homePlate">
            <a:avLst>
              <a:gd name="adj" fmla="val 50000"/>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99" name="Google Shape;2499;p57"/>
          <p:cNvSpPr/>
          <p:nvPr/>
        </p:nvSpPr>
        <p:spPr>
          <a:xfrm>
            <a:off x="990600" y="582570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00" name="Google Shape;2500;p57"/>
          <p:cNvSpPr/>
          <p:nvPr/>
        </p:nvSpPr>
        <p:spPr>
          <a:xfrm>
            <a:off x="990600" y="582570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graphicFrame>
        <p:nvGraphicFramePr>
          <p:cNvPr id="2501" name="Google Shape;2501;p57"/>
          <p:cNvGraphicFramePr/>
          <p:nvPr/>
        </p:nvGraphicFramePr>
        <p:xfrm>
          <a:off x="5014888" y="381025"/>
          <a:ext cx="7076775" cy="5901250"/>
        </p:xfrm>
        <a:graphic>
          <a:graphicData uri="http://schemas.openxmlformats.org/drawingml/2006/table">
            <a:tbl>
              <a:tblPr>
                <a:noFill/>
                <a:tableStyleId>{3BBADF4D-7ACA-4963-85C9-2C1BF1AA1F04}</a:tableStyleId>
              </a:tblPr>
              <a:tblGrid>
                <a:gridCol w="7076775">
                  <a:extLst>
                    <a:ext uri="{9D8B030D-6E8A-4147-A177-3AD203B41FA5}">
                      <a16:colId xmlns:a16="http://schemas.microsoft.com/office/drawing/2014/main" val="20000"/>
                    </a:ext>
                  </a:extLst>
                </a:gridCol>
              </a:tblGrid>
              <a:tr h="5901250">
                <a:tc>
                  <a:txBody>
                    <a:bodyPr/>
                    <a:lstStyle/>
                    <a:p>
                      <a:pPr marL="457200" marR="0" lvl="0" indent="-330200" algn="l" rtl="0">
                        <a:lnSpc>
                          <a:spcPct val="115000"/>
                        </a:lnSpc>
                        <a:spcBef>
                          <a:spcPts val="0"/>
                        </a:spcBef>
                        <a:spcAft>
                          <a:spcPts val="0"/>
                        </a:spcAft>
                        <a:buClr>
                          <a:srgbClr val="111111"/>
                        </a:buClr>
                        <a:buSzPts val="1600"/>
                        <a:buFont typeface="Montserrat"/>
                        <a:buChar char="●"/>
                      </a:pPr>
                      <a:r>
                        <a:rPr lang="en-GB" sz="1600" b="1" u="none" strike="noStrike" cap="none">
                          <a:solidFill>
                            <a:srgbClr val="111111"/>
                          </a:solidFill>
                          <a:latin typeface="Montserrat"/>
                          <a:ea typeface="Montserrat"/>
                          <a:cs typeface="Montserrat"/>
                          <a:sym typeface="Montserrat"/>
                        </a:rPr>
                        <a:t>Covering principles relating to</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rgbClr val="111111"/>
                        </a:buClr>
                        <a:buSzPts val="1600"/>
                        <a:buFont typeface="Montserrat"/>
                        <a:buChar char="○"/>
                      </a:pPr>
                      <a:r>
                        <a:rPr lang="en-GB" sz="1600" u="none" strike="noStrike" cap="none">
                          <a:solidFill>
                            <a:srgbClr val="111111"/>
                          </a:solidFill>
                          <a:latin typeface="Montserrat"/>
                          <a:ea typeface="Montserrat"/>
                          <a:cs typeface="Montserrat"/>
                          <a:sym typeface="Montserrat"/>
                        </a:rPr>
                        <a:t>Healthcare data transfer and exchange and interoperability </a:t>
                      </a:r>
                      <a:endParaRPr sz="1600" u="none"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8: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rgbClr val="111111"/>
                          </a:solidFill>
                          <a:latin typeface="Montserrat"/>
                          <a:ea typeface="Montserrat"/>
                          <a:cs typeface="Montserrat"/>
                          <a:sym typeface="Montserrat"/>
                        </a:rPr>
                        <a:t>Considerations for health data transfer</a:t>
                      </a:r>
                      <a:r>
                        <a:rPr lang="en-GB" sz="1600" u="none" strike="noStrike" cap="none">
                          <a:solidFill>
                            <a:srgbClr val="111111"/>
                          </a:solidFill>
                          <a:latin typeface="Montserrat"/>
                          <a:ea typeface="Montserrat"/>
                          <a:cs typeface="Montserrat"/>
                          <a:sym typeface="Montserrat"/>
                        </a:rPr>
                        <a:t> </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rgbClr val="111111"/>
                        </a:buClr>
                        <a:buSzPts val="1600"/>
                        <a:buFont typeface="Montserrat"/>
                        <a:buChar char="○"/>
                      </a:pPr>
                      <a:r>
                        <a:rPr lang="en-GB" sz="1600" u="none" strike="noStrike" cap="none">
                          <a:solidFill>
                            <a:srgbClr val="111111"/>
                          </a:solidFill>
                          <a:latin typeface="Montserrat"/>
                          <a:ea typeface="Montserrat"/>
                          <a:cs typeface="Montserrat"/>
                          <a:sym typeface="Montserrat"/>
                        </a:rPr>
                        <a:t>Data breaches in healthcare</a:t>
                      </a:r>
                      <a:endParaRPr sz="1600" u="none"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9: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rgbClr val="111111"/>
                          </a:solidFill>
                          <a:latin typeface="Montserrat"/>
                          <a:ea typeface="Montserrat"/>
                          <a:cs typeface="Montserrat"/>
                          <a:sym typeface="Montserrat"/>
                        </a:rPr>
                        <a:t> Considerations for health data security</a:t>
                      </a:r>
                      <a:r>
                        <a:rPr lang="en-GB" sz="1600" u="none" strike="noStrike" cap="none">
                          <a:solidFill>
                            <a:srgbClr val="111111"/>
                          </a:solidFill>
                          <a:latin typeface="Montserrat"/>
                          <a:ea typeface="Montserrat"/>
                          <a:cs typeface="Montserrat"/>
                          <a:sym typeface="Montserrat"/>
                        </a:rPr>
                        <a:t> </a:t>
                      </a:r>
                      <a:endParaRPr sz="1600" b="1" u="none" strike="noStrike" cap="none">
                        <a:solidFill>
                          <a:srgbClr val="11111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2502" name="Google Shape;2502;p57"/>
          <p:cNvSpPr txBox="1"/>
          <p:nvPr/>
        </p:nvSpPr>
        <p:spPr>
          <a:xfrm>
            <a:off x="1829200" y="8895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chemeClr val="lt1"/>
                </a:solidFill>
                <a:latin typeface="Montserrat"/>
                <a:ea typeface="Montserrat"/>
                <a:cs typeface="Montserrat"/>
                <a:sym typeface="Montserrat"/>
              </a:rPr>
              <a:t>The Fundamentals of data security in healthcare</a:t>
            </a:r>
            <a:endParaRPr sz="1400" b="0" i="0" u="none" strike="noStrike" cap="none">
              <a:solidFill>
                <a:schemeClr val="lt1"/>
              </a:solidFill>
              <a:latin typeface="Calibri"/>
              <a:ea typeface="Calibri"/>
              <a:cs typeface="Calibri"/>
              <a:sym typeface="Calibri"/>
            </a:endParaRPr>
          </a:p>
        </p:txBody>
      </p:sp>
      <p:sp>
        <p:nvSpPr>
          <p:cNvPr id="2503" name="Google Shape;2503;p57"/>
          <p:cNvSpPr txBox="1"/>
          <p:nvPr/>
        </p:nvSpPr>
        <p:spPr>
          <a:xfrm>
            <a:off x="1829200" y="591465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400" b="0" i="0" u="none" strike="noStrike" cap="none">
                <a:solidFill>
                  <a:schemeClr val="lt1"/>
                </a:solidFill>
                <a:latin typeface="Montserrat"/>
                <a:ea typeface="Montserrat"/>
                <a:cs typeface="Montserrat"/>
                <a:sym typeface="Montserrat"/>
              </a:rPr>
              <a:t>Practical applications and examples for health data security</a:t>
            </a:r>
            <a:endParaRPr sz="1400" b="0" i="0" u="none" strike="noStrike" cap="none">
              <a:solidFill>
                <a:schemeClr val="lt1"/>
              </a:solidFill>
              <a:latin typeface="Montserrat"/>
              <a:ea typeface="Montserrat"/>
              <a:cs typeface="Montserrat"/>
              <a:sym typeface="Montserrat"/>
            </a:endParaRPr>
          </a:p>
        </p:txBody>
      </p:sp>
      <p:sp>
        <p:nvSpPr>
          <p:cNvPr id="2504" name="Google Shape;2504;p57"/>
          <p:cNvSpPr txBox="1"/>
          <p:nvPr/>
        </p:nvSpPr>
        <p:spPr>
          <a:xfrm>
            <a:off x="1829200" y="4749510"/>
            <a:ext cx="2962800" cy="8544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1" i="0" u="none" strike="noStrike" cap="none">
                <a:solidFill>
                  <a:schemeClr val="lt1"/>
                </a:solidFill>
                <a:latin typeface="Montserrat"/>
                <a:ea typeface="Montserrat"/>
                <a:cs typeface="Montserrat"/>
                <a:sym typeface="Montserrat"/>
              </a:rPr>
              <a:t>Guidelines and principles for data compliance and protection in operations</a:t>
            </a:r>
            <a:endParaRPr sz="1400" b="1" i="0" u="none" strike="noStrike" cap="none">
              <a:solidFill>
                <a:schemeClr val="lt1"/>
              </a:solidFill>
              <a:latin typeface="Montserrat"/>
              <a:ea typeface="Montserrat"/>
              <a:cs typeface="Montserrat"/>
              <a:sym typeface="Montserrat"/>
            </a:endParaRPr>
          </a:p>
        </p:txBody>
      </p:sp>
      <p:sp>
        <p:nvSpPr>
          <p:cNvPr id="2505" name="Google Shape;2505;p57"/>
          <p:cNvSpPr txBox="1"/>
          <p:nvPr/>
        </p:nvSpPr>
        <p:spPr>
          <a:xfrm>
            <a:off x="1829200" y="3515287"/>
            <a:ext cx="2962800" cy="998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400" b="0" i="0" u="none" strike="noStrike" cap="none">
                <a:solidFill>
                  <a:schemeClr val="lt1"/>
                </a:solidFill>
                <a:latin typeface="Montserrat"/>
                <a:ea typeface="Montserrat"/>
                <a:cs typeface="Montserrat"/>
                <a:sym typeface="Montserrat"/>
              </a:rPr>
              <a:t>Regulatory requirements for healthcare data </a:t>
            </a:r>
            <a:endParaRPr sz="1400" b="0" i="0" u="none" strike="noStrike" cap="none">
              <a:solidFill>
                <a:schemeClr val="lt1"/>
              </a:solidFill>
              <a:latin typeface="Montserrat"/>
              <a:ea typeface="Montserrat"/>
              <a:cs typeface="Montserrat"/>
              <a:sym typeface="Montserrat"/>
            </a:endParaRPr>
          </a:p>
        </p:txBody>
      </p:sp>
      <p:sp>
        <p:nvSpPr>
          <p:cNvPr id="2506" name="Google Shape;2506;p57"/>
          <p:cNvSpPr txBox="1"/>
          <p:nvPr/>
        </p:nvSpPr>
        <p:spPr>
          <a:xfrm>
            <a:off x="1829200" y="241923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The operating environment</a:t>
            </a:r>
            <a:endParaRPr sz="1400" b="0" i="0" u="none" strike="noStrike" cap="none">
              <a:solidFill>
                <a:schemeClr val="lt1"/>
              </a:solidFill>
              <a:latin typeface="Montserrat"/>
              <a:ea typeface="Montserrat"/>
              <a:cs typeface="Montserrat"/>
              <a:sym typeface="Montserrat"/>
            </a:endParaRPr>
          </a:p>
        </p:txBody>
      </p:sp>
      <p:sp>
        <p:nvSpPr>
          <p:cNvPr id="2507" name="Google Shape;2507;p57"/>
          <p:cNvSpPr txBox="1"/>
          <p:nvPr/>
        </p:nvSpPr>
        <p:spPr>
          <a:xfrm>
            <a:off x="1829200" y="125409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Regulations and guidelines in the Digital Health Ecosystem</a:t>
            </a:r>
            <a:endParaRPr sz="1400" b="0" i="0" u="none" strike="noStrike" cap="none">
              <a:solidFill>
                <a:schemeClr val="lt1"/>
              </a:solidFill>
              <a:latin typeface="Montserrat"/>
              <a:ea typeface="Montserrat"/>
              <a:cs typeface="Montserrat"/>
              <a:sym typeface="Montserrat"/>
            </a:endParaRPr>
          </a:p>
        </p:txBody>
      </p:sp>
      <p:pic>
        <p:nvPicPr>
          <p:cNvPr id="2508" name="Google Shape;2508;p57"/>
          <p:cNvPicPr preferRelativeResize="0"/>
          <p:nvPr/>
        </p:nvPicPr>
        <p:blipFill rotWithShape="1">
          <a:blip r:embed="rId3">
            <a:alphaModFix/>
          </a:blip>
          <a:srcRect/>
          <a:stretch/>
        </p:blipFill>
        <p:spPr>
          <a:xfrm>
            <a:off x="190027" y="6006440"/>
            <a:ext cx="721800" cy="721800"/>
          </a:xfrm>
          <a:prstGeom prst="rect">
            <a:avLst/>
          </a:prstGeom>
          <a:noFill/>
          <a:ln w="19050" cap="flat" cmpd="sng">
            <a:solidFill>
              <a:srgbClr val="9E9E9E"/>
            </a:solidFill>
            <a:prstDash val="solid"/>
            <a:round/>
            <a:headEnd type="none" w="sm" len="sm"/>
            <a:tailEnd type="none" w="sm" len="sm"/>
          </a:ln>
        </p:spPr>
      </p:pic>
      <p:pic>
        <p:nvPicPr>
          <p:cNvPr id="2509" name="Google Shape;2509;p57"/>
          <p:cNvPicPr preferRelativeResize="0"/>
          <p:nvPr/>
        </p:nvPicPr>
        <p:blipFill rotWithShape="1">
          <a:blip r:embed="rId4">
            <a:alphaModFix/>
          </a:blip>
          <a:srcRect/>
          <a:stretch/>
        </p:blipFill>
        <p:spPr>
          <a:xfrm>
            <a:off x="190027" y="155250"/>
            <a:ext cx="721800" cy="721800"/>
          </a:xfrm>
          <a:prstGeom prst="rect">
            <a:avLst/>
          </a:prstGeom>
          <a:noFill/>
          <a:ln w="19050" cap="flat" cmpd="sng">
            <a:solidFill>
              <a:srgbClr val="9E9E9E"/>
            </a:solidFill>
            <a:prstDash val="solid"/>
            <a:round/>
            <a:headEnd type="none" w="sm" len="sm"/>
            <a:tailEnd type="none" w="sm" len="sm"/>
          </a:ln>
        </p:spPr>
      </p:pic>
      <p:pic>
        <p:nvPicPr>
          <p:cNvPr id="2510" name="Google Shape;2510;p57"/>
          <p:cNvPicPr preferRelativeResize="0"/>
          <p:nvPr/>
        </p:nvPicPr>
        <p:blipFill rotWithShape="1">
          <a:blip r:embed="rId5">
            <a:alphaModFix/>
          </a:blip>
          <a:srcRect/>
          <a:stretch/>
        </p:blipFill>
        <p:spPr>
          <a:xfrm>
            <a:off x="190026" y="1325807"/>
            <a:ext cx="721800" cy="721800"/>
          </a:xfrm>
          <a:prstGeom prst="rect">
            <a:avLst/>
          </a:prstGeom>
          <a:noFill/>
          <a:ln w="19050" cap="flat" cmpd="sng">
            <a:solidFill>
              <a:srgbClr val="9E9E9E"/>
            </a:solidFill>
            <a:prstDash val="solid"/>
            <a:round/>
            <a:headEnd type="none" w="sm" len="sm"/>
            <a:tailEnd type="none" w="sm" len="sm"/>
          </a:ln>
        </p:spPr>
      </p:pic>
      <p:pic>
        <p:nvPicPr>
          <p:cNvPr id="2511" name="Google Shape;2511;p57"/>
          <p:cNvPicPr preferRelativeResize="0"/>
          <p:nvPr/>
        </p:nvPicPr>
        <p:blipFill rotWithShape="1">
          <a:blip r:embed="rId6">
            <a:alphaModFix/>
          </a:blip>
          <a:srcRect/>
          <a:stretch/>
        </p:blipFill>
        <p:spPr>
          <a:xfrm>
            <a:off x="190026" y="2496365"/>
            <a:ext cx="721800" cy="721800"/>
          </a:xfrm>
          <a:prstGeom prst="rect">
            <a:avLst/>
          </a:prstGeom>
          <a:noFill/>
          <a:ln w="19050" cap="flat" cmpd="sng">
            <a:solidFill>
              <a:srgbClr val="9E9E9E"/>
            </a:solidFill>
            <a:prstDash val="solid"/>
            <a:round/>
            <a:headEnd type="none" w="sm" len="sm"/>
            <a:tailEnd type="none" w="sm" len="sm"/>
          </a:ln>
        </p:spPr>
      </p:pic>
      <p:pic>
        <p:nvPicPr>
          <p:cNvPr id="2512" name="Google Shape;2512;p57"/>
          <p:cNvPicPr preferRelativeResize="0"/>
          <p:nvPr/>
        </p:nvPicPr>
        <p:blipFill rotWithShape="1">
          <a:blip r:embed="rId7">
            <a:alphaModFix/>
          </a:blip>
          <a:srcRect/>
          <a:stretch/>
        </p:blipFill>
        <p:spPr>
          <a:xfrm>
            <a:off x="190027" y="3666922"/>
            <a:ext cx="721800" cy="721800"/>
          </a:xfrm>
          <a:prstGeom prst="rect">
            <a:avLst/>
          </a:prstGeom>
          <a:noFill/>
          <a:ln w="19050" cap="flat" cmpd="sng">
            <a:solidFill>
              <a:srgbClr val="9E9E9E"/>
            </a:solidFill>
            <a:prstDash val="solid"/>
            <a:round/>
            <a:headEnd type="none" w="sm" len="sm"/>
            <a:tailEnd type="none" w="sm" len="sm"/>
          </a:ln>
        </p:spPr>
      </p:pic>
      <p:pic>
        <p:nvPicPr>
          <p:cNvPr id="2513" name="Google Shape;2513;p57"/>
          <p:cNvPicPr preferRelativeResize="0"/>
          <p:nvPr/>
        </p:nvPicPr>
        <p:blipFill rotWithShape="1">
          <a:blip r:embed="rId8">
            <a:alphaModFix/>
          </a:blip>
          <a:srcRect/>
          <a:stretch/>
        </p:blipFill>
        <p:spPr>
          <a:xfrm>
            <a:off x="190023" y="4836686"/>
            <a:ext cx="721800" cy="721800"/>
          </a:xfrm>
          <a:prstGeom prst="rect">
            <a:avLst/>
          </a:prstGeom>
          <a:noFill/>
          <a:ln w="19050" cap="flat" cmpd="sng">
            <a:solidFill>
              <a:schemeClr val="dk1"/>
            </a:solidFill>
            <a:prstDash val="solid"/>
            <a:round/>
            <a:headEnd type="none" w="sm" len="sm"/>
            <a:tailEnd type="none" w="sm" len="sm"/>
          </a:ln>
        </p:spPr>
      </p:pic>
      <p:sp>
        <p:nvSpPr>
          <p:cNvPr id="2514" name="Google Shape;2514;p57"/>
          <p:cNvSpPr/>
          <p:nvPr/>
        </p:nvSpPr>
        <p:spPr>
          <a:xfrm>
            <a:off x="5037000" y="2647125"/>
            <a:ext cx="7032600" cy="573600"/>
          </a:xfrm>
          <a:prstGeom prst="rect">
            <a:avLst/>
          </a:prstGeom>
          <a:solidFill>
            <a:srgbClr val="D395F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2515" name="Google Shape;2515;p57"/>
          <p:cNvPicPr preferRelativeResize="0"/>
          <p:nvPr/>
        </p:nvPicPr>
        <p:blipFill rotWithShape="1">
          <a:blip r:embed="rId9">
            <a:alphaModFix/>
          </a:blip>
          <a:srcRect/>
          <a:stretch/>
        </p:blipFill>
        <p:spPr>
          <a:xfrm>
            <a:off x="11510963" y="2721038"/>
            <a:ext cx="373225" cy="373225"/>
          </a:xfrm>
          <a:prstGeom prst="rect">
            <a:avLst/>
          </a:prstGeom>
          <a:noFill/>
          <a:ln>
            <a:noFill/>
          </a:ln>
        </p:spPr>
      </p:pic>
      <p:sp>
        <p:nvSpPr>
          <p:cNvPr id="2516" name="Google Shape;2516;p57"/>
          <p:cNvSpPr/>
          <p:nvPr/>
        </p:nvSpPr>
        <p:spPr>
          <a:xfrm>
            <a:off x="5037000" y="3741025"/>
            <a:ext cx="7032600" cy="573600"/>
          </a:xfrm>
          <a:prstGeom prst="rect">
            <a:avLst/>
          </a:prstGeom>
          <a:solidFill>
            <a:srgbClr val="D395F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2517" name="Google Shape;2517;p57"/>
          <p:cNvPicPr preferRelativeResize="0"/>
          <p:nvPr/>
        </p:nvPicPr>
        <p:blipFill rotWithShape="1">
          <a:blip r:embed="rId9">
            <a:alphaModFix/>
          </a:blip>
          <a:srcRect/>
          <a:stretch/>
        </p:blipFill>
        <p:spPr>
          <a:xfrm>
            <a:off x="11510963" y="3814938"/>
            <a:ext cx="373225" cy="373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pic>
        <p:nvPicPr>
          <p:cNvPr id="2523" name="Google Shape;2523;p58" descr="Chart&#10;&#10;Description automatically generated"/>
          <p:cNvPicPr preferRelativeResize="0"/>
          <p:nvPr/>
        </p:nvPicPr>
        <p:blipFill rotWithShape="1">
          <a:blip r:embed="rId3">
            <a:alphaModFix/>
          </a:blip>
          <a:srcRect/>
          <a:stretch/>
        </p:blipFill>
        <p:spPr>
          <a:xfrm>
            <a:off x="595724" y="1039500"/>
            <a:ext cx="11000551" cy="4779000"/>
          </a:xfrm>
          <a:prstGeom prst="rect">
            <a:avLst/>
          </a:prstGeom>
          <a:noFill/>
          <a:ln>
            <a:noFill/>
          </a:ln>
        </p:spPr>
      </p:pic>
      <p:sp>
        <p:nvSpPr>
          <p:cNvPr id="2524" name="Google Shape;2524;p58"/>
          <p:cNvSpPr/>
          <p:nvPr/>
        </p:nvSpPr>
        <p:spPr>
          <a:xfrm>
            <a:off x="-19200" y="721800"/>
            <a:ext cx="12230400" cy="6136200"/>
          </a:xfrm>
          <a:prstGeom prst="rect">
            <a:avLst/>
          </a:prstGeom>
          <a:solidFill>
            <a:srgbClr val="464646">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5" name="Google Shape;2525;p58"/>
          <p:cNvPicPr preferRelativeResize="0"/>
          <p:nvPr/>
        </p:nvPicPr>
        <p:blipFill rotWithShape="1">
          <a:blip r:embed="rId4">
            <a:alphaModFix/>
          </a:blip>
          <a:srcRect l="17014" t="5727" r="10979" b="3937"/>
          <a:stretch/>
        </p:blipFill>
        <p:spPr>
          <a:xfrm>
            <a:off x="10013188" y="0"/>
            <a:ext cx="721800" cy="721800"/>
          </a:xfrm>
          <a:prstGeom prst="ellipse">
            <a:avLst/>
          </a:prstGeom>
          <a:noFill/>
          <a:ln w="9525" cap="flat" cmpd="sng">
            <a:solidFill>
              <a:schemeClr val="dk1"/>
            </a:solidFill>
            <a:prstDash val="solid"/>
            <a:round/>
            <a:headEnd type="none" w="sm" len="sm"/>
            <a:tailEnd type="none" w="sm" len="sm"/>
          </a:ln>
        </p:spPr>
      </p:pic>
      <p:sp>
        <p:nvSpPr>
          <p:cNvPr id="2526" name="Google Shape;2526;p5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a:t>
            </a:r>
            <a:endParaRPr sz="2200" b="1" i="0" u="none" strike="noStrike" cap="none">
              <a:solidFill>
                <a:schemeClr val="lt1"/>
              </a:solidFill>
              <a:latin typeface="Montserrat"/>
              <a:ea typeface="Montserrat"/>
              <a:cs typeface="Montserrat"/>
              <a:sym typeface="Montserrat"/>
            </a:endParaRPr>
          </a:p>
        </p:txBody>
      </p:sp>
      <p:sp>
        <p:nvSpPr>
          <p:cNvPr id="2527" name="Google Shape;2527;p5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2528" name="Google Shape;2528;p58" descr="Chart&#10;&#10;Description automatically generated"/>
          <p:cNvPicPr preferRelativeResize="0"/>
          <p:nvPr/>
        </p:nvPicPr>
        <p:blipFill rotWithShape="1">
          <a:blip r:embed="rId3">
            <a:alphaModFix/>
          </a:blip>
          <a:srcRect t="54099" r="66713" b="22379"/>
          <a:stretch/>
        </p:blipFill>
        <p:spPr>
          <a:xfrm>
            <a:off x="596075" y="3624550"/>
            <a:ext cx="3661750" cy="1123950"/>
          </a:xfrm>
          <a:prstGeom prst="rect">
            <a:avLst/>
          </a:prstGeom>
          <a:noFill/>
          <a:ln w="19050" cap="flat" cmpd="sng">
            <a:solidFill>
              <a:srgbClr val="7DAA54"/>
            </a:solidFill>
            <a:prstDash val="solid"/>
            <a:round/>
            <a:headEnd type="none" w="sm" len="sm"/>
            <a:tailEnd type="none" w="sm" len="sm"/>
          </a:ln>
        </p:spPr>
      </p:pic>
      <p:pic>
        <p:nvPicPr>
          <p:cNvPr id="2529" name="Google Shape;2529;p58" descr="Chart&#10;&#10;Description automatically generated"/>
          <p:cNvPicPr preferRelativeResize="0"/>
          <p:nvPr/>
        </p:nvPicPr>
        <p:blipFill rotWithShape="1">
          <a:blip r:embed="rId3">
            <a:alphaModFix/>
          </a:blip>
          <a:srcRect t="13035" r="63567" b="69622"/>
          <a:stretch/>
        </p:blipFill>
        <p:spPr>
          <a:xfrm>
            <a:off x="596075" y="1662400"/>
            <a:ext cx="4109424" cy="828675"/>
          </a:xfrm>
          <a:prstGeom prst="rect">
            <a:avLst/>
          </a:prstGeom>
          <a:noFill/>
          <a:ln w="19050" cap="flat" cmpd="sng">
            <a:solidFill>
              <a:srgbClr val="4FA99B"/>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9"/>
          <p:cNvPicPr preferRelativeResize="0"/>
          <p:nvPr/>
        </p:nvPicPr>
        <p:blipFill rotWithShape="1">
          <a:blip r:embed="rId3">
            <a:alphaModFix/>
          </a:blip>
          <a:srcRect t="5621" b="9968"/>
          <a:stretch/>
        </p:blipFill>
        <p:spPr>
          <a:xfrm>
            <a:off x="0" y="0"/>
            <a:ext cx="12192000" cy="6858001"/>
          </a:xfrm>
          <a:prstGeom prst="rect">
            <a:avLst/>
          </a:prstGeom>
          <a:noFill/>
          <a:ln>
            <a:noFill/>
          </a:ln>
        </p:spPr>
      </p:pic>
      <p:sp>
        <p:nvSpPr>
          <p:cNvPr id="2536" name="Google Shape;2536;p59"/>
          <p:cNvSpPr/>
          <p:nvPr/>
        </p:nvSpPr>
        <p:spPr>
          <a:xfrm>
            <a:off x="1785750" y="2853025"/>
            <a:ext cx="8620500" cy="15432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1371600" marR="0" lvl="0" indent="0" algn="ctr" rtl="0">
              <a:lnSpc>
                <a:spcPct val="100000"/>
              </a:lnSpc>
              <a:spcBef>
                <a:spcPts val="1000"/>
              </a:spcBef>
              <a:spcAft>
                <a:spcPts val="0"/>
              </a:spcAft>
              <a:buClr>
                <a:srgbClr val="000000"/>
              </a:buClr>
              <a:buSzPts val="3600"/>
              <a:buFont typeface="Arial"/>
              <a:buNone/>
            </a:pPr>
            <a:r>
              <a:rPr lang="en-GB" sz="3600" b="1" i="0" u="none" strike="noStrike" cap="none">
                <a:solidFill>
                  <a:schemeClr val="lt1"/>
                </a:solidFill>
                <a:latin typeface="Montserrat"/>
                <a:ea typeface="Montserrat"/>
                <a:cs typeface="Montserrat"/>
                <a:sym typeface="Montserrat"/>
              </a:rPr>
              <a:t>Transfer/Exchange </a:t>
            </a: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41"/>
        <p:cNvGrpSpPr/>
        <p:nvPr/>
      </p:nvGrpSpPr>
      <p:grpSpPr>
        <a:xfrm>
          <a:off x="0" y="0"/>
          <a:ext cx="0" cy="0"/>
          <a:chOff x="0" y="0"/>
          <a:chExt cx="0" cy="0"/>
        </a:xfrm>
      </p:grpSpPr>
      <p:pic>
        <p:nvPicPr>
          <p:cNvPr id="2542" name="Google Shape;2542;p60"/>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543" name="Google Shape;2543;p6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transfer - GDPR definitions </a:t>
            </a:r>
            <a:endParaRPr sz="2200" b="1" i="0" u="none" strike="noStrike" cap="none">
              <a:solidFill>
                <a:schemeClr val="lt1"/>
              </a:solidFill>
              <a:latin typeface="Montserrat"/>
              <a:ea typeface="Montserrat"/>
              <a:cs typeface="Montserrat"/>
              <a:sym typeface="Montserrat"/>
            </a:endParaRPr>
          </a:p>
        </p:txBody>
      </p:sp>
      <p:sp>
        <p:nvSpPr>
          <p:cNvPr id="2544" name="Google Shape;2544;p6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545" name="Google Shape;2545;p60"/>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00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4, 51</a:t>
            </a:r>
            <a:endParaRPr sz="1700" b="0" i="0" u="none" strike="noStrike" cap="none">
              <a:solidFill>
                <a:schemeClr val="lt1"/>
              </a:solidFill>
              <a:latin typeface="Montserrat"/>
              <a:ea typeface="Montserrat"/>
              <a:cs typeface="Montserrat"/>
              <a:sym typeface="Montserrat"/>
            </a:endParaRPr>
          </a:p>
        </p:txBody>
      </p:sp>
      <p:sp>
        <p:nvSpPr>
          <p:cNvPr id="2547" name="Google Shape;2547;p60"/>
          <p:cNvSpPr/>
          <p:nvPr/>
        </p:nvSpPr>
        <p:spPr>
          <a:xfrm>
            <a:off x="203575" y="1882575"/>
            <a:ext cx="11891700" cy="1236909"/>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457200" marR="0" lvl="0" indent="-355600" algn="l" rtl="0">
              <a:lnSpc>
                <a:spcPct val="100000"/>
              </a:lnSpc>
              <a:spcBef>
                <a:spcPts val="0"/>
              </a:spcBef>
              <a:spcAft>
                <a:spcPts val="0"/>
              </a:spcAft>
              <a:buClr>
                <a:schemeClr val="dk1"/>
              </a:buClr>
              <a:buSzPts val="2000"/>
              <a:buFont typeface="Montserrat"/>
              <a:buChar char="●"/>
            </a:pPr>
            <a:r>
              <a:rPr lang="en-GB" sz="1600" b="1" i="0" u="none" strike="noStrike" cap="none">
                <a:solidFill>
                  <a:schemeClr val="dk1"/>
                </a:solidFill>
                <a:latin typeface="Montserrat"/>
                <a:ea typeface="Montserrat"/>
                <a:cs typeface="Montserrat"/>
                <a:sym typeface="Montserrat"/>
              </a:rPr>
              <a:t>“</a:t>
            </a:r>
            <a:r>
              <a:rPr lang="en-GB" sz="1600" b="0" i="0" u="none" strike="noStrike" cap="none">
                <a:solidFill>
                  <a:schemeClr val="dk1"/>
                </a:solidFill>
                <a:latin typeface="Montserrat"/>
                <a:ea typeface="Montserrat"/>
                <a:cs typeface="Montserrat"/>
                <a:sym typeface="Montserrat"/>
              </a:rPr>
              <a:t>Natural or legal person, public authority, agency or another body, to which the </a:t>
            </a:r>
            <a:r>
              <a:rPr lang="en-GB" sz="1600" b="1" i="0" u="none" strike="noStrike" cap="none">
                <a:solidFill>
                  <a:schemeClr val="dk1"/>
                </a:solidFill>
                <a:latin typeface="Montserrat"/>
                <a:ea typeface="Montserrat"/>
                <a:cs typeface="Montserrat"/>
                <a:sym typeface="Montserrat"/>
              </a:rPr>
              <a:t>personal data are disclosed</a:t>
            </a:r>
            <a:r>
              <a:rPr lang="en-GB" sz="1600" b="0" i="0" u="none" strike="noStrike" cap="none">
                <a:solidFill>
                  <a:schemeClr val="dk1"/>
                </a:solidFill>
                <a:latin typeface="Montserrat"/>
                <a:ea typeface="Montserrat"/>
                <a:cs typeface="Montserrat"/>
                <a:sym typeface="Montserrat"/>
              </a:rPr>
              <a:t>, whether a third party or not.  </a:t>
            </a:r>
            <a:r>
              <a:rPr lang="en-GB" sz="1600" b="1" i="0" u="none" strike="noStrike" cap="none">
                <a:solidFill>
                  <a:schemeClr val="dk1"/>
                </a:solidFill>
                <a:latin typeface="Montserrat"/>
                <a:ea typeface="Montserrat"/>
                <a:cs typeface="Montserrat"/>
                <a:sym typeface="Montserrat"/>
              </a:rPr>
              <a:t>Public authorities</a:t>
            </a:r>
            <a:r>
              <a:rPr lang="en-GB" sz="1600" b="0" i="0" u="none" strike="noStrike" cap="none">
                <a:solidFill>
                  <a:schemeClr val="dk1"/>
                </a:solidFill>
                <a:latin typeface="Montserrat"/>
                <a:ea typeface="Montserrat"/>
                <a:cs typeface="Montserrat"/>
                <a:sym typeface="Montserrat"/>
              </a:rPr>
              <a:t> which may receive personal data in the framework of a </a:t>
            </a:r>
            <a:r>
              <a:rPr lang="en-GB" sz="1600" b="1" i="0" u="none" strike="noStrike" cap="none">
                <a:solidFill>
                  <a:schemeClr val="dk1"/>
                </a:solidFill>
                <a:latin typeface="Montserrat"/>
                <a:ea typeface="Montserrat"/>
                <a:cs typeface="Montserrat"/>
                <a:sym typeface="Montserrat"/>
              </a:rPr>
              <a:t>particular inquiry</a:t>
            </a:r>
            <a:r>
              <a:rPr lang="en-GB" sz="1600" b="0" i="0" u="none" strike="noStrike" cap="none">
                <a:solidFill>
                  <a:schemeClr val="dk1"/>
                </a:solidFill>
                <a:latin typeface="Montserrat"/>
                <a:ea typeface="Montserrat"/>
                <a:cs typeface="Montserrat"/>
                <a:sym typeface="Montserrat"/>
              </a:rPr>
              <a:t> in accordance with Union or Member State law shall n</a:t>
            </a:r>
            <a:r>
              <a:rPr lang="en-GB" sz="1600" b="1" i="0" u="none" strike="noStrike" cap="none">
                <a:solidFill>
                  <a:schemeClr val="dk1"/>
                </a:solidFill>
                <a:latin typeface="Montserrat"/>
                <a:ea typeface="Montserrat"/>
                <a:cs typeface="Montserrat"/>
                <a:sym typeface="Montserrat"/>
              </a:rPr>
              <a:t>ot be regarded as recipients”</a:t>
            </a:r>
            <a:endParaRPr sz="2000" b="1" i="0" u="none" strike="noStrike" cap="none">
              <a:solidFill>
                <a:schemeClr val="dk1"/>
              </a:solidFill>
              <a:latin typeface="Montserrat"/>
              <a:ea typeface="Montserrat"/>
              <a:cs typeface="Montserrat"/>
              <a:sym typeface="Montserrat"/>
            </a:endParaRPr>
          </a:p>
        </p:txBody>
      </p:sp>
      <p:sp>
        <p:nvSpPr>
          <p:cNvPr id="2550" name="Google Shape;2550;p60"/>
          <p:cNvSpPr/>
          <p:nvPr/>
        </p:nvSpPr>
        <p:spPr>
          <a:xfrm>
            <a:off x="203575" y="3561337"/>
            <a:ext cx="11891700" cy="1236909"/>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“Natural or legal person, public authority, agency or body </a:t>
            </a:r>
            <a:r>
              <a:rPr lang="en-GB" sz="1600" b="1" i="0" u="none" strike="noStrike" cap="none">
                <a:solidFill>
                  <a:schemeClr val="dk1"/>
                </a:solidFill>
                <a:latin typeface="Montserrat"/>
                <a:ea typeface="Montserrat"/>
                <a:cs typeface="Montserrat"/>
                <a:sym typeface="Montserrat"/>
              </a:rPr>
              <a:t>other than the data subject, controller, processor</a:t>
            </a:r>
            <a:r>
              <a:rPr lang="en-GB" sz="1600" b="0" i="0" u="none" strike="noStrike" cap="none">
                <a:solidFill>
                  <a:schemeClr val="dk1"/>
                </a:solidFill>
                <a:latin typeface="Montserrat"/>
                <a:ea typeface="Montserrat"/>
                <a:cs typeface="Montserrat"/>
                <a:sym typeface="Montserrat"/>
              </a:rPr>
              <a:t> and persons who, under the direct authority of the controller or processor, are authorised to </a:t>
            </a:r>
            <a:r>
              <a:rPr lang="en-GB" sz="1600" b="1" i="0" u="none" strike="noStrike" cap="none">
                <a:solidFill>
                  <a:schemeClr val="dk1"/>
                </a:solidFill>
                <a:latin typeface="Montserrat"/>
                <a:ea typeface="Montserrat"/>
                <a:cs typeface="Montserrat"/>
                <a:sym typeface="Montserrat"/>
              </a:rPr>
              <a:t>process personal data</a:t>
            </a:r>
            <a:r>
              <a:rPr lang="en-GB" sz="1600" b="0" i="0" u="none" strike="noStrike" cap="none">
                <a:solidFill>
                  <a:schemeClr val="dk1"/>
                </a:solidFill>
                <a:latin typeface="Montserrat"/>
                <a:ea typeface="Montserrat"/>
                <a:cs typeface="Montserrat"/>
                <a:sym typeface="Montserrat"/>
              </a:rPr>
              <a:t>”</a:t>
            </a:r>
            <a:endParaRPr sz="1600" b="0" i="0" u="none" strike="noStrike" cap="none">
              <a:solidFill>
                <a:schemeClr val="dk1"/>
              </a:solidFill>
              <a:latin typeface="Montserrat"/>
              <a:ea typeface="Montserrat"/>
              <a:cs typeface="Montserrat"/>
              <a:sym typeface="Montserrat"/>
            </a:endParaRPr>
          </a:p>
        </p:txBody>
      </p:sp>
      <p:sp>
        <p:nvSpPr>
          <p:cNvPr id="2553" name="Google Shape;2553;p60"/>
          <p:cNvSpPr/>
          <p:nvPr/>
        </p:nvSpPr>
        <p:spPr>
          <a:xfrm>
            <a:off x="251200" y="5240100"/>
            <a:ext cx="11891700" cy="1461321"/>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“Processing</a:t>
            </a:r>
            <a:r>
              <a:rPr lang="en-GB" sz="1600" b="0" i="0" u="none" strike="noStrike" cap="none">
                <a:solidFill>
                  <a:schemeClr val="dk1"/>
                </a:solidFill>
                <a:latin typeface="Montserrat"/>
                <a:ea typeface="Montserrat"/>
                <a:cs typeface="Montserrat"/>
                <a:sym typeface="Montserrat"/>
              </a:rPr>
              <a:t> of personal data which </a:t>
            </a:r>
            <a:r>
              <a:rPr lang="en-GB" sz="1600" b="1" i="0" u="none" strike="noStrike" cap="none">
                <a:solidFill>
                  <a:schemeClr val="dk1"/>
                </a:solidFill>
                <a:latin typeface="Montserrat"/>
                <a:ea typeface="Montserrat"/>
                <a:cs typeface="Montserrat"/>
                <a:sym typeface="Montserrat"/>
              </a:rPr>
              <a:t>takes place in more than one Member State</a:t>
            </a:r>
            <a:r>
              <a:rPr lang="en-GB" sz="1600" b="0" i="0" u="none" strike="noStrike" cap="none">
                <a:solidFill>
                  <a:schemeClr val="dk1"/>
                </a:solidFill>
                <a:latin typeface="Montserrat"/>
                <a:ea typeface="Montserrat"/>
                <a:cs typeface="Montserrat"/>
                <a:sym typeface="Montserrat"/>
              </a:rPr>
              <a:t> of a controller or processor </a:t>
            </a:r>
            <a:r>
              <a:rPr lang="en-GB" sz="1600" b="1" i="0" u="none" strike="noStrike" cap="none">
                <a:solidFill>
                  <a:schemeClr val="dk1"/>
                </a:solidFill>
                <a:latin typeface="Montserrat"/>
                <a:ea typeface="Montserrat"/>
                <a:cs typeface="Montserrat"/>
                <a:sym typeface="Montserrat"/>
              </a:rPr>
              <a:t>in the Union</a:t>
            </a:r>
            <a:r>
              <a:rPr lang="en-GB" sz="1600" b="0" i="0" u="none" strike="noStrike" cap="none">
                <a:solidFill>
                  <a:schemeClr val="dk1"/>
                </a:solidFill>
                <a:latin typeface="Montserrat"/>
                <a:ea typeface="Montserrat"/>
                <a:cs typeface="Montserrat"/>
                <a:sym typeface="Montserrat"/>
              </a:rPr>
              <a:t> where the </a:t>
            </a:r>
            <a:r>
              <a:rPr lang="en-GB" sz="1600" b="1" i="0" u="none" strike="noStrike" cap="none">
                <a:solidFill>
                  <a:schemeClr val="dk1"/>
                </a:solidFill>
                <a:latin typeface="Montserrat"/>
                <a:ea typeface="Montserrat"/>
                <a:cs typeface="Montserrat"/>
                <a:sym typeface="Montserrat"/>
              </a:rPr>
              <a:t>controller or processor is established in more than one Member State”</a:t>
            </a:r>
            <a:endParaRPr sz="1600" b="1"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“Processing</a:t>
            </a:r>
            <a:r>
              <a:rPr lang="en-GB" sz="1600" b="0" i="0" u="none" strike="noStrike" cap="none">
                <a:solidFill>
                  <a:schemeClr val="dk1"/>
                </a:solidFill>
                <a:latin typeface="Montserrat"/>
                <a:ea typeface="Montserrat"/>
                <a:cs typeface="Montserrat"/>
                <a:sym typeface="Montserrat"/>
              </a:rPr>
              <a:t> of personal data which </a:t>
            </a:r>
            <a:r>
              <a:rPr lang="en-GB" sz="1600" b="1" i="0" u="none" strike="noStrike" cap="none">
                <a:solidFill>
                  <a:schemeClr val="dk1"/>
                </a:solidFill>
                <a:latin typeface="Montserrat"/>
                <a:ea typeface="Montserrat"/>
                <a:cs typeface="Montserrat"/>
                <a:sym typeface="Montserrat"/>
              </a:rPr>
              <a:t>takes place in the Union</a:t>
            </a:r>
            <a:r>
              <a:rPr lang="en-GB" sz="1600" b="0" i="0" u="none" strike="noStrike" cap="none">
                <a:solidFill>
                  <a:schemeClr val="dk1"/>
                </a:solidFill>
                <a:latin typeface="Montserrat"/>
                <a:ea typeface="Montserrat"/>
                <a:cs typeface="Montserrat"/>
                <a:sym typeface="Montserrat"/>
              </a:rPr>
              <a:t> but which </a:t>
            </a:r>
            <a:r>
              <a:rPr lang="en-GB" sz="1600" b="1" i="0" u="none" strike="noStrike" cap="none">
                <a:solidFill>
                  <a:schemeClr val="dk1"/>
                </a:solidFill>
                <a:latin typeface="Montserrat"/>
                <a:ea typeface="Montserrat"/>
                <a:cs typeface="Montserrat"/>
                <a:sym typeface="Montserrat"/>
              </a:rPr>
              <a:t>substantially affects</a:t>
            </a:r>
            <a:r>
              <a:rPr lang="en-GB" sz="1600" b="0" i="0" u="none" strike="noStrike" cap="none">
                <a:solidFill>
                  <a:schemeClr val="dk1"/>
                </a:solidFill>
                <a:latin typeface="Montserrat"/>
                <a:ea typeface="Montserrat"/>
                <a:cs typeface="Montserrat"/>
                <a:sym typeface="Montserrat"/>
              </a:rPr>
              <a:t> or is likely to substantially affect </a:t>
            </a:r>
            <a:r>
              <a:rPr lang="en-GB" sz="1600" b="1" i="0" u="none" strike="noStrike" cap="none">
                <a:solidFill>
                  <a:schemeClr val="dk1"/>
                </a:solidFill>
                <a:latin typeface="Montserrat"/>
                <a:ea typeface="Montserrat"/>
                <a:cs typeface="Montserrat"/>
                <a:sym typeface="Montserrat"/>
              </a:rPr>
              <a:t>data subjects in more than one Member Stat</a:t>
            </a:r>
            <a:r>
              <a:rPr lang="en-GB" sz="1600" b="0" i="0" u="none" strike="noStrike" cap="none">
                <a:solidFill>
                  <a:schemeClr val="dk1"/>
                </a:solidFill>
                <a:latin typeface="Montserrat"/>
                <a:ea typeface="Montserrat"/>
                <a:cs typeface="Montserrat"/>
                <a:sym typeface="Montserrat"/>
              </a:rPr>
              <a:t>e”</a:t>
            </a:r>
            <a:endParaRPr sz="1600" b="0" i="0" u="none" strike="noStrike" cap="none">
              <a:solidFill>
                <a:schemeClr val="dk1"/>
              </a:solidFill>
              <a:latin typeface="Montserrat"/>
              <a:ea typeface="Montserrat"/>
              <a:cs typeface="Montserrat"/>
              <a:sym typeface="Montserrat"/>
            </a:endParaRPr>
          </a:p>
        </p:txBody>
      </p:sp>
      <p:sp>
        <p:nvSpPr>
          <p:cNvPr id="2" name="Rectangle 1">
            <a:extLst>
              <a:ext uri="{FF2B5EF4-FFF2-40B4-BE49-F238E27FC236}">
                <a16:creationId xmlns:a16="http://schemas.microsoft.com/office/drawing/2014/main" id="{5B7EB008-8C36-ACCE-1201-158A3567B1F6}"/>
              </a:ext>
            </a:extLst>
          </p:cNvPr>
          <p:cNvSpPr/>
          <p:nvPr/>
        </p:nvSpPr>
        <p:spPr>
          <a:xfrm>
            <a:off x="96725" y="1545818"/>
            <a:ext cx="3764700" cy="473275"/>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Recipient</a:t>
            </a:r>
          </a:p>
        </p:txBody>
      </p:sp>
      <p:sp>
        <p:nvSpPr>
          <p:cNvPr id="3" name="Rectangle 2">
            <a:extLst>
              <a:ext uri="{FF2B5EF4-FFF2-40B4-BE49-F238E27FC236}">
                <a16:creationId xmlns:a16="http://schemas.microsoft.com/office/drawing/2014/main" id="{3582A2C7-AF27-AC1E-1B0C-DB8886E09102}"/>
              </a:ext>
            </a:extLst>
          </p:cNvPr>
          <p:cNvSpPr/>
          <p:nvPr/>
        </p:nvSpPr>
        <p:spPr>
          <a:xfrm>
            <a:off x="85635" y="3274482"/>
            <a:ext cx="3764700" cy="473275"/>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Third party</a:t>
            </a:r>
          </a:p>
        </p:txBody>
      </p:sp>
      <p:sp>
        <p:nvSpPr>
          <p:cNvPr id="4" name="Rectangle 3">
            <a:extLst>
              <a:ext uri="{FF2B5EF4-FFF2-40B4-BE49-F238E27FC236}">
                <a16:creationId xmlns:a16="http://schemas.microsoft.com/office/drawing/2014/main" id="{CD216CEF-B82F-7369-ED72-9EDCB8D74B67}"/>
              </a:ext>
            </a:extLst>
          </p:cNvPr>
          <p:cNvSpPr/>
          <p:nvPr/>
        </p:nvSpPr>
        <p:spPr>
          <a:xfrm>
            <a:off x="49100" y="4934477"/>
            <a:ext cx="3764700" cy="473275"/>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Cross-border processing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grpSp>
        <p:nvGrpSpPr>
          <p:cNvPr id="2560" name="Google Shape;2560;p61"/>
          <p:cNvGrpSpPr/>
          <p:nvPr/>
        </p:nvGrpSpPr>
        <p:grpSpPr>
          <a:xfrm>
            <a:off x="1190850" y="2979550"/>
            <a:ext cx="10172700" cy="3934350"/>
            <a:chOff x="1190850" y="2979550"/>
            <a:chExt cx="10172700" cy="3934350"/>
          </a:xfrm>
        </p:grpSpPr>
        <p:sp>
          <p:nvSpPr>
            <p:cNvPr id="2561" name="Google Shape;2561;p61"/>
            <p:cNvSpPr/>
            <p:nvPr/>
          </p:nvSpPr>
          <p:spPr>
            <a:xfrm>
              <a:off x="5193301" y="5667775"/>
              <a:ext cx="200100" cy="209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2562" name="Google Shape;2562;p61"/>
            <p:cNvCxnSpPr>
              <a:stCxn id="2563" idx="2"/>
              <a:endCxn id="2561" idx="1"/>
            </p:cNvCxnSpPr>
            <p:nvPr/>
          </p:nvCxnSpPr>
          <p:spPr>
            <a:xfrm rot="-5400000" flipH="1">
              <a:off x="4002175" y="4477988"/>
              <a:ext cx="720900" cy="1719900"/>
            </a:xfrm>
            <a:prstGeom prst="bentConnector3">
              <a:avLst>
                <a:gd name="adj1" fmla="val 64699"/>
              </a:avLst>
            </a:prstGeom>
            <a:noFill/>
            <a:ln w="19050" cap="flat" cmpd="sng">
              <a:solidFill>
                <a:schemeClr val="dk1"/>
              </a:solidFill>
              <a:prstDash val="solid"/>
              <a:round/>
              <a:headEnd type="none" w="sm" len="sm"/>
              <a:tailEnd type="none" w="sm" len="sm"/>
            </a:ln>
          </p:spPr>
        </p:cxnSp>
        <p:cxnSp>
          <p:nvCxnSpPr>
            <p:cNvPr id="2564" name="Google Shape;2564;p61"/>
            <p:cNvCxnSpPr>
              <a:stCxn id="2565" idx="3"/>
              <a:endCxn id="2566" idx="6"/>
            </p:cNvCxnSpPr>
            <p:nvPr/>
          </p:nvCxnSpPr>
          <p:spPr>
            <a:xfrm rot="10800000" flipH="1">
              <a:off x="7419450" y="2979550"/>
              <a:ext cx="3944100" cy="3619200"/>
            </a:xfrm>
            <a:prstGeom prst="bentConnector3">
              <a:avLst>
                <a:gd name="adj1" fmla="val 106037"/>
              </a:avLst>
            </a:prstGeom>
            <a:noFill/>
            <a:ln w="19050" cap="flat" cmpd="sng">
              <a:solidFill>
                <a:schemeClr val="dk1"/>
              </a:solidFill>
              <a:prstDash val="solid"/>
              <a:round/>
              <a:headEnd type="none" w="sm" len="sm"/>
              <a:tailEnd type="none" w="sm" len="sm"/>
            </a:ln>
          </p:spPr>
        </p:cxnSp>
        <p:cxnSp>
          <p:nvCxnSpPr>
            <p:cNvPr id="2567" name="Google Shape;2567;p61"/>
            <p:cNvCxnSpPr>
              <a:stCxn id="2565" idx="1"/>
              <a:endCxn id="2568" idx="2"/>
            </p:cNvCxnSpPr>
            <p:nvPr/>
          </p:nvCxnSpPr>
          <p:spPr>
            <a:xfrm rot="10800000">
              <a:off x="1190850" y="3084250"/>
              <a:ext cx="3581700" cy="3514500"/>
            </a:xfrm>
            <a:prstGeom prst="bentConnector3">
              <a:avLst>
                <a:gd name="adj1" fmla="val 106650"/>
              </a:avLst>
            </a:prstGeom>
            <a:noFill/>
            <a:ln w="19050" cap="flat" cmpd="sng">
              <a:solidFill>
                <a:schemeClr val="dk1"/>
              </a:solidFill>
              <a:prstDash val="solid"/>
              <a:round/>
              <a:headEnd type="none" w="sm" len="sm"/>
              <a:tailEnd type="none" w="sm" len="sm"/>
            </a:ln>
          </p:spPr>
        </p:cxnSp>
        <p:cxnSp>
          <p:nvCxnSpPr>
            <p:cNvPr id="2569" name="Google Shape;2569;p61"/>
            <p:cNvCxnSpPr>
              <a:stCxn id="2570" idx="2"/>
              <a:endCxn id="2571" idx="7"/>
            </p:cNvCxnSpPr>
            <p:nvPr/>
          </p:nvCxnSpPr>
          <p:spPr>
            <a:xfrm rot="5400000">
              <a:off x="7451075" y="4460150"/>
              <a:ext cx="759000" cy="1717500"/>
            </a:xfrm>
            <a:prstGeom prst="bentConnector3">
              <a:avLst>
                <a:gd name="adj1" fmla="val 66469"/>
              </a:avLst>
            </a:prstGeom>
            <a:noFill/>
            <a:ln w="19050" cap="flat" cmpd="sng">
              <a:solidFill>
                <a:schemeClr val="dk1"/>
              </a:solidFill>
              <a:prstDash val="solid"/>
              <a:round/>
              <a:headEnd type="none" w="sm" len="sm"/>
              <a:tailEnd type="none" w="sm" len="sm"/>
            </a:ln>
          </p:spPr>
        </p:cxnSp>
        <p:sp>
          <p:nvSpPr>
            <p:cNvPr id="2571" name="Google Shape;2571;p61"/>
            <p:cNvSpPr/>
            <p:nvPr/>
          </p:nvSpPr>
          <p:spPr>
            <a:xfrm>
              <a:off x="6801176" y="5667775"/>
              <a:ext cx="200100" cy="209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72" name="Google Shape;2572;p61"/>
            <p:cNvSpPr/>
            <p:nvPr/>
          </p:nvSpPr>
          <p:spPr>
            <a:xfrm>
              <a:off x="4772550" y="5215300"/>
              <a:ext cx="1277874" cy="946404"/>
            </a:xfrm>
            <a:custGeom>
              <a:avLst/>
              <a:gdLst/>
              <a:ahLst/>
              <a:cxnLst/>
              <a:rect l="l" t="t" r="r" b="b"/>
              <a:pathLst>
                <a:path w="1638300" h="1371600" extrusionOk="0">
                  <a:moveTo>
                    <a:pt x="698945" y="1379506"/>
                  </a:moveTo>
                  <a:cubicBezTo>
                    <a:pt x="955238" y="1137900"/>
                    <a:pt x="1291279" y="998739"/>
                    <a:pt x="1643348" y="988409"/>
                  </a:cubicBezTo>
                  <a:lnTo>
                    <a:pt x="1643348" y="0"/>
                  </a:lnTo>
                  <a:cubicBezTo>
                    <a:pt x="1029104" y="10263"/>
                    <a:pt x="441696" y="253492"/>
                    <a:pt x="0" y="680466"/>
                  </a:cubicBezTo>
                  <a:close/>
                </a:path>
              </a:pathLst>
            </a:custGeom>
            <a:solidFill>
              <a:srgbClr val="5F2D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3" name="Google Shape;2573;p61"/>
            <p:cNvSpPr/>
            <p:nvPr/>
          </p:nvSpPr>
          <p:spPr>
            <a:xfrm>
              <a:off x="4187725" y="5727075"/>
              <a:ext cx="1097280" cy="1130427"/>
            </a:xfrm>
            <a:custGeom>
              <a:avLst/>
              <a:gdLst/>
              <a:ahLst/>
              <a:cxnLst/>
              <a:rect l="l" t="t" r="r" b="b"/>
              <a:pathLst>
                <a:path w="1371600" h="1638300" extrusionOk="0">
                  <a:moveTo>
                    <a:pt x="0" y="1643348"/>
                  </a:moveTo>
                  <a:lnTo>
                    <a:pt x="988409" y="1643348"/>
                  </a:lnTo>
                  <a:cubicBezTo>
                    <a:pt x="998941" y="1291269"/>
                    <a:pt x="1138306" y="955294"/>
                    <a:pt x="1380077" y="699135"/>
                  </a:cubicBezTo>
                  <a:lnTo>
                    <a:pt x="680657" y="0"/>
                  </a:lnTo>
                  <a:cubicBezTo>
                    <a:pt x="253589" y="441650"/>
                    <a:pt x="10286" y="1029072"/>
                    <a:pt x="0" y="1643348"/>
                  </a:cubicBezTo>
                  <a:close/>
                </a:path>
              </a:pathLst>
            </a:custGeom>
            <a:solidFill>
              <a:srgbClr val="5F2D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4" name="Google Shape;2574;p61"/>
            <p:cNvSpPr/>
            <p:nvPr/>
          </p:nvSpPr>
          <p:spPr>
            <a:xfrm>
              <a:off x="6141475" y="5215300"/>
              <a:ext cx="1232821" cy="946404"/>
            </a:xfrm>
            <a:custGeom>
              <a:avLst/>
              <a:gdLst/>
              <a:ahLst/>
              <a:cxnLst/>
              <a:rect l="l" t="t" r="r" b="b"/>
              <a:pathLst>
                <a:path w="1638300" h="1371600" extrusionOk="0">
                  <a:moveTo>
                    <a:pt x="0" y="988409"/>
                  </a:moveTo>
                  <a:cubicBezTo>
                    <a:pt x="352054" y="998682"/>
                    <a:pt x="688083" y="1137853"/>
                    <a:pt x="944309" y="1379506"/>
                  </a:cubicBezTo>
                  <a:lnTo>
                    <a:pt x="1643348" y="680466"/>
                  </a:lnTo>
                  <a:cubicBezTo>
                    <a:pt x="1201642" y="253509"/>
                    <a:pt x="614240" y="10282"/>
                    <a:pt x="0" y="0"/>
                  </a:cubicBezTo>
                  <a:close/>
                </a:path>
              </a:pathLst>
            </a:custGeom>
            <a:solidFill>
              <a:srgbClr val="5F2D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5" name="Google Shape;2575;p61"/>
            <p:cNvSpPr/>
            <p:nvPr/>
          </p:nvSpPr>
          <p:spPr>
            <a:xfrm>
              <a:off x="6886650" y="5727850"/>
              <a:ext cx="1056132" cy="1130427"/>
            </a:xfrm>
            <a:custGeom>
              <a:avLst/>
              <a:gdLst/>
              <a:ahLst/>
              <a:cxnLst/>
              <a:rect l="l" t="t" r="r" b="b"/>
              <a:pathLst>
                <a:path w="1371600" h="1638300" extrusionOk="0">
                  <a:moveTo>
                    <a:pt x="0" y="699135"/>
                  </a:moveTo>
                  <a:cubicBezTo>
                    <a:pt x="241848" y="955313"/>
                    <a:pt x="381193" y="1291389"/>
                    <a:pt x="391573" y="1643539"/>
                  </a:cubicBezTo>
                  <a:lnTo>
                    <a:pt x="1379791" y="1643539"/>
                  </a:lnTo>
                  <a:cubicBezTo>
                    <a:pt x="1369416" y="1029132"/>
                    <a:pt x="1125937" y="441629"/>
                    <a:pt x="698659" y="0"/>
                  </a:cubicBezTo>
                  <a:close/>
                </a:path>
              </a:pathLst>
            </a:custGeom>
            <a:solidFill>
              <a:srgbClr val="5F2D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5" name="Google Shape;2565;p61"/>
            <p:cNvSpPr/>
            <p:nvPr/>
          </p:nvSpPr>
          <p:spPr>
            <a:xfrm>
              <a:off x="4772550" y="6283600"/>
              <a:ext cx="2646900" cy="63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rgbClr val="000000"/>
                  </a:solidFill>
                  <a:latin typeface="Montserrat"/>
                  <a:ea typeface="Montserrat"/>
                  <a:cs typeface="Montserrat"/>
                  <a:sym typeface="Montserrat"/>
                </a:rPr>
                <a:t>Transfer/ Exchange</a:t>
              </a:r>
              <a:r>
                <a:rPr lang="en-GB" sz="1500" b="0" i="0" u="none" strike="noStrike" cap="none">
                  <a:solidFill>
                    <a:srgbClr val="000000"/>
                  </a:solidFill>
                  <a:latin typeface="Montserrat"/>
                  <a:ea typeface="Montserrat"/>
                  <a:cs typeface="Montserrat"/>
                  <a:sym typeface="Montserrat"/>
                </a:rPr>
                <a:t> </a:t>
              </a:r>
              <a:endParaRPr sz="1500" b="0" i="0" u="none" strike="noStrike" cap="none">
                <a:solidFill>
                  <a:srgbClr val="000000"/>
                </a:solidFill>
                <a:latin typeface="Montserrat"/>
                <a:ea typeface="Montserrat"/>
                <a:cs typeface="Montserrat"/>
                <a:sym typeface="Montserrat"/>
              </a:endParaRPr>
            </a:p>
          </p:txBody>
        </p:sp>
      </p:grpSp>
      <p:sp>
        <p:nvSpPr>
          <p:cNvPr id="2566" name="Google Shape;2566;p61"/>
          <p:cNvSpPr/>
          <p:nvPr/>
        </p:nvSpPr>
        <p:spPr>
          <a:xfrm>
            <a:off x="11125350" y="2874550"/>
            <a:ext cx="238200" cy="209700"/>
          </a:xfrm>
          <a:prstGeom prst="flowChartConnector">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68" name="Google Shape;2568;p61"/>
          <p:cNvSpPr/>
          <p:nvPr/>
        </p:nvSpPr>
        <p:spPr>
          <a:xfrm>
            <a:off x="1190775" y="2979263"/>
            <a:ext cx="238200" cy="209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576" name="Google Shape;2576;p61"/>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577" name="Google Shape;2577;p6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transfer </a:t>
            </a:r>
            <a:endParaRPr sz="2200" b="1" i="0" u="none" strike="noStrike" cap="none">
              <a:solidFill>
                <a:schemeClr val="lt1"/>
              </a:solidFill>
              <a:latin typeface="Montserrat"/>
              <a:ea typeface="Montserrat"/>
              <a:cs typeface="Montserrat"/>
              <a:sym typeface="Montserrat"/>
            </a:endParaRPr>
          </a:p>
        </p:txBody>
      </p:sp>
      <p:sp>
        <p:nvSpPr>
          <p:cNvPr id="2578" name="Google Shape;2578;p6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579" name="Google Shape;2579;p61"/>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457200" marR="0" lvl="0" indent="-336550" algn="l" rtl="0">
              <a:lnSpc>
                <a:spcPct val="115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- 40, 42, 44, 45 46, 47, 93 - Recital 101, 102, 108</a:t>
            </a:r>
            <a:endParaRPr sz="1700" b="1" i="0" u="none" strike="noStrike" cap="none">
              <a:solidFill>
                <a:schemeClr val="lt1"/>
              </a:solidFill>
              <a:latin typeface="Montserrat"/>
              <a:ea typeface="Montserrat"/>
              <a:cs typeface="Montserrat"/>
              <a:sym typeface="Montserrat"/>
            </a:endParaRPr>
          </a:p>
        </p:txBody>
      </p:sp>
      <p:grpSp>
        <p:nvGrpSpPr>
          <p:cNvPr id="2580" name="Google Shape;2580;p61"/>
          <p:cNvGrpSpPr/>
          <p:nvPr/>
        </p:nvGrpSpPr>
        <p:grpSpPr>
          <a:xfrm>
            <a:off x="163798" y="1770818"/>
            <a:ext cx="4369800" cy="1457145"/>
            <a:chOff x="122813" y="1863918"/>
            <a:chExt cx="4369800" cy="1457145"/>
          </a:xfrm>
        </p:grpSpPr>
        <p:sp>
          <p:nvSpPr>
            <p:cNvPr id="2581" name="Google Shape;2581;p61"/>
            <p:cNvSpPr/>
            <p:nvPr/>
          </p:nvSpPr>
          <p:spPr>
            <a:xfrm>
              <a:off x="122813" y="2232363"/>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5000"/>
                </a:lnSpc>
                <a:spcBef>
                  <a:spcPts val="0"/>
                </a:spcBef>
                <a:spcAft>
                  <a:spcPts val="0"/>
                </a:spcAft>
                <a:buClr>
                  <a:srgbClr val="000000"/>
                </a:buClr>
                <a:buSzPts val="1400"/>
                <a:buFont typeface="Arial"/>
                <a:buNone/>
              </a:pPr>
              <a:r>
                <a:rPr lang="en-GB" sz="1400" b="0" i="0" u="none" strike="noStrike" cap="none">
                  <a:solidFill>
                    <a:schemeClr val="dk1"/>
                  </a:solidFill>
                  <a:latin typeface="Montserrat"/>
                  <a:ea typeface="Montserrat"/>
                  <a:cs typeface="Montserrat"/>
                  <a:sym typeface="Montserrat"/>
                </a:rPr>
                <a:t>There should be </a:t>
              </a:r>
              <a:r>
                <a:rPr lang="en-GB" sz="1400" b="1" i="0" u="none" strike="noStrike" cap="none">
                  <a:solidFill>
                    <a:schemeClr val="dk1"/>
                  </a:solidFill>
                  <a:latin typeface="Montserrat"/>
                  <a:ea typeface="Montserrat"/>
                  <a:cs typeface="Montserrat"/>
                  <a:sym typeface="Montserrat"/>
                </a:rPr>
                <a:t>legally binding agreements </a:t>
              </a:r>
              <a:r>
                <a:rPr lang="en-GB" sz="1400" b="0" i="0" u="none" strike="noStrike" cap="none">
                  <a:solidFill>
                    <a:schemeClr val="dk1"/>
                  </a:solidFill>
                  <a:latin typeface="Montserrat"/>
                  <a:ea typeface="Montserrat"/>
                  <a:cs typeface="Montserrat"/>
                  <a:sym typeface="Montserrat"/>
                </a:rPr>
                <a:t>with third parties for transfers that specify </a:t>
              </a:r>
              <a:r>
                <a:rPr lang="en-GB" sz="1400" b="1" i="0" u="none" strike="noStrike" cap="none">
                  <a:solidFill>
                    <a:schemeClr val="dk1"/>
                  </a:solidFill>
                  <a:latin typeface="Montserrat"/>
                  <a:ea typeface="Montserrat"/>
                  <a:cs typeface="Montserrat"/>
                  <a:sym typeface="Montserrat"/>
                </a:rPr>
                <a:t>purpose</a:t>
              </a:r>
              <a:r>
                <a:rPr lang="en-GB" sz="1400" b="0" i="0" u="none" strike="noStrike" cap="none">
                  <a:solidFill>
                    <a:schemeClr val="dk1"/>
                  </a:solidFill>
                  <a:latin typeface="Montserrat"/>
                  <a:ea typeface="Montserrat"/>
                  <a:cs typeface="Montserrat"/>
                  <a:sym typeface="Montserrat"/>
                </a:rPr>
                <a:t>, </a:t>
              </a:r>
              <a:r>
                <a:rPr lang="en-GB" sz="1400" b="1" i="0" u="none" strike="noStrike" cap="none">
                  <a:solidFill>
                    <a:schemeClr val="dk1"/>
                  </a:solidFill>
                  <a:latin typeface="Montserrat"/>
                  <a:ea typeface="Montserrat"/>
                  <a:cs typeface="Montserrat"/>
                  <a:sym typeface="Montserrat"/>
                </a:rPr>
                <a:t>scope</a:t>
              </a:r>
              <a:r>
                <a:rPr lang="en-GB" sz="1400" b="0" i="0" u="none" strike="noStrike" cap="none">
                  <a:solidFill>
                    <a:schemeClr val="dk1"/>
                  </a:solidFill>
                  <a:latin typeface="Montserrat"/>
                  <a:ea typeface="Montserrat"/>
                  <a:cs typeface="Montserrat"/>
                  <a:sym typeface="Montserrat"/>
                </a:rPr>
                <a:t> and </a:t>
              </a:r>
              <a:r>
                <a:rPr lang="en-GB" sz="1400" b="1" i="0" u="none" strike="noStrike" cap="none">
                  <a:solidFill>
                    <a:schemeClr val="dk1"/>
                  </a:solidFill>
                  <a:latin typeface="Montserrat"/>
                  <a:ea typeface="Montserrat"/>
                  <a:cs typeface="Montserrat"/>
                  <a:sym typeface="Montserrat"/>
                </a:rPr>
                <a:t>obligations</a:t>
              </a:r>
              <a:r>
                <a:rPr lang="en-GB" sz="1400" b="0" i="0" u="none" strike="noStrike" cap="none">
                  <a:solidFill>
                    <a:schemeClr val="dk1"/>
                  </a:solidFill>
                  <a:latin typeface="Montserrat"/>
                  <a:ea typeface="Montserrat"/>
                  <a:cs typeface="Montserrat"/>
                  <a:sym typeface="Montserrat"/>
                </a:rPr>
                <a:t>. </a:t>
              </a:r>
              <a:endParaRPr sz="1400" b="0" i="0" u="none" strike="noStrike" cap="none">
                <a:solidFill>
                  <a:schemeClr val="dk1"/>
                </a:solidFill>
                <a:latin typeface="Montserrat"/>
                <a:ea typeface="Montserrat"/>
                <a:cs typeface="Montserrat"/>
                <a:sym typeface="Montserrat"/>
              </a:endParaRPr>
            </a:p>
          </p:txBody>
        </p:sp>
        <p:sp>
          <p:nvSpPr>
            <p:cNvPr id="2582" name="Google Shape;2582;p61"/>
            <p:cNvSpPr txBox="1"/>
            <p:nvPr/>
          </p:nvSpPr>
          <p:spPr>
            <a:xfrm>
              <a:off x="122813" y="1863918"/>
              <a:ext cx="4369800" cy="4155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500" b="1" i="0" u="none" strike="noStrike" cap="none">
                  <a:solidFill>
                    <a:schemeClr val="lt1"/>
                  </a:solidFill>
                  <a:latin typeface="Montserrat"/>
                  <a:ea typeface="Montserrat"/>
                  <a:cs typeface="Montserrat"/>
                  <a:sym typeface="Montserrat"/>
                </a:rPr>
                <a:t>Data processing agreements</a:t>
              </a:r>
              <a:endParaRPr sz="1400" b="1" i="0" u="none" strike="noStrike" cap="none">
                <a:solidFill>
                  <a:schemeClr val="lt1"/>
                </a:solidFill>
                <a:latin typeface="Montserrat"/>
                <a:ea typeface="Montserrat"/>
                <a:cs typeface="Montserrat"/>
                <a:sym typeface="Montserrat"/>
              </a:endParaRPr>
            </a:p>
          </p:txBody>
        </p:sp>
      </p:grpSp>
      <p:sp>
        <p:nvSpPr>
          <p:cNvPr id="2563" name="Google Shape;2563;p61"/>
          <p:cNvSpPr/>
          <p:nvPr/>
        </p:nvSpPr>
        <p:spPr>
          <a:xfrm>
            <a:off x="1317775" y="3888788"/>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5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International transfers</a:t>
            </a:r>
            <a:r>
              <a:rPr lang="en-GB" sz="1400" b="0" i="0" u="none" strike="noStrike" cap="none">
                <a:solidFill>
                  <a:schemeClr val="dk1"/>
                </a:solidFill>
                <a:latin typeface="Montserrat"/>
                <a:ea typeface="Montserrat"/>
                <a:cs typeface="Montserrat"/>
                <a:sym typeface="Montserrat"/>
              </a:rPr>
              <a:t> (outside EEA) need to ensure that </a:t>
            </a:r>
            <a:r>
              <a:rPr lang="en-GB" sz="1400" b="1" i="0" u="none" strike="noStrike" cap="none">
                <a:solidFill>
                  <a:schemeClr val="dk1"/>
                </a:solidFill>
                <a:latin typeface="Montserrat"/>
                <a:ea typeface="Montserrat"/>
                <a:cs typeface="Montserrat"/>
                <a:sym typeface="Montserrat"/>
              </a:rPr>
              <a:t>adequate safeguards</a:t>
            </a:r>
            <a:r>
              <a:rPr lang="en-GB" sz="1400" b="0" i="0" u="none" strike="noStrike" cap="none">
                <a:solidFill>
                  <a:schemeClr val="dk1"/>
                </a:solidFill>
                <a:latin typeface="Montserrat"/>
                <a:ea typeface="Montserrat"/>
                <a:cs typeface="Montserrat"/>
                <a:sym typeface="Montserrat"/>
              </a:rPr>
              <a:t> to protect patient data (</a:t>
            </a:r>
            <a:r>
              <a:rPr lang="en-GB" sz="1400" b="1" i="0" u="none" strike="noStrike" cap="none">
                <a:solidFill>
                  <a:schemeClr val="dk1"/>
                </a:solidFill>
                <a:latin typeface="Montserrat"/>
                <a:ea typeface="Montserrat"/>
                <a:cs typeface="Montserrat"/>
                <a:sym typeface="Montserrat"/>
              </a:rPr>
              <a:t>Implementing Act with Concessions</a:t>
            </a:r>
            <a:r>
              <a:rPr lang="en-GB" sz="1400" b="0" i="0" u="none" strike="noStrike" cap="none">
                <a:solidFill>
                  <a:schemeClr val="dk1"/>
                </a:solidFill>
                <a:latin typeface="Montserrat"/>
                <a:ea typeface="Montserrat"/>
                <a:cs typeface="Montserrat"/>
                <a:sym typeface="Montserrat"/>
              </a:rPr>
              <a:t>).</a:t>
            </a:r>
            <a:endParaRPr sz="1400" b="0" i="0" u="none" strike="noStrike" cap="none">
              <a:solidFill>
                <a:schemeClr val="dk1"/>
              </a:solidFill>
              <a:latin typeface="Montserrat"/>
              <a:ea typeface="Montserrat"/>
              <a:cs typeface="Montserrat"/>
              <a:sym typeface="Montserrat"/>
            </a:endParaRPr>
          </a:p>
        </p:txBody>
      </p:sp>
      <p:sp>
        <p:nvSpPr>
          <p:cNvPr id="2583" name="Google Shape;2583;p61"/>
          <p:cNvSpPr txBox="1"/>
          <p:nvPr/>
        </p:nvSpPr>
        <p:spPr>
          <a:xfrm>
            <a:off x="1317775" y="3520343"/>
            <a:ext cx="4369800" cy="4155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International data transfers</a:t>
            </a:r>
            <a:endParaRPr sz="1400" b="1" i="0" u="none" strike="noStrike" cap="none">
              <a:solidFill>
                <a:schemeClr val="lt1"/>
              </a:solidFill>
              <a:latin typeface="Montserrat"/>
              <a:ea typeface="Montserrat"/>
              <a:cs typeface="Montserrat"/>
              <a:sym typeface="Montserrat"/>
            </a:endParaRPr>
          </a:p>
        </p:txBody>
      </p:sp>
      <p:grpSp>
        <p:nvGrpSpPr>
          <p:cNvPr id="2584" name="Google Shape;2584;p61"/>
          <p:cNvGrpSpPr/>
          <p:nvPr/>
        </p:nvGrpSpPr>
        <p:grpSpPr>
          <a:xfrm>
            <a:off x="7753863" y="1770831"/>
            <a:ext cx="4369800" cy="1457144"/>
            <a:chOff x="7753863" y="1770831"/>
            <a:chExt cx="4369800" cy="1457144"/>
          </a:xfrm>
        </p:grpSpPr>
        <p:sp>
          <p:nvSpPr>
            <p:cNvPr id="2585" name="Google Shape;2585;p61"/>
            <p:cNvSpPr/>
            <p:nvPr/>
          </p:nvSpPr>
          <p:spPr>
            <a:xfrm>
              <a:off x="7753863" y="2139275"/>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5000"/>
                </a:lnSpc>
                <a:spcBef>
                  <a:spcPts val="0"/>
                </a:spcBef>
                <a:spcAft>
                  <a:spcPts val="0"/>
                </a:spcAft>
                <a:buClr>
                  <a:srgbClr val="000000"/>
                </a:buClr>
                <a:buSzPts val="1400"/>
                <a:buFont typeface="Arial"/>
                <a:buNone/>
              </a:pPr>
              <a:r>
                <a:rPr lang="en-GB" sz="1400" b="0" i="0" u="none" strike="noStrike" cap="none">
                  <a:solidFill>
                    <a:schemeClr val="dk1"/>
                  </a:solidFill>
                  <a:latin typeface="Montserrat"/>
                  <a:ea typeface="Montserrat"/>
                  <a:cs typeface="Montserrat"/>
                  <a:sym typeface="Montserrat"/>
                </a:rPr>
                <a:t>Third parties should have</a:t>
              </a:r>
              <a:r>
                <a:rPr lang="en-GB" sz="1400" b="1" i="0" u="none" strike="noStrike" cap="none">
                  <a:solidFill>
                    <a:schemeClr val="dk1"/>
                  </a:solidFill>
                  <a:latin typeface="Montserrat"/>
                  <a:ea typeface="Montserrat"/>
                  <a:cs typeface="Montserrat"/>
                  <a:sym typeface="Montserrat"/>
                </a:rPr>
                <a:t> adequate</a:t>
              </a:r>
              <a:r>
                <a:rPr lang="en-GB" sz="1400" b="0" i="0" u="none" strike="noStrike" cap="none">
                  <a:solidFill>
                    <a:schemeClr val="dk1"/>
                  </a:solidFill>
                  <a:latin typeface="Montserrat"/>
                  <a:ea typeface="Montserrat"/>
                  <a:cs typeface="Montserrat"/>
                  <a:sym typeface="Montserrat"/>
                </a:rPr>
                <a:t> technical and organisational </a:t>
              </a:r>
              <a:r>
                <a:rPr lang="en-GB" sz="1400" b="1" i="0" u="none" strike="noStrike" cap="none">
                  <a:solidFill>
                    <a:schemeClr val="dk1"/>
                  </a:solidFill>
                  <a:latin typeface="Montserrat"/>
                  <a:ea typeface="Montserrat"/>
                  <a:cs typeface="Montserrat"/>
                  <a:sym typeface="Montserrat"/>
                </a:rPr>
                <a:t>capacity</a:t>
              </a:r>
              <a:r>
                <a:rPr lang="en-GB" sz="1400" b="0" i="0" u="none" strike="noStrike" cap="none">
                  <a:solidFill>
                    <a:schemeClr val="dk1"/>
                  </a:solidFill>
                  <a:latin typeface="Montserrat"/>
                  <a:ea typeface="Montserrat"/>
                  <a:cs typeface="Montserrat"/>
                  <a:sym typeface="Montserrat"/>
                </a:rPr>
                <a:t> to </a:t>
              </a:r>
              <a:r>
                <a:rPr lang="en-GB" sz="1400" b="1" i="0" u="none" strike="noStrike" cap="none">
                  <a:solidFill>
                    <a:schemeClr val="dk1"/>
                  </a:solidFill>
                  <a:latin typeface="Montserrat"/>
                  <a:ea typeface="Montserrat"/>
                  <a:cs typeface="Montserrat"/>
                  <a:sym typeface="Montserrat"/>
                </a:rPr>
                <a:t>protect</a:t>
              </a:r>
              <a:r>
                <a:rPr lang="en-GB" sz="1400" b="0" i="0" u="none" strike="noStrike" cap="none">
                  <a:solidFill>
                    <a:schemeClr val="dk1"/>
                  </a:solidFill>
                  <a:latin typeface="Montserrat"/>
                  <a:ea typeface="Montserrat"/>
                  <a:cs typeface="Montserrat"/>
                  <a:sym typeface="Montserrat"/>
                </a:rPr>
                <a:t> patient data (</a:t>
              </a:r>
              <a:r>
                <a:rPr lang="en-GB" sz="1400" b="1" i="0" u="none" strike="noStrike" cap="none">
                  <a:solidFill>
                    <a:schemeClr val="dk1"/>
                  </a:solidFill>
                  <a:latin typeface="Montserrat"/>
                  <a:ea typeface="Montserrat"/>
                  <a:cs typeface="Montserrat"/>
                  <a:sym typeface="Montserrat"/>
                </a:rPr>
                <a:t>DPIA</a:t>
              </a:r>
              <a:r>
                <a:rPr lang="en-GB" sz="1400" b="0" i="0" u="none" strike="noStrike" cap="none">
                  <a:solidFill>
                    <a:schemeClr val="dk1"/>
                  </a:solidFill>
                  <a:latin typeface="Montserrat"/>
                  <a:ea typeface="Montserrat"/>
                  <a:cs typeface="Montserrat"/>
                  <a:sym typeface="Montserrat"/>
                </a:rPr>
                <a:t>).</a:t>
              </a:r>
              <a:endParaRPr sz="1400" b="0" i="0" u="none" strike="noStrike" cap="none">
                <a:solidFill>
                  <a:schemeClr val="dk1"/>
                </a:solidFill>
                <a:latin typeface="Montserrat"/>
                <a:ea typeface="Montserrat"/>
                <a:cs typeface="Montserrat"/>
                <a:sym typeface="Montserrat"/>
              </a:endParaRPr>
            </a:p>
          </p:txBody>
        </p:sp>
        <p:sp>
          <p:nvSpPr>
            <p:cNvPr id="2586" name="Google Shape;2586;p61"/>
            <p:cNvSpPr txBox="1"/>
            <p:nvPr/>
          </p:nvSpPr>
          <p:spPr>
            <a:xfrm>
              <a:off x="7753863" y="1770831"/>
              <a:ext cx="4369800" cy="4155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Data protection safeguards</a:t>
              </a:r>
              <a:endParaRPr sz="1400" b="1" i="0" u="none" strike="noStrike" cap="none">
                <a:solidFill>
                  <a:schemeClr val="lt1"/>
                </a:solidFill>
                <a:latin typeface="Montserrat"/>
                <a:ea typeface="Montserrat"/>
                <a:cs typeface="Montserrat"/>
                <a:sym typeface="Montserrat"/>
              </a:endParaRPr>
            </a:p>
          </p:txBody>
        </p:sp>
      </p:grpSp>
      <p:sp>
        <p:nvSpPr>
          <p:cNvPr id="2570" name="Google Shape;2570;p61"/>
          <p:cNvSpPr/>
          <p:nvPr/>
        </p:nvSpPr>
        <p:spPr>
          <a:xfrm>
            <a:off x="6504425" y="3850700"/>
            <a:ext cx="4369800" cy="1088700"/>
          </a:xfrm>
          <a:prstGeom prst="rect">
            <a:avLst/>
          </a:prstGeom>
          <a:solidFill>
            <a:schemeClr val="lt1"/>
          </a:solidFill>
          <a:ln w="9525" cap="flat" cmpd="sng">
            <a:solidFill>
              <a:srgbClr val="5F2D6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5000"/>
              </a:lnSpc>
              <a:spcBef>
                <a:spcPts val="0"/>
              </a:spcBef>
              <a:spcAft>
                <a:spcPts val="0"/>
              </a:spcAft>
              <a:buClr>
                <a:srgbClr val="000000"/>
              </a:buClr>
              <a:buSzPts val="1400"/>
              <a:buFont typeface="Arial"/>
              <a:buNone/>
            </a:pPr>
            <a:r>
              <a:rPr lang="en-GB" sz="1400" b="0" i="0" u="none" strike="noStrike" cap="none">
                <a:solidFill>
                  <a:schemeClr val="dk1"/>
                </a:solidFill>
                <a:latin typeface="Montserrat"/>
                <a:ea typeface="Montserrat"/>
                <a:cs typeface="Montserrat"/>
                <a:sym typeface="Montserrat"/>
              </a:rPr>
              <a:t>Patients should be </a:t>
            </a:r>
            <a:r>
              <a:rPr lang="en-GB" sz="1400" b="1" i="0" u="none" strike="noStrike" cap="none">
                <a:solidFill>
                  <a:schemeClr val="dk1"/>
                </a:solidFill>
                <a:latin typeface="Montserrat"/>
                <a:ea typeface="Montserrat"/>
                <a:cs typeface="Montserrat"/>
                <a:sym typeface="Montserrat"/>
              </a:rPr>
              <a:t>informed</a:t>
            </a:r>
            <a:r>
              <a:rPr lang="en-GB" sz="1400" b="0" i="0" u="none" strike="noStrike" cap="none">
                <a:solidFill>
                  <a:schemeClr val="dk1"/>
                </a:solidFill>
                <a:latin typeface="Montserrat"/>
                <a:ea typeface="Montserrat"/>
                <a:cs typeface="Montserrat"/>
                <a:sym typeface="Montserrat"/>
              </a:rPr>
              <a:t> and </a:t>
            </a:r>
            <a:r>
              <a:rPr lang="en-GB" sz="1400" b="1" i="0" u="none" strike="noStrike" cap="none">
                <a:solidFill>
                  <a:schemeClr val="dk1"/>
                </a:solidFill>
                <a:latin typeface="Montserrat"/>
                <a:ea typeface="Montserrat"/>
                <a:cs typeface="Montserrat"/>
                <a:sym typeface="Montserrat"/>
              </a:rPr>
              <a:t>explicit consent</a:t>
            </a:r>
            <a:r>
              <a:rPr lang="en-GB" sz="1400" b="0" i="0" u="none" strike="noStrike" cap="none">
                <a:solidFill>
                  <a:schemeClr val="dk1"/>
                </a:solidFill>
                <a:latin typeface="Montserrat"/>
                <a:ea typeface="Montserrat"/>
                <a:cs typeface="Montserrat"/>
                <a:sym typeface="Montserrat"/>
              </a:rPr>
              <a:t> should be obtained clearly explaining </a:t>
            </a:r>
            <a:r>
              <a:rPr lang="en-GB" sz="1400" b="1" i="0" u="none" strike="noStrike" cap="none">
                <a:solidFill>
                  <a:schemeClr val="dk1"/>
                </a:solidFill>
                <a:latin typeface="Montserrat"/>
                <a:ea typeface="Montserrat"/>
                <a:cs typeface="Montserrat"/>
                <a:sym typeface="Montserrat"/>
              </a:rPr>
              <a:t>nature and purpose</a:t>
            </a:r>
            <a:r>
              <a:rPr lang="en-GB" sz="1400" b="0" i="0" u="none" strike="noStrike" cap="none">
                <a:solidFill>
                  <a:schemeClr val="dk1"/>
                </a:solidFill>
                <a:latin typeface="Montserrat"/>
                <a:ea typeface="Montserrat"/>
                <a:cs typeface="Montserrat"/>
                <a:sym typeface="Montserrat"/>
              </a:rPr>
              <a:t> of the transfer.</a:t>
            </a:r>
            <a:endParaRPr sz="1400" b="0" i="0" u="none" strike="noStrike" cap="none">
              <a:solidFill>
                <a:schemeClr val="dk1"/>
              </a:solidFill>
              <a:latin typeface="Montserrat"/>
              <a:ea typeface="Montserrat"/>
              <a:cs typeface="Montserrat"/>
              <a:sym typeface="Montserrat"/>
            </a:endParaRPr>
          </a:p>
        </p:txBody>
      </p:sp>
      <p:sp>
        <p:nvSpPr>
          <p:cNvPr id="2587" name="Google Shape;2587;p61"/>
          <p:cNvSpPr txBox="1"/>
          <p:nvPr/>
        </p:nvSpPr>
        <p:spPr>
          <a:xfrm>
            <a:off x="6504425" y="3482256"/>
            <a:ext cx="4369800" cy="415500"/>
          </a:xfrm>
          <a:prstGeom prst="rect">
            <a:avLst/>
          </a:prstGeom>
          <a:solidFill>
            <a:srgbClr val="AC548D"/>
          </a:solidFill>
          <a:ln w="19050" cap="flat" cmpd="sng">
            <a:solidFill>
              <a:srgbClr val="5F2D6F"/>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Patient notification and consent</a:t>
            </a:r>
            <a:endParaRPr sz="1400" b="1" i="0" u="none" strike="noStrike" cap="none">
              <a:solidFill>
                <a:schemeClr val="lt1"/>
              </a:solidFill>
              <a:latin typeface="Montserrat"/>
              <a:ea typeface="Montserrat"/>
              <a:cs typeface="Montserrat"/>
              <a:sym typeface="Montserrat"/>
            </a:endParaRPr>
          </a:p>
        </p:txBody>
      </p:sp>
      <p:grpSp>
        <p:nvGrpSpPr>
          <p:cNvPr id="2588" name="Google Shape;2588;p61"/>
          <p:cNvGrpSpPr/>
          <p:nvPr/>
        </p:nvGrpSpPr>
        <p:grpSpPr>
          <a:xfrm>
            <a:off x="5383186" y="1770913"/>
            <a:ext cx="1526144" cy="1457144"/>
            <a:chOff x="2753539" y="2736287"/>
            <a:chExt cx="422275" cy="422275"/>
          </a:xfrm>
        </p:grpSpPr>
        <p:sp>
          <p:nvSpPr>
            <p:cNvPr id="2589" name="Google Shape;2589;p61"/>
            <p:cNvSpPr/>
            <p:nvPr/>
          </p:nvSpPr>
          <p:spPr>
            <a:xfrm>
              <a:off x="2753539" y="2736287"/>
              <a:ext cx="422275" cy="422275"/>
            </a:xfrm>
            <a:custGeom>
              <a:avLst/>
              <a:gdLst/>
              <a:ahLst/>
              <a:cxnLst/>
              <a:rect l="l" t="t" r="r" b="b"/>
              <a:pathLst>
                <a:path w="266" h="266" extrusionOk="0">
                  <a:moveTo>
                    <a:pt x="0" y="0"/>
                  </a:moveTo>
                  <a:lnTo>
                    <a:pt x="0" y="266"/>
                  </a:lnTo>
                  <a:lnTo>
                    <a:pt x="266" y="266"/>
                  </a:lnTo>
                  <a:lnTo>
                    <a:pt x="266" y="0"/>
                  </a:lnTo>
                  <a:lnTo>
                    <a:pt x="0" y="0"/>
                  </a:lnTo>
                  <a:close/>
                  <a:moveTo>
                    <a:pt x="255" y="254"/>
                  </a:moveTo>
                  <a:lnTo>
                    <a:pt x="11" y="254"/>
                  </a:lnTo>
                  <a:lnTo>
                    <a:pt x="11" y="11"/>
                  </a:lnTo>
                  <a:lnTo>
                    <a:pt x="255" y="11"/>
                  </a:lnTo>
                  <a:lnTo>
                    <a:pt x="255" y="254"/>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0" name="Google Shape;2590;p61"/>
            <p:cNvSpPr/>
            <p:nvPr/>
          </p:nvSpPr>
          <p:spPr>
            <a:xfrm>
              <a:off x="2812277" y="2769624"/>
              <a:ext cx="182563" cy="314325"/>
            </a:xfrm>
            <a:custGeom>
              <a:avLst/>
              <a:gdLst/>
              <a:ahLst/>
              <a:cxnLst/>
              <a:rect l="l" t="t" r="r" b="b"/>
              <a:pathLst>
                <a:path w="83" h="143" extrusionOk="0">
                  <a:moveTo>
                    <a:pt x="9" y="81"/>
                  </a:moveTo>
                  <a:cubicBezTo>
                    <a:pt x="9" y="48"/>
                    <a:pt x="34" y="21"/>
                    <a:pt x="67" y="20"/>
                  </a:cubicBezTo>
                  <a:cubicBezTo>
                    <a:pt x="61" y="26"/>
                    <a:pt x="61" y="26"/>
                    <a:pt x="61" y="26"/>
                  </a:cubicBezTo>
                  <a:cubicBezTo>
                    <a:pt x="67" y="32"/>
                    <a:pt x="67" y="32"/>
                    <a:pt x="67" y="32"/>
                  </a:cubicBezTo>
                  <a:cubicBezTo>
                    <a:pt x="83" y="16"/>
                    <a:pt x="83" y="16"/>
                    <a:pt x="83" y="16"/>
                  </a:cubicBezTo>
                  <a:cubicBezTo>
                    <a:pt x="67" y="0"/>
                    <a:pt x="67" y="0"/>
                    <a:pt x="67" y="0"/>
                  </a:cubicBezTo>
                  <a:cubicBezTo>
                    <a:pt x="61" y="6"/>
                    <a:pt x="61" y="6"/>
                    <a:pt x="61" y="6"/>
                  </a:cubicBezTo>
                  <a:cubicBezTo>
                    <a:pt x="66" y="11"/>
                    <a:pt x="66" y="11"/>
                    <a:pt x="66" y="11"/>
                  </a:cubicBezTo>
                  <a:cubicBezTo>
                    <a:pt x="29" y="13"/>
                    <a:pt x="0" y="43"/>
                    <a:pt x="0" y="81"/>
                  </a:cubicBezTo>
                  <a:cubicBezTo>
                    <a:pt x="0" y="108"/>
                    <a:pt x="16" y="132"/>
                    <a:pt x="39" y="143"/>
                  </a:cubicBezTo>
                  <a:cubicBezTo>
                    <a:pt x="41" y="134"/>
                    <a:pt x="41" y="134"/>
                    <a:pt x="41" y="134"/>
                  </a:cubicBezTo>
                  <a:cubicBezTo>
                    <a:pt x="22" y="124"/>
                    <a:pt x="9" y="104"/>
                    <a:pt x="9" y="81"/>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1" name="Google Shape;2591;p61"/>
            <p:cNvSpPr/>
            <p:nvPr/>
          </p:nvSpPr>
          <p:spPr>
            <a:xfrm>
              <a:off x="2931339" y="2807724"/>
              <a:ext cx="187325" cy="315913"/>
            </a:xfrm>
            <a:custGeom>
              <a:avLst/>
              <a:gdLst/>
              <a:ahLst/>
              <a:cxnLst/>
              <a:rect l="l" t="t" r="r" b="b"/>
              <a:pathLst>
                <a:path w="85" h="144" extrusionOk="0">
                  <a:moveTo>
                    <a:pt x="85" y="64"/>
                  </a:moveTo>
                  <a:cubicBezTo>
                    <a:pt x="85" y="35"/>
                    <a:pt x="67" y="10"/>
                    <a:pt x="43" y="0"/>
                  </a:cubicBezTo>
                  <a:cubicBezTo>
                    <a:pt x="40" y="8"/>
                    <a:pt x="40" y="8"/>
                    <a:pt x="40" y="8"/>
                  </a:cubicBezTo>
                  <a:cubicBezTo>
                    <a:pt x="61" y="18"/>
                    <a:pt x="76" y="39"/>
                    <a:pt x="76" y="64"/>
                  </a:cubicBezTo>
                  <a:cubicBezTo>
                    <a:pt x="76" y="97"/>
                    <a:pt x="49" y="123"/>
                    <a:pt x="16" y="124"/>
                  </a:cubicBezTo>
                  <a:cubicBezTo>
                    <a:pt x="22" y="118"/>
                    <a:pt x="22" y="118"/>
                    <a:pt x="22" y="118"/>
                  </a:cubicBezTo>
                  <a:cubicBezTo>
                    <a:pt x="16" y="112"/>
                    <a:pt x="16" y="112"/>
                    <a:pt x="16" y="112"/>
                  </a:cubicBezTo>
                  <a:cubicBezTo>
                    <a:pt x="0" y="128"/>
                    <a:pt x="0" y="128"/>
                    <a:pt x="0" y="128"/>
                  </a:cubicBezTo>
                  <a:cubicBezTo>
                    <a:pt x="16" y="144"/>
                    <a:pt x="16" y="144"/>
                    <a:pt x="16" y="144"/>
                  </a:cubicBezTo>
                  <a:cubicBezTo>
                    <a:pt x="22" y="138"/>
                    <a:pt x="22" y="138"/>
                    <a:pt x="22" y="138"/>
                  </a:cubicBezTo>
                  <a:cubicBezTo>
                    <a:pt x="17" y="133"/>
                    <a:pt x="17" y="133"/>
                    <a:pt x="17" y="133"/>
                  </a:cubicBezTo>
                  <a:cubicBezTo>
                    <a:pt x="55" y="132"/>
                    <a:pt x="85" y="101"/>
                    <a:pt x="85" y="64"/>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2" name="Google Shape;2592;p61"/>
            <p:cNvSpPr/>
            <p:nvPr/>
          </p:nvSpPr>
          <p:spPr>
            <a:xfrm>
              <a:off x="2869427" y="2850587"/>
              <a:ext cx="192088" cy="192088"/>
            </a:xfrm>
            <a:custGeom>
              <a:avLst/>
              <a:gdLst/>
              <a:ahLst/>
              <a:cxnLst/>
              <a:rect l="l" t="t" r="r" b="b"/>
              <a:pathLst>
                <a:path w="87" h="87" extrusionOk="0">
                  <a:moveTo>
                    <a:pt x="43" y="0"/>
                  </a:moveTo>
                  <a:cubicBezTo>
                    <a:pt x="19" y="0"/>
                    <a:pt x="0" y="20"/>
                    <a:pt x="0" y="44"/>
                  </a:cubicBezTo>
                  <a:cubicBezTo>
                    <a:pt x="0" y="68"/>
                    <a:pt x="19" y="87"/>
                    <a:pt x="43" y="87"/>
                  </a:cubicBezTo>
                  <a:cubicBezTo>
                    <a:pt x="67" y="87"/>
                    <a:pt x="87" y="68"/>
                    <a:pt x="87" y="44"/>
                  </a:cubicBezTo>
                  <a:cubicBezTo>
                    <a:pt x="87" y="20"/>
                    <a:pt x="67" y="0"/>
                    <a:pt x="43" y="0"/>
                  </a:cubicBezTo>
                  <a:close/>
                  <a:moveTo>
                    <a:pt x="8" y="48"/>
                  </a:moveTo>
                  <a:cubicBezTo>
                    <a:pt x="17" y="48"/>
                    <a:pt x="17" y="48"/>
                    <a:pt x="17" y="48"/>
                  </a:cubicBezTo>
                  <a:cubicBezTo>
                    <a:pt x="18" y="51"/>
                    <a:pt x="18" y="54"/>
                    <a:pt x="19" y="58"/>
                  </a:cubicBezTo>
                  <a:cubicBezTo>
                    <a:pt x="11" y="58"/>
                    <a:pt x="11" y="58"/>
                    <a:pt x="11" y="58"/>
                  </a:cubicBezTo>
                  <a:cubicBezTo>
                    <a:pt x="9" y="54"/>
                    <a:pt x="8" y="51"/>
                    <a:pt x="8" y="48"/>
                  </a:cubicBezTo>
                  <a:close/>
                  <a:moveTo>
                    <a:pt x="47" y="21"/>
                  </a:moveTo>
                  <a:cubicBezTo>
                    <a:pt x="47" y="12"/>
                    <a:pt x="47" y="12"/>
                    <a:pt x="47" y="12"/>
                  </a:cubicBezTo>
                  <a:cubicBezTo>
                    <a:pt x="50" y="14"/>
                    <a:pt x="53" y="17"/>
                    <a:pt x="55" y="21"/>
                  </a:cubicBezTo>
                  <a:lnTo>
                    <a:pt x="47" y="21"/>
                  </a:lnTo>
                  <a:close/>
                  <a:moveTo>
                    <a:pt x="60" y="30"/>
                  </a:moveTo>
                  <a:cubicBezTo>
                    <a:pt x="61" y="33"/>
                    <a:pt x="62" y="36"/>
                    <a:pt x="62" y="39"/>
                  </a:cubicBezTo>
                  <a:cubicBezTo>
                    <a:pt x="47" y="39"/>
                    <a:pt x="47" y="39"/>
                    <a:pt x="47" y="39"/>
                  </a:cubicBezTo>
                  <a:cubicBezTo>
                    <a:pt x="47" y="30"/>
                    <a:pt x="47" y="30"/>
                    <a:pt x="47" y="30"/>
                  </a:cubicBezTo>
                  <a:lnTo>
                    <a:pt x="60" y="30"/>
                  </a:lnTo>
                  <a:close/>
                  <a:moveTo>
                    <a:pt x="39" y="12"/>
                  </a:moveTo>
                  <a:cubicBezTo>
                    <a:pt x="39" y="21"/>
                    <a:pt x="39" y="21"/>
                    <a:pt x="39" y="21"/>
                  </a:cubicBezTo>
                  <a:cubicBezTo>
                    <a:pt x="32" y="21"/>
                    <a:pt x="32" y="21"/>
                    <a:pt x="32" y="21"/>
                  </a:cubicBezTo>
                  <a:cubicBezTo>
                    <a:pt x="34" y="17"/>
                    <a:pt x="37" y="14"/>
                    <a:pt x="39" y="12"/>
                  </a:cubicBezTo>
                  <a:close/>
                  <a:moveTo>
                    <a:pt x="39" y="30"/>
                  </a:moveTo>
                  <a:cubicBezTo>
                    <a:pt x="39" y="39"/>
                    <a:pt x="39" y="39"/>
                    <a:pt x="39" y="39"/>
                  </a:cubicBezTo>
                  <a:cubicBezTo>
                    <a:pt x="26" y="39"/>
                    <a:pt x="26" y="39"/>
                    <a:pt x="26" y="39"/>
                  </a:cubicBezTo>
                  <a:cubicBezTo>
                    <a:pt x="26" y="36"/>
                    <a:pt x="27" y="33"/>
                    <a:pt x="28" y="30"/>
                  </a:cubicBezTo>
                  <a:lnTo>
                    <a:pt x="39" y="30"/>
                  </a:lnTo>
                  <a:close/>
                  <a:moveTo>
                    <a:pt x="17" y="39"/>
                  </a:moveTo>
                  <a:cubicBezTo>
                    <a:pt x="8" y="39"/>
                    <a:pt x="8" y="39"/>
                    <a:pt x="8" y="39"/>
                  </a:cubicBezTo>
                  <a:cubicBezTo>
                    <a:pt x="8" y="36"/>
                    <a:pt x="9" y="33"/>
                    <a:pt x="11" y="30"/>
                  </a:cubicBezTo>
                  <a:cubicBezTo>
                    <a:pt x="19" y="30"/>
                    <a:pt x="19" y="30"/>
                    <a:pt x="19" y="30"/>
                  </a:cubicBezTo>
                  <a:cubicBezTo>
                    <a:pt x="18" y="33"/>
                    <a:pt x="18" y="36"/>
                    <a:pt x="17" y="39"/>
                  </a:cubicBezTo>
                  <a:close/>
                  <a:moveTo>
                    <a:pt x="26" y="48"/>
                  </a:moveTo>
                  <a:cubicBezTo>
                    <a:pt x="39" y="48"/>
                    <a:pt x="39" y="48"/>
                    <a:pt x="39" y="48"/>
                  </a:cubicBezTo>
                  <a:cubicBezTo>
                    <a:pt x="39" y="58"/>
                    <a:pt x="39" y="58"/>
                    <a:pt x="39" y="58"/>
                  </a:cubicBezTo>
                  <a:cubicBezTo>
                    <a:pt x="28" y="58"/>
                    <a:pt x="28" y="58"/>
                    <a:pt x="28" y="58"/>
                  </a:cubicBezTo>
                  <a:cubicBezTo>
                    <a:pt x="27" y="55"/>
                    <a:pt x="26" y="51"/>
                    <a:pt x="26" y="48"/>
                  </a:cubicBezTo>
                  <a:close/>
                  <a:moveTo>
                    <a:pt x="39" y="66"/>
                  </a:moveTo>
                  <a:cubicBezTo>
                    <a:pt x="39" y="75"/>
                    <a:pt x="39" y="75"/>
                    <a:pt x="39" y="75"/>
                  </a:cubicBezTo>
                  <a:cubicBezTo>
                    <a:pt x="37" y="73"/>
                    <a:pt x="34" y="70"/>
                    <a:pt x="32" y="66"/>
                  </a:cubicBezTo>
                  <a:lnTo>
                    <a:pt x="39" y="66"/>
                  </a:lnTo>
                  <a:close/>
                  <a:moveTo>
                    <a:pt x="47" y="75"/>
                  </a:moveTo>
                  <a:cubicBezTo>
                    <a:pt x="47" y="66"/>
                    <a:pt x="47" y="66"/>
                    <a:pt x="47" y="66"/>
                  </a:cubicBezTo>
                  <a:cubicBezTo>
                    <a:pt x="55" y="66"/>
                    <a:pt x="55" y="66"/>
                    <a:pt x="55" y="66"/>
                  </a:cubicBezTo>
                  <a:cubicBezTo>
                    <a:pt x="53" y="70"/>
                    <a:pt x="50" y="73"/>
                    <a:pt x="47" y="75"/>
                  </a:cubicBezTo>
                  <a:close/>
                  <a:moveTo>
                    <a:pt x="47" y="58"/>
                  </a:moveTo>
                  <a:cubicBezTo>
                    <a:pt x="47" y="48"/>
                    <a:pt x="47" y="48"/>
                    <a:pt x="47" y="48"/>
                  </a:cubicBezTo>
                  <a:cubicBezTo>
                    <a:pt x="62" y="48"/>
                    <a:pt x="62" y="48"/>
                    <a:pt x="62" y="48"/>
                  </a:cubicBezTo>
                  <a:cubicBezTo>
                    <a:pt x="62" y="51"/>
                    <a:pt x="61" y="55"/>
                    <a:pt x="60" y="58"/>
                  </a:cubicBezTo>
                  <a:lnTo>
                    <a:pt x="47" y="58"/>
                  </a:lnTo>
                  <a:close/>
                  <a:moveTo>
                    <a:pt x="70" y="48"/>
                  </a:moveTo>
                  <a:cubicBezTo>
                    <a:pt x="78" y="48"/>
                    <a:pt x="78" y="48"/>
                    <a:pt x="78" y="48"/>
                  </a:cubicBezTo>
                  <a:cubicBezTo>
                    <a:pt x="78" y="51"/>
                    <a:pt x="77" y="54"/>
                    <a:pt x="76" y="58"/>
                  </a:cubicBezTo>
                  <a:cubicBezTo>
                    <a:pt x="68" y="58"/>
                    <a:pt x="68" y="58"/>
                    <a:pt x="68" y="58"/>
                  </a:cubicBezTo>
                  <a:cubicBezTo>
                    <a:pt x="69" y="54"/>
                    <a:pt x="70" y="51"/>
                    <a:pt x="70" y="48"/>
                  </a:cubicBezTo>
                  <a:close/>
                  <a:moveTo>
                    <a:pt x="70" y="39"/>
                  </a:moveTo>
                  <a:cubicBezTo>
                    <a:pt x="70" y="36"/>
                    <a:pt x="69" y="33"/>
                    <a:pt x="68" y="30"/>
                  </a:cubicBezTo>
                  <a:cubicBezTo>
                    <a:pt x="76" y="30"/>
                    <a:pt x="76" y="30"/>
                    <a:pt x="76" y="30"/>
                  </a:cubicBezTo>
                  <a:cubicBezTo>
                    <a:pt x="77" y="33"/>
                    <a:pt x="78" y="36"/>
                    <a:pt x="78" y="39"/>
                  </a:cubicBezTo>
                  <a:lnTo>
                    <a:pt x="70" y="39"/>
                  </a:lnTo>
                  <a:close/>
                  <a:moveTo>
                    <a:pt x="71" y="21"/>
                  </a:moveTo>
                  <a:cubicBezTo>
                    <a:pt x="65" y="21"/>
                    <a:pt x="65" y="21"/>
                    <a:pt x="65" y="21"/>
                  </a:cubicBezTo>
                  <a:cubicBezTo>
                    <a:pt x="63" y="18"/>
                    <a:pt x="61" y="14"/>
                    <a:pt x="59" y="12"/>
                  </a:cubicBezTo>
                  <a:cubicBezTo>
                    <a:pt x="63" y="14"/>
                    <a:pt x="67" y="17"/>
                    <a:pt x="71" y="21"/>
                  </a:cubicBezTo>
                  <a:close/>
                  <a:moveTo>
                    <a:pt x="29" y="11"/>
                  </a:moveTo>
                  <a:cubicBezTo>
                    <a:pt x="27" y="14"/>
                    <a:pt x="24" y="17"/>
                    <a:pt x="22" y="21"/>
                  </a:cubicBezTo>
                  <a:cubicBezTo>
                    <a:pt x="16" y="21"/>
                    <a:pt x="16" y="21"/>
                    <a:pt x="16" y="21"/>
                  </a:cubicBezTo>
                  <a:cubicBezTo>
                    <a:pt x="19" y="17"/>
                    <a:pt x="24" y="14"/>
                    <a:pt x="29" y="11"/>
                  </a:cubicBezTo>
                  <a:close/>
                  <a:moveTo>
                    <a:pt x="16" y="66"/>
                  </a:moveTo>
                  <a:cubicBezTo>
                    <a:pt x="22" y="66"/>
                    <a:pt x="22" y="66"/>
                    <a:pt x="22" y="66"/>
                  </a:cubicBezTo>
                  <a:cubicBezTo>
                    <a:pt x="24" y="70"/>
                    <a:pt x="27" y="73"/>
                    <a:pt x="29" y="76"/>
                  </a:cubicBezTo>
                  <a:cubicBezTo>
                    <a:pt x="24" y="74"/>
                    <a:pt x="19" y="70"/>
                    <a:pt x="16" y="66"/>
                  </a:cubicBezTo>
                  <a:close/>
                  <a:moveTo>
                    <a:pt x="59" y="75"/>
                  </a:moveTo>
                  <a:cubicBezTo>
                    <a:pt x="61" y="73"/>
                    <a:pt x="63" y="69"/>
                    <a:pt x="65" y="66"/>
                  </a:cubicBezTo>
                  <a:cubicBezTo>
                    <a:pt x="71" y="66"/>
                    <a:pt x="71" y="66"/>
                    <a:pt x="71" y="66"/>
                  </a:cubicBezTo>
                  <a:cubicBezTo>
                    <a:pt x="67" y="70"/>
                    <a:pt x="63" y="73"/>
                    <a:pt x="59" y="75"/>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grpSp>
        <p:nvGrpSpPr>
          <p:cNvPr id="2598" name="Google Shape;2598;p62"/>
          <p:cNvGrpSpPr/>
          <p:nvPr/>
        </p:nvGrpSpPr>
        <p:grpSpPr>
          <a:xfrm>
            <a:off x="1451963" y="1822100"/>
            <a:ext cx="10075200" cy="4640200"/>
            <a:chOff x="1451963" y="1822100"/>
            <a:chExt cx="10075200" cy="4640200"/>
          </a:xfrm>
        </p:grpSpPr>
        <p:cxnSp>
          <p:nvCxnSpPr>
            <p:cNvPr id="2599" name="Google Shape;2599;p62"/>
            <p:cNvCxnSpPr/>
            <p:nvPr/>
          </p:nvCxnSpPr>
          <p:spPr>
            <a:xfrm>
              <a:off x="1451963" y="1822100"/>
              <a:ext cx="10075200" cy="0"/>
            </a:xfrm>
            <a:prstGeom prst="straightConnector1">
              <a:avLst/>
            </a:prstGeom>
            <a:noFill/>
            <a:ln w="19050" cap="flat" cmpd="sng">
              <a:solidFill>
                <a:schemeClr val="dk1"/>
              </a:solidFill>
              <a:prstDash val="dash"/>
              <a:round/>
              <a:headEnd type="none" w="sm" len="sm"/>
              <a:tailEnd type="none" w="sm" len="sm"/>
            </a:ln>
          </p:spPr>
        </p:cxnSp>
        <p:cxnSp>
          <p:nvCxnSpPr>
            <p:cNvPr id="2600" name="Google Shape;2600;p62"/>
            <p:cNvCxnSpPr>
              <a:stCxn id="2601" idx="3"/>
              <a:endCxn id="2602" idx="3"/>
            </p:cNvCxnSpPr>
            <p:nvPr/>
          </p:nvCxnSpPr>
          <p:spPr>
            <a:xfrm>
              <a:off x="1451963" y="2595514"/>
              <a:ext cx="10075200" cy="0"/>
            </a:xfrm>
            <a:prstGeom prst="straightConnector1">
              <a:avLst/>
            </a:prstGeom>
            <a:noFill/>
            <a:ln w="19050" cap="flat" cmpd="sng">
              <a:solidFill>
                <a:schemeClr val="dk1"/>
              </a:solidFill>
              <a:prstDash val="dash"/>
              <a:round/>
              <a:headEnd type="none" w="sm" len="sm"/>
              <a:tailEnd type="none" w="sm" len="sm"/>
            </a:ln>
          </p:spPr>
        </p:cxnSp>
        <p:cxnSp>
          <p:nvCxnSpPr>
            <p:cNvPr id="2603" name="Google Shape;2603;p62"/>
            <p:cNvCxnSpPr>
              <a:stCxn id="2604" idx="3"/>
              <a:endCxn id="2605" idx="3"/>
            </p:cNvCxnSpPr>
            <p:nvPr/>
          </p:nvCxnSpPr>
          <p:spPr>
            <a:xfrm>
              <a:off x="1451963" y="3368929"/>
              <a:ext cx="10075200" cy="0"/>
            </a:xfrm>
            <a:prstGeom prst="straightConnector1">
              <a:avLst/>
            </a:prstGeom>
            <a:noFill/>
            <a:ln w="19050" cap="flat" cmpd="sng">
              <a:solidFill>
                <a:schemeClr val="dk1"/>
              </a:solidFill>
              <a:prstDash val="dash"/>
              <a:round/>
              <a:headEnd type="none" w="sm" len="sm"/>
              <a:tailEnd type="none" w="sm" len="sm"/>
            </a:ln>
          </p:spPr>
        </p:cxnSp>
        <p:cxnSp>
          <p:nvCxnSpPr>
            <p:cNvPr id="2606" name="Google Shape;2606;p62"/>
            <p:cNvCxnSpPr>
              <a:stCxn id="2607" idx="3"/>
              <a:endCxn id="2608" idx="3"/>
            </p:cNvCxnSpPr>
            <p:nvPr/>
          </p:nvCxnSpPr>
          <p:spPr>
            <a:xfrm>
              <a:off x="1451963" y="4142343"/>
              <a:ext cx="10075200" cy="0"/>
            </a:xfrm>
            <a:prstGeom prst="straightConnector1">
              <a:avLst/>
            </a:prstGeom>
            <a:noFill/>
            <a:ln w="19050" cap="flat" cmpd="sng">
              <a:solidFill>
                <a:schemeClr val="dk1"/>
              </a:solidFill>
              <a:prstDash val="dash"/>
              <a:round/>
              <a:headEnd type="none" w="sm" len="sm"/>
              <a:tailEnd type="none" w="sm" len="sm"/>
            </a:ln>
          </p:spPr>
        </p:cxnSp>
        <p:cxnSp>
          <p:nvCxnSpPr>
            <p:cNvPr id="2609" name="Google Shape;2609;p62"/>
            <p:cNvCxnSpPr>
              <a:stCxn id="2610" idx="3"/>
              <a:endCxn id="2611" idx="3"/>
            </p:cNvCxnSpPr>
            <p:nvPr/>
          </p:nvCxnSpPr>
          <p:spPr>
            <a:xfrm rot="10800000" flipH="1">
              <a:off x="1451963" y="4915457"/>
              <a:ext cx="10075200" cy="300"/>
            </a:xfrm>
            <a:prstGeom prst="straightConnector1">
              <a:avLst/>
            </a:prstGeom>
            <a:noFill/>
            <a:ln w="19050" cap="flat" cmpd="sng">
              <a:solidFill>
                <a:schemeClr val="dk1"/>
              </a:solidFill>
              <a:prstDash val="dash"/>
              <a:round/>
              <a:headEnd type="none" w="sm" len="sm"/>
              <a:tailEnd type="none" w="sm" len="sm"/>
            </a:ln>
          </p:spPr>
        </p:cxnSp>
        <p:cxnSp>
          <p:nvCxnSpPr>
            <p:cNvPr id="2612" name="Google Shape;2612;p62"/>
            <p:cNvCxnSpPr>
              <a:stCxn id="2613" idx="3"/>
              <a:endCxn id="2614" idx="3"/>
            </p:cNvCxnSpPr>
            <p:nvPr/>
          </p:nvCxnSpPr>
          <p:spPr>
            <a:xfrm rot="10800000" flipH="1">
              <a:off x="1451963" y="5688872"/>
              <a:ext cx="10075200" cy="300"/>
            </a:xfrm>
            <a:prstGeom prst="straightConnector1">
              <a:avLst/>
            </a:prstGeom>
            <a:noFill/>
            <a:ln w="19050" cap="flat" cmpd="sng">
              <a:solidFill>
                <a:schemeClr val="dk1"/>
              </a:solidFill>
              <a:prstDash val="dash"/>
              <a:round/>
              <a:headEnd type="none" w="sm" len="sm"/>
              <a:tailEnd type="none" w="sm" len="sm"/>
            </a:ln>
          </p:spPr>
        </p:cxnSp>
        <p:cxnSp>
          <p:nvCxnSpPr>
            <p:cNvPr id="2615" name="Google Shape;2615;p62"/>
            <p:cNvCxnSpPr>
              <a:stCxn id="2616" idx="3"/>
              <a:endCxn id="2617" idx="3"/>
            </p:cNvCxnSpPr>
            <p:nvPr/>
          </p:nvCxnSpPr>
          <p:spPr>
            <a:xfrm>
              <a:off x="1451963" y="6462300"/>
              <a:ext cx="10075200" cy="0"/>
            </a:xfrm>
            <a:prstGeom prst="straightConnector1">
              <a:avLst/>
            </a:prstGeom>
            <a:noFill/>
            <a:ln w="19050" cap="flat" cmpd="sng">
              <a:solidFill>
                <a:schemeClr val="dk1"/>
              </a:solidFill>
              <a:prstDash val="dash"/>
              <a:round/>
              <a:headEnd type="none" w="sm" len="sm"/>
              <a:tailEnd type="none" w="sm" len="sm"/>
            </a:ln>
          </p:spPr>
        </p:cxnSp>
      </p:grpSp>
      <p:pic>
        <p:nvPicPr>
          <p:cNvPr id="2618" name="Google Shape;2618;p62"/>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619" name="Google Shape;2619;p62"/>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transfer - derogations</a:t>
            </a:r>
            <a:endParaRPr sz="2200" b="1" i="0" u="none" strike="noStrike" cap="none">
              <a:solidFill>
                <a:schemeClr val="lt1"/>
              </a:solidFill>
              <a:latin typeface="Montserrat"/>
              <a:ea typeface="Montserrat"/>
              <a:cs typeface="Montserrat"/>
              <a:sym typeface="Montserrat"/>
            </a:endParaRPr>
          </a:p>
        </p:txBody>
      </p:sp>
      <p:sp>
        <p:nvSpPr>
          <p:cNvPr id="2620" name="Google Shape;2620;p62"/>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621" name="Google Shape;2621;p62"/>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457200" marR="0" lvl="0" indent="-336550" algn="l" rtl="0">
              <a:lnSpc>
                <a:spcPct val="115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49. Recital 111, 112, 115, 108 - Absence of an Adequate decisions </a:t>
            </a:r>
            <a:endParaRPr sz="1700" b="1" i="0" u="none" strike="noStrike" cap="none">
              <a:solidFill>
                <a:schemeClr val="lt1"/>
              </a:solidFill>
              <a:latin typeface="Montserrat"/>
              <a:ea typeface="Montserrat"/>
              <a:cs typeface="Montserrat"/>
              <a:sym typeface="Montserrat"/>
            </a:endParaRPr>
          </a:p>
        </p:txBody>
      </p:sp>
      <p:sp>
        <p:nvSpPr>
          <p:cNvPr id="2622" name="Google Shape;2622;p62"/>
          <p:cNvSpPr/>
          <p:nvPr/>
        </p:nvSpPr>
        <p:spPr>
          <a:xfrm>
            <a:off x="2265075" y="1483550"/>
            <a:ext cx="9262200" cy="677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Data subject explicit consent</a:t>
            </a:r>
            <a:endParaRPr sz="1700" b="0" i="0" u="none" strike="noStrike" cap="none">
              <a:solidFill>
                <a:schemeClr val="dk1"/>
              </a:solidFill>
              <a:latin typeface="Montserrat"/>
              <a:ea typeface="Montserrat"/>
              <a:cs typeface="Montserrat"/>
              <a:sym typeface="Montserrat"/>
            </a:endParaRPr>
          </a:p>
        </p:txBody>
      </p:sp>
      <p:sp>
        <p:nvSpPr>
          <p:cNvPr id="2602" name="Google Shape;2602;p62"/>
          <p:cNvSpPr/>
          <p:nvPr/>
        </p:nvSpPr>
        <p:spPr>
          <a:xfrm>
            <a:off x="2265075" y="2256917"/>
            <a:ext cx="9262200" cy="677100"/>
          </a:xfrm>
          <a:prstGeom prst="rect">
            <a:avLst/>
          </a:prstGeom>
          <a:solidFill>
            <a:srgbClr val="D9D2E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Performance of a contract - Specialist transfer </a:t>
            </a:r>
            <a:endParaRPr sz="1700" b="0" i="0" u="none" strike="noStrike" cap="none">
              <a:solidFill>
                <a:schemeClr val="dk1"/>
              </a:solidFill>
              <a:latin typeface="Montserrat"/>
              <a:ea typeface="Montserrat"/>
              <a:cs typeface="Montserrat"/>
              <a:sym typeface="Montserrat"/>
            </a:endParaRPr>
          </a:p>
        </p:txBody>
      </p:sp>
      <p:sp>
        <p:nvSpPr>
          <p:cNvPr id="2605" name="Google Shape;2605;p62"/>
          <p:cNvSpPr/>
          <p:nvPr/>
        </p:nvSpPr>
        <p:spPr>
          <a:xfrm>
            <a:off x="2265075" y="3030283"/>
            <a:ext cx="9262200" cy="677100"/>
          </a:xfrm>
          <a:prstGeom prst="rect">
            <a:avLst/>
          </a:prstGeom>
          <a:solidFill>
            <a:srgbClr val="B4A7D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Conclusion or performance of a contract - Insurance to international organisation</a:t>
            </a:r>
            <a:endParaRPr sz="1700" b="0" i="0" u="none" strike="noStrike" cap="none">
              <a:solidFill>
                <a:schemeClr val="dk1"/>
              </a:solidFill>
              <a:latin typeface="Montserrat"/>
              <a:ea typeface="Montserrat"/>
              <a:cs typeface="Montserrat"/>
              <a:sym typeface="Montserrat"/>
            </a:endParaRPr>
          </a:p>
        </p:txBody>
      </p:sp>
      <p:sp>
        <p:nvSpPr>
          <p:cNvPr id="2608" name="Google Shape;2608;p62"/>
          <p:cNvSpPr/>
          <p:nvPr/>
        </p:nvSpPr>
        <p:spPr>
          <a:xfrm>
            <a:off x="2265075" y="3803650"/>
            <a:ext cx="9262200" cy="677100"/>
          </a:xfrm>
          <a:prstGeom prst="rect">
            <a:avLst/>
          </a:prstGeom>
          <a:solidFill>
            <a:srgbClr val="D3A5C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Public interest - COVID-19</a:t>
            </a:r>
            <a:endParaRPr sz="1700" b="1" i="0" u="none" strike="noStrike" cap="none">
              <a:solidFill>
                <a:schemeClr val="dk1"/>
              </a:solidFill>
              <a:latin typeface="Montserrat"/>
              <a:ea typeface="Montserrat"/>
              <a:cs typeface="Montserrat"/>
              <a:sym typeface="Montserrat"/>
            </a:endParaRPr>
          </a:p>
        </p:txBody>
      </p:sp>
      <p:sp>
        <p:nvSpPr>
          <p:cNvPr id="2611" name="Google Shape;2611;p62"/>
          <p:cNvSpPr/>
          <p:nvPr/>
        </p:nvSpPr>
        <p:spPr>
          <a:xfrm>
            <a:off x="2265075" y="4577017"/>
            <a:ext cx="9262200" cy="677100"/>
          </a:xfrm>
          <a:prstGeom prst="rect">
            <a:avLst/>
          </a:prstGeom>
          <a:solidFill>
            <a:srgbClr val="9A7AA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lt1"/>
              </a:buClr>
              <a:buSzPts val="1700"/>
              <a:buFont typeface="Montserrat"/>
              <a:buChar char="●"/>
            </a:pPr>
            <a:r>
              <a:rPr lang="en-GB" sz="1700" b="0" i="0" u="none" strike="noStrike" cap="none">
                <a:solidFill>
                  <a:schemeClr val="lt1"/>
                </a:solidFill>
                <a:latin typeface="Montserrat"/>
                <a:ea typeface="Montserrat"/>
                <a:cs typeface="Montserrat"/>
                <a:sym typeface="Montserrat"/>
              </a:rPr>
              <a:t>Vital interests of data subject or others - Medical emergency</a:t>
            </a:r>
            <a:endParaRPr sz="1700" b="0" i="0" u="none" strike="noStrike" cap="none">
              <a:solidFill>
                <a:schemeClr val="lt1"/>
              </a:solidFill>
              <a:latin typeface="Montserrat"/>
              <a:ea typeface="Montserrat"/>
              <a:cs typeface="Montserrat"/>
              <a:sym typeface="Montserrat"/>
            </a:endParaRPr>
          </a:p>
        </p:txBody>
      </p:sp>
      <p:sp>
        <p:nvSpPr>
          <p:cNvPr id="2617" name="Google Shape;2617;p62"/>
          <p:cNvSpPr/>
          <p:nvPr/>
        </p:nvSpPr>
        <p:spPr>
          <a:xfrm>
            <a:off x="2265075" y="6123750"/>
            <a:ext cx="9262200" cy="677100"/>
          </a:xfrm>
          <a:prstGeom prst="rect">
            <a:avLst/>
          </a:prstGeom>
          <a:solidFill>
            <a:srgbClr val="5F2D6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lt1"/>
              </a:buClr>
              <a:buSzPts val="1700"/>
              <a:buFont typeface="Montserrat"/>
              <a:buChar char="●"/>
            </a:pPr>
            <a:r>
              <a:rPr lang="en-GB" sz="1700" b="0" i="0" u="none" strike="noStrike" cap="none">
                <a:solidFill>
                  <a:schemeClr val="lt1"/>
                </a:solidFill>
                <a:latin typeface="Montserrat"/>
                <a:ea typeface="Montserrat"/>
                <a:cs typeface="Montserrat"/>
                <a:sym typeface="Montserrat"/>
              </a:rPr>
              <a:t>Public register - International organisation conducting research</a:t>
            </a:r>
            <a:endParaRPr sz="1700" b="0" i="0" u="none" strike="noStrike" cap="none">
              <a:solidFill>
                <a:schemeClr val="lt1"/>
              </a:solidFill>
              <a:latin typeface="Montserrat"/>
              <a:ea typeface="Montserrat"/>
              <a:cs typeface="Montserrat"/>
              <a:sym typeface="Montserrat"/>
            </a:endParaRPr>
          </a:p>
        </p:txBody>
      </p:sp>
      <p:sp>
        <p:nvSpPr>
          <p:cNvPr id="2614" name="Google Shape;2614;p62"/>
          <p:cNvSpPr/>
          <p:nvPr/>
        </p:nvSpPr>
        <p:spPr>
          <a:xfrm>
            <a:off x="2265075" y="5350383"/>
            <a:ext cx="9262200" cy="677100"/>
          </a:xfrm>
          <a:prstGeom prst="rect">
            <a:avLst/>
          </a:prstGeom>
          <a:solidFill>
            <a:srgbClr val="6C3E7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lt1"/>
              </a:buClr>
              <a:buSzPts val="1700"/>
              <a:buFont typeface="Montserrat"/>
              <a:buChar char="●"/>
            </a:pPr>
            <a:r>
              <a:rPr lang="en-GB" sz="1700" b="0" i="0" u="none" strike="noStrike" cap="none">
                <a:solidFill>
                  <a:schemeClr val="lt1"/>
                </a:solidFill>
                <a:latin typeface="Montserrat"/>
                <a:ea typeface="Montserrat"/>
                <a:cs typeface="Montserrat"/>
                <a:sym typeface="Montserrat"/>
              </a:rPr>
              <a:t>Legal claims - Intonation, malpractice, lawsuit </a:t>
            </a:r>
            <a:endParaRPr sz="1700" b="0" i="0" u="none" strike="noStrike" cap="none">
              <a:solidFill>
                <a:schemeClr val="lt1"/>
              </a:solidFill>
              <a:latin typeface="Montserrat"/>
              <a:ea typeface="Montserrat"/>
              <a:cs typeface="Montserrat"/>
              <a:sym typeface="Montserrat"/>
            </a:endParaRPr>
          </a:p>
        </p:txBody>
      </p:sp>
      <p:grpSp>
        <p:nvGrpSpPr>
          <p:cNvPr id="2623" name="Google Shape;2623;p62"/>
          <p:cNvGrpSpPr/>
          <p:nvPr/>
        </p:nvGrpSpPr>
        <p:grpSpPr>
          <a:xfrm>
            <a:off x="658163" y="2257414"/>
            <a:ext cx="793800" cy="676200"/>
            <a:chOff x="631700" y="2324705"/>
            <a:chExt cx="793800" cy="676200"/>
          </a:xfrm>
        </p:grpSpPr>
        <p:sp>
          <p:nvSpPr>
            <p:cNvPr id="2601" name="Google Shape;2601;p62"/>
            <p:cNvSpPr/>
            <p:nvPr/>
          </p:nvSpPr>
          <p:spPr>
            <a:xfrm>
              <a:off x="631700" y="2324705"/>
              <a:ext cx="793800" cy="676200"/>
            </a:xfrm>
            <a:prstGeom prst="roundRect">
              <a:avLst>
                <a:gd name="adj" fmla="val 16667"/>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24" name="Google Shape;2624;p62"/>
            <p:cNvSpPr/>
            <p:nvPr/>
          </p:nvSpPr>
          <p:spPr>
            <a:xfrm>
              <a:off x="800647" y="2434205"/>
              <a:ext cx="455905" cy="4572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625" name="Google Shape;2625;p62"/>
          <p:cNvGrpSpPr/>
          <p:nvPr/>
        </p:nvGrpSpPr>
        <p:grpSpPr>
          <a:xfrm>
            <a:off x="658163" y="5351072"/>
            <a:ext cx="793800" cy="676200"/>
            <a:chOff x="684625" y="5415388"/>
            <a:chExt cx="793800" cy="676200"/>
          </a:xfrm>
        </p:grpSpPr>
        <p:sp>
          <p:nvSpPr>
            <p:cNvPr id="2613" name="Google Shape;2613;p62"/>
            <p:cNvSpPr/>
            <p:nvPr/>
          </p:nvSpPr>
          <p:spPr>
            <a:xfrm>
              <a:off x="684625" y="5415388"/>
              <a:ext cx="793800" cy="676200"/>
            </a:xfrm>
            <a:prstGeom prst="roundRect">
              <a:avLst>
                <a:gd name="adj" fmla="val 16667"/>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26" name="Google Shape;2626;p62"/>
            <p:cNvSpPr/>
            <p:nvPr/>
          </p:nvSpPr>
          <p:spPr>
            <a:xfrm>
              <a:off x="853502" y="5524888"/>
              <a:ext cx="456045" cy="4572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D04A02"/>
                </a:solidFill>
                <a:latin typeface="Arial"/>
                <a:ea typeface="Arial"/>
                <a:cs typeface="Arial"/>
                <a:sym typeface="Arial"/>
              </a:endParaRPr>
            </a:p>
          </p:txBody>
        </p:sp>
      </p:grpSp>
      <p:grpSp>
        <p:nvGrpSpPr>
          <p:cNvPr id="2627" name="Google Shape;2627;p62"/>
          <p:cNvGrpSpPr/>
          <p:nvPr/>
        </p:nvGrpSpPr>
        <p:grpSpPr>
          <a:xfrm>
            <a:off x="658163" y="1484000"/>
            <a:ext cx="793800" cy="676200"/>
            <a:chOff x="684625" y="1559750"/>
            <a:chExt cx="793800" cy="676200"/>
          </a:xfrm>
        </p:grpSpPr>
        <p:sp>
          <p:nvSpPr>
            <p:cNvPr id="2628" name="Google Shape;2628;p62"/>
            <p:cNvSpPr/>
            <p:nvPr/>
          </p:nvSpPr>
          <p:spPr>
            <a:xfrm>
              <a:off x="684625" y="1559750"/>
              <a:ext cx="793800" cy="676200"/>
            </a:xfrm>
            <a:prstGeom prst="roundRect">
              <a:avLst>
                <a:gd name="adj" fmla="val 16667"/>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29" name="Google Shape;2629;p62"/>
            <p:cNvSpPr/>
            <p:nvPr/>
          </p:nvSpPr>
          <p:spPr>
            <a:xfrm>
              <a:off x="852925" y="1669250"/>
              <a:ext cx="457200" cy="457200"/>
            </a:xfrm>
            <a:custGeom>
              <a:avLst/>
              <a:gdLst/>
              <a:ahLst/>
              <a:cxnLst/>
              <a:rect l="l" t="t" r="r" b="b"/>
              <a:pathLst>
                <a:path w="346" h="346" extrusionOk="0">
                  <a:moveTo>
                    <a:pt x="0" y="0"/>
                  </a:moveTo>
                  <a:cubicBezTo>
                    <a:pt x="0" y="346"/>
                    <a:pt x="0" y="346"/>
                    <a:pt x="0" y="346"/>
                  </a:cubicBezTo>
                  <a:cubicBezTo>
                    <a:pt x="54" y="346"/>
                    <a:pt x="54" y="346"/>
                    <a:pt x="54" y="346"/>
                  </a:cubicBezTo>
                  <a:cubicBezTo>
                    <a:pt x="64" y="268"/>
                    <a:pt x="64" y="268"/>
                    <a:pt x="64" y="268"/>
                  </a:cubicBezTo>
                  <a:cubicBezTo>
                    <a:pt x="68" y="255"/>
                    <a:pt x="78" y="245"/>
                    <a:pt x="91" y="241"/>
                  </a:cubicBezTo>
                  <a:cubicBezTo>
                    <a:pt x="143" y="223"/>
                    <a:pt x="143" y="223"/>
                    <a:pt x="143" y="223"/>
                  </a:cubicBezTo>
                  <a:cubicBezTo>
                    <a:pt x="143" y="223"/>
                    <a:pt x="144" y="223"/>
                    <a:pt x="145" y="224"/>
                  </a:cubicBezTo>
                  <a:cubicBezTo>
                    <a:pt x="149" y="228"/>
                    <a:pt x="149" y="228"/>
                    <a:pt x="149" y="228"/>
                  </a:cubicBezTo>
                  <a:cubicBezTo>
                    <a:pt x="155" y="234"/>
                    <a:pt x="164" y="238"/>
                    <a:pt x="173" y="238"/>
                  </a:cubicBezTo>
                  <a:cubicBezTo>
                    <a:pt x="182" y="238"/>
                    <a:pt x="191" y="234"/>
                    <a:pt x="197" y="228"/>
                  </a:cubicBezTo>
                  <a:cubicBezTo>
                    <a:pt x="201" y="224"/>
                    <a:pt x="201" y="224"/>
                    <a:pt x="201" y="224"/>
                  </a:cubicBezTo>
                  <a:cubicBezTo>
                    <a:pt x="202" y="223"/>
                    <a:pt x="202" y="223"/>
                    <a:pt x="203" y="223"/>
                  </a:cubicBezTo>
                  <a:cubicBezTo>
                    <a:pt x="255" y="241"/>
                    <a:pt x="255" y="241"/>
                    <a:pt x="255" y="241"/>
                  </a:cubicBezTo>
                  <a:cubicBezTo>
                    <a:pt x="267" y="245"/>
                    <a:pt x="278" y="255"/>
                    <a:pt x="282" y="268"/>
                  </a:cubicBezTo>
                  <a:cubicBezTo>
                    <a:pt x="292" y="346"/>
                    <a:pt x="292" y="346"/>
                    <a:pt x="292" y="346"/>
                  </a:cubicBezTo>
                  <a:cubicBezTo>
                    <a:pt x="346" y="346"/>
                    <a:pt x="346" y="346"/>
                    <a:pt x="346" y="346"/>
                  </a:cubicBezTo>
                  <a:cubicBezTo>
                    <a:pt x="346" y="0"/>
                    <a:pt x="346" y="0"/>
                    <a:pt x="346" y="0"/>
                  </a:cubicBezTo>
                  <a:lnTo>
                    <a:pt x="0" y="0"/>
                  </a:lnTo>
                  <a:close/>
                  <a:moveTo>
                    <a:pt x="331" y="331"/>
                  </a:moveTo>
                  <a:cubicBezTo>
                    <a:pt x="305" y="331"/>
                    <a:pt x="305" y="331"/>
                    <a:pt x="305" y="331"/>
                  </a:cubicBezTo>
                  <a:cubicBezTo>
                    <a:pt x="296" y="266"/>
                    <a:pt x="296" y="266"/>
                    <a:pt x="296" y="266"/>
                  </a:cubicBezTo>
                  <a:cubicBezTo>
                    <a:pt x="296" y="264"/>
                    <a:pt x="296" y="264"/>
                    <a:pt x="296" y="264"/>
                  </a:cubicBezTo>
                  <a:cubicBezTo>
                    <a:pt x="291" y="247"/>
                    <a:pt x="277" y="233"/>
                    <a:pt x="259" y="227"/>
                  </a:cubicBezTo>
                  <a:cubicBezTo>
                    <a:pt x="208" y="209"/>
                    <a:pt x="208" y="209"/>
                    <a:pt x="208" y="209"/>
                  </a:cubicBezTo>
                  <a:cubicBezTo>
                    <a:pt x="202" y="207"/>
                    <a:pt x="195" y="209"/>
                    <a:pt x="190" y="213"/>
                  </a:cubicBezTo>
                  <a:cubicBezTo>
                    <a:pt x="186" y="217"/>
                    <a:pt x="186" y="217"/>
                    <a:pt x="186" y="217"/>
                  </a:cubicBezTo>
                  <a:cubicBezTo>
                    <a:pt x="183" y="221"/>
                    <a:pt x="178" y="223"/>
                    <a:pt x="173" y="223"/>
                  </a:cubicBezTo>
                  <a:cubicBezTo>
                    <a:pt x="168" y="223"/>
                    <a:pt x="163" y="221"/>
                    <a:pt x="159" y="217"/>
                  </a:cubicBezTo>
                  <a:cubicBezTo>
                    <a:pt x="155" y="213"/>
                    <a:pt x="155" y="213"/>
                    <a:pt x="155" y="213"/>
                  </a:cubicBezTo>
                  <a:cubicBezTo>
                    <a:pt x="151" y="209"/>
                    <a:pt x="144" y="207"/>
                    <a:pt x="138" y="209"/>
                  </a:cubicBezTo>
                  <a:cubicBezTo>
                    <a:pt x="86" y="227"/>
                    <a:pt x="86" y="227"/>
                    <a:pt x="86" y="227"/>
                  </a:cubicBezTo>
                  <a:cubicBezTo>
                    <a:pt x="69" y="233"/>
                    <a:pt x="55" y="247"/>
                    <a:pt x="49" y="264"/>
                  </a:cubicBezTo>
                  <a:cubicBezTo>
                    <a:pt x="41" y="331"/>
                    <a:pt x="41" y="331"/>
                    <a:pt x="41" y="331"/>
                  </a:cubicBezTo>
                  <a:cubicBezTo>
                    <a:pt x="14" y="331"/>
                    <a:pt x="14" y="331"/>
                    <a:pt x="14" y="331"/>
                  </a:cubicBezTo>
                  <a:cubicBezTo>
                    <a:pt x="14" y="14"/>
                    <a:pt x="14" y="14"/>
                    <a:pt x="14" y="14"/>
                  </a:cubicBezTo>
                  <a:cubicBezTo>
                    <a:pt x="331" y="14"/>
                    <a:pt x="331" y="14"/>
                    <a:pt x="331" y="14"/>
                  </a:cubicBezTo>
                  <a:lnTo>
                    <a:pt x="331" y="331"/>
                  </a:lnTo>
                  <a:close/>
                  <a:moveTo>
                    <a:pt x="173" y="201"/>
                  </a:moveTo>
                  <a:cubicBezTo>
                    <a:pt x="187" y="201"/>
                    <a:pt x="195" y="193"/>
                    <a:pt x="204" y="184"/>
                  </a:cubicBezTo>
                  <a:cubicBezTo>
                    <a:pt x="214" y="172"/>
                    <a:pt x="220" y="152"/>
                    <a:pt x="220" y="124"/>
                  </a:cubicBezTo>
                  <a:cubicBezTo>
                    <a:pt x="220" y="96"/>
                    <a:pt x="199" y="73"/>
                    <a:pt x="173" y="73"/>
                  </a:cubicBezTo>
                  <a:cubicBezTo>
                    <a:pt x="147" y="73"/>
                    <a:pt x="126" y="96"/>
                    <a:pt x="126" y="124"/>
                  </a:cubicBezTo>
                  <a:cubicBezTo>
                    <a:pt x="126" y="152"/>
                    <a:pt x="131" y="172"/>
                    <a:pt x="142" y="184"/>
                  </a:cubicBezTo>
                  <a:cubicBezTo>
                    <a:pt x="150" y="193"/>
                    <a:pt x="158" y="201"/>
                    <a:pt x="173" y="201"/>
                  </a:cubicBezTo>
                  <a:close/>
                  <a:moveTo>
                    <a:pt x="173" y="88"/>
                  </a:moveTo>
                  <a:cubicBezTo>
                    <a:pt x="190" y="88"/>
                    <a:pt x="205" y="104"/>
                    <a:pt x="205" y="124"/>
                  </a:cubicBezTo>
                  <a:cubicBezTo>
                    <a:pt x="205" y="148"/>
                    <a:pt x="201" y="165"/>
                    <a:pt x="193" y="174"/>
                  </a:cubicBezTo>
                  <a:cubicBezTo>
                    <a:pt x="184" y="184"/>
                    <a:pt x="180" y="187"/>
                    <a:pt x="173" y="187"/>
                  </a:cubicBezTo>
                  <a:cubicBezTo>
                    <a:pt x="166" y="187"/>
                    <a:pt x="161" y="184"/>
                    <a:pt x="153" y="174"/>
                  </a:cubicBezTo>
                  <a:cubicBezTo>
                    <a:pt x="145" y="165"/>
                    <a:pt x="141" y="148"/>
                    <a:pt x="141" y="124"/>
                  </a:cubicBezTo>
                  <a:cubicBezTo>
                    <a:pt x="141" y="104"/>
                    <a:pt x="155" y="88"/>
                    <a:pt x="173" y="88"/>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D04A02"/>
                </a:solidFill>
                <a:latin typeface="Arial"/>
                <a:ea typeface="Arial"/>
                <a:cs typeface="Arial"/>
                <a:sym typeface="Arial"/>
              </a:endParaRPr>
            </a:p>
          </p:txBody>
        </p:sp>
      </p:grpSp>
      <p:grpSp>
        <p:nvGrpSpPr>
          <p:cNvPr id="2630" name="Google Shape;2630;p62"/>
          <p:cNvGrpSpPr/>
          <p:nvPr/>
        </p:nvGrpSpPr>
        <p:grpSpPr>
          <a:xfrm>
            <a:off x="658163" y="3030829"/>
            <a:ext cx="793800" cy="676200"/>
            <a:chOff x="684625" y="3071160"/>
            <a:chExt cx="793800" cy="676200"/>
          </a:xfrm>
        </p:grpSpPr>
        <p:sp>
          <p:nvSpPr>
            <p:cNvPr id="2604" name="Google Shape;2604;p62"/>
            <p:cNvSpPr/>
            <p:nvPr/>
          </p:nvSpPr>
          <p:spPr>
            <a:xfrm>
              <a:off x="684625" y="3071160"/>
              <a:ext cx="793800" cy="676200"/>
            </a:xfrm>
            <a:prstGeom prst="roundRect">
              <a:avLst>
                <a:gd name="adj" fmla="val 16667"/>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31" name="Google Shape;2631;p62"/>
            <p:cNvSpPr/>
            <p:nvPr/>
          </p:nvSpPr>
          <p:spPr>
            <a:xfrm>
              <a:off x="898281" y="3183680"/>
              <a:ext cx="366487" cy="451160"/>
            </a:xfrm>
            <a:custGeom>
              <a:avLst/>
              <a:gdLst/>
              <a:ahLst/>
              <a:cxnLst/>
              <a:rect l="l" t="t" r="r" b="b"/>
              <a:pathLst>
                <a:path w="366487" h="451160" extrusionOk="0">
                  <a:moveTo>
                    <a:pt x="338296" y="28198"/>
                  </a:moveTo>
                  <a:cubicBezTo>
                    <a:pt x="353833" y="28160"/>
                    <a:pt x="366425" y="40730"/>
                    <a:pt x="366488" y="56270"/>
                  </a:cubicBezTo>
                  <a:cubicBezTo>
                    <a:pt x="366488" y="56314"/>
                    <a:pt x="366488" y="56351"/>
                    <a:pt x="366488" y="56395"/>
                  </a:cubicBezTo>
                  <a:lnTo>
                    <a:pt x="366488" y="422963"/>
                  </a:lnTo>
                  <a:cubicBezTo>
                    <a:pt x="366488" y="438534"/>
                    <a:pt x="353895" y="451160"/>
                    <a:pt x="338296" y="451160"/>
                  </a:cubicBezTo>
                  <a:lnTo>
                    <a:pt x="28191" y="451160"/>
                  </a:lnTo>
                  <a:cubicBezTo>
                    <a:pt x="12636" y="451129"/>
                    <a:pt x="37" y="438521"/>
                    <a:pt x="0" y="422963"/>
                  </a:cubicBezTo>
                  <a:lnTo>
                    <a:pt x="0" y="56395"/>
                  </a:lnTo>
                  <a:cubicBezTo>
                    <a:pt x="0" y="40824"/>
                    <a:pt x="12624" y="28198"/>
                    <a:pt x="28191" y="28198"/>
                  </a:cubicBezTo>
                  <a:lnTo>
                    <a:pt x="70478" y="28198"/>
                  </a:lnTo>
                  <a:lnTo>
                    <a:pt x="70478" y="56395"/>
                  </a:lnTo>
                  <a:lnTo>
                    <a:pt x="28191" y="56395"/>
                  </a:lnTo>
                  <a:lnTo>
                    <a:pt x="28191" y="422963"/>
                  </a:lnTo>
                  <a:lnTo>
                    <a:pt x="338296" y="422963"/>
                  </a:lnTo>
                  <a:lnTo>
                    <a:pt x="338296" y="56395"/>
                  </a:lnTo>
                  <a:lnTo>
                    <a:pt x="296009" y="56395"/>
                  </a:lnTo>
                  <a:lnTo>
                    <a:pt x="296009" y="28198"/>
                  </a:lnTo>
                  <a:close/>
                  <a:moveTo>
                    <a:pt x="98670" y="28198"/>
                  </a:moveTo>
                  <a:lnTo>
                    <a:pt x="98670" y="0"/>
                  </a:lnTo>
                  <a:lnTo>
                    <a:pt x="267818" y="0"/>
                  </a:lnTo>
                  <a:lnTo>
                    <a:pt x="267818" y="28198"/>
                  </a:lnTo>
                  <a:close/>
                  <a:moveTo>
                    <a:pt x="281976" y="187858"/>
                  </a:moveTo>
                  <a:lnTo>
                    <a:pt x="262054" y="167932"/>
                  </a:lnTo>
                  <a:lnTo>
                    <a:pt x="149289" y="280722"/>
                  </a:lnTo>
                  <a:lnTo>
                    <a:pt x="104245" y="235669"/>
                  </a:lnTo>
                  <a:lnTo>
                    <a:pt x="84324" y="255595"/>
                  </a:lnTo>
                  <a:lnTo>
                    <a:pt x="149351" y="32063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7D7D7D"/>
                </a:solidFill>
                <a:latin typeface="Arial"/>
                <a:ea typeface="Arial"/>
                <a:cs typeface="Arial"/>
                <a:sym typeface="Arial"/>
              </a:endParaRPr>
            </a:p>
          </p:txBody>
        </p:sp>
      </p:grpSp>
      <p:grpSp>
        <p:nvGrpSpPr>
          <p:cNvPr id="2632" name="Google Shape;2632;p62"/>
          <p:cNvGrpSpPr/>
          <p:nvPr/>
        </p:nvGrpSpPr>
        <p:grpSpPr>
          <a:xfrm>
            <a:off x="658163" y="4577657"/>
            <a:ext cx="793800" cy="676200"/>
            <a:chOff x="684625" y="4609808"/>
            <a:chExt cx="793800" cy="676200"/>
          </a:xfrm>
        </p:grpSpPr>
        <p:sp>
          <p:nvSpPr>
            <p:cNvPr id="2610" name="Google Shape;2610;p62"/>
            <p:cNvSpPr/>
            <p:nvPr/>
          </p:nvSpPr>
          <p:spPr>
            <a:xfrm>
              <a:off x="684625" y="4609808"/>
              <a:ext cx="793800" cy="676200"/>
            </a:xfrm>
            <a:prstGeom prst="roundRect">
              <a:avLst>
                <a:gd name="adj" fmla="val 16667"/>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33" name="Google Shape;2633;p62"/>
            <p:cNvSpPr/>
            <p:nvPr/>
          </p:nvSpPr>
          <p:spPr>
            <a:xfrm>
              <a:off x="853572" y="4719308"/>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25"/>
                  </a:moveTo>
                  <a:cubicBezTo>
                    <a:pt x="551" y="406"/>
                    <a:pt x="551" y="406"/>
                    <a:pt x="551" y="406"/>
                  </a:cubicBezTo>
                  <a:cubicBezTo>
                    <a:pt x="548" y="404"/>
                    <a:pt x="544" y="402"/>
                    <a:pt x="540" y="401"/>
                  </a:cubicBezTo>
                  <a:cubicBezTo>
                    <a:pt x="531" y="397"/>
                    <a:pt x="519" y="393"/>
                    <a:pt x="504" y="388"/>
                  </a:cubicBezTo>
                  <a:cubicBezTo>
                    <a:pt x="503" y="388"/>
                    <a:pt x="503" y="388"/>
                    <a:pt x="503" y="388"/>
                  </a:cubicBezTo>
                  <a:cubicBezTo>
                    <a:pt x="489" y="383"/>
                    <a:pt x="481" y="390"/>
                    <a:pt x="477" y="396"/>
                  </a:cubicBezTo>
                  <a:cubicBezTo>
                    <a:pt x="476" y="397"/>
                    <a:pt x="475" y="398"/>
                    <a:pt x="472" y="398"/>
                  </a:cubicBezTo>
                  <a:cubicBezTo>
                    <a:pt x="469" y="398"/>
                    <a:pt x="468" y="397"/>
                    <a:pt x="467" y="396"/>
                  </a:cubicBezTo>
                  <a:cubicBezTo>
                    <a:pt x="463" y="390"/>
                    <a:pt x="455" y="383"/>
                    <a:pt x="440" y="388"/>
                  </a:cubicBezTo>
                  <a:cubicBezTo>
                    <a:pt x="439" y="388"/>
                    <a:pt x="439" y="388"/>
                    <a:pt x="439" y="388"/>
                  </a:cubicBezTo>
                  <a:cubicBezTo>
                    <a:pt x="425" y="393"/>
                    <a:pt x="413" y="397"/>
                    <a:pt x="404" y="401"/>
                  </a:cubicBezTo>
                  <a:cubicBezTo>
                    <a:pt x="394" y="404"/>
                    <a:pt x="386" y="410"/>
                    <a:pt x="380" y="418"/>
                  </a:cubicBezTo>
                  <a:cubicBezTo>
                    <a:pt x="374" y="410"/>
                    <a:pt x="366" y="404"/>
                    <a:pt x="356" y="401"/>
                  </a:cubicBezTo>
                  <a:cubicBezTo>
                    <a:pt x="347" y="397"/>
                    <a:pt x="335" y="393"/>
                    <a:pt x="320" y="388"/>
                  </a:cubicBezTo>
                  <a:cubicBezTo>
                    <a:pt x="319" y="388"/>
                    <a:pt x="319" y="388"/>
                    <a:pt x="319" y="388"/>
                  </a:cubicBezTo>
                  <a:cubicBezTo>
                    <a:pt x="305" y="383"/>
                    <a:pt x="297" y="390"/>
                    <a:pt x="293" y="396"/>
                  </a:cubicBezTo>
                  <a:cubicBezTo>
                    <a:pt x="292" y="397"/>
                    <a:pt x="291" y="398"/>
                    <a:pt x="288" y="398"/>
                  </a:cubicBezTo>
                  <a:cubicBezTo>
                    <a:pt x="285" y="398"/>
                    <a:pt x="284" y="397"/>
                    <a:pt x="283" y="396"/>
                  </a:cubicBezTo>
                  <a:cubicBezTo>
                    <a:pt x="279" y="390"/>
                    <a:pt x="271" y="383"/>
                    <a:pt x="257" y="388"/>
                  </a:cubicBezTo>
                  <a:cubicBezTo>
                    <a:pt x="256" y="388"/>
                    <a:pt x="256" y="388"/>
                    <a:pt x="256" y="388"/>
                  </a:cubicBezTo>
                  <a:cubicBezTo>
                    <a:pt x="241" y="393"/>
                    <a:pt x="229" y="397"/>
                    <a:pt x="220" y="401"/>
                  </a:cubicBezTo>
                  <a:cubicBezTo>
                    <a:pt x="210" y="404"/>
                    <a:pt x="202" y="410"/>
                    <a:pt x="196" y="418"/>
                  </a:cubicBezTo>
                  <a:cubicBezTo>
                    <a:pt x="190" y="410"/>
                    <a:pt x="182" y="404"/>
                    <a:pt x="172" y="401"/>
                  </a:cubicBezTo>
                  <a:cubicBezTo>
                    <a:pt x="163" y="397"/>
                    <a:pt x="151" y="393"/>
                    <a:pt x="136" y="388"/>
                  </a:cubicBezTo>
                  <a:cubicBezTo>
                    <a:pt x="136" y="388"/>
                    <a:pt x="136" y="388"/>
                    <a:pt x="136" y="388"/>
                  </a:cubicBezTo>
                  <a:cubicBezTo>
                    <a:pt x="121" y="383"/>
                    <a:pt x="113" y="390"/>
                    <a:pt x="109" y="396"/>
                  </a:cubicBezTo>
                  <a:cubicBezTo>
                    <a:pt x="108" y="397"/>
                    <a:pt x="107" y="398"/>
                    <a:pt x="104" y="398"/>
                  </a:cubicBezTo>
                  <a:cubicBezTo>
                    <a:pt x="101" y="398"/>
                    <a:pt x="100" y="397"/>
                    <a:pt x="100" y="396"/>
                  </a:cubicBezTo>
                  <a:cubicBezTo>
                    <a:pt x="95" y="390"/>
                    <a:pt x="87" y="383"/>
                    <a:pt x="73" y="388"/>
                  </a:cubicBezTo>
                  <a:cubicBezTo>
                    <a:pt x="72" y="388"/>
                    <a:pt x="72" y="388"/>
                    <a:pt x="72" y="388"/>
                  </a:cubicBezTo>
                  <a:cubicBezTo>
                    <a:pt x="58" y="393"/>
                    <a:pt x="45" y="397"/>
                    <a:pt x="36" y="401"/>
                  </a:cubicBezTo>
                  <a:cubicBezTo>
                    <a:pt x="32" y="402"/>
                    <a:pt x="28" y="404"/>
                    <a:pt x="25" y="406"/>
                  </a:cubicBezTo>
                  <a:cubicBezTo>
                    <a:pt x="25" y="25"/>
                    <a:pt x="25" y="25"/>
                    <a:pt x="25" y="25"/>
                  </a:cubicBezTo>
                  <a:lnTo>
                    <a:pt x="551" y="25"/>
                  </a:lnTo>
                  <a:close/>
                  <a:moveTo>
                    <a:pt x="208" y="471"/>
                  </a:moveTo>
                  <a:cubicBezTo>
                    <a:pt x="209" y="467"/>
                    <a:pt x="211" y="450"/>
                    <a:pt x="213" y="440"/>
                  </a:cubicBezTo>
                  <a:cubicBezTo>
                    <a:pt x="213" y="435"/>
                    <a:pt x="218" y="428"/>
                    <a:pt x="228" y="424"/>
                  </a:cubicBezTo>
                  <a:cubicBezTo>
                    <a:pt x="237" y="421"/>
                    <a:pt x="249" y="417"/>
                    <a:pt x="264" y="412"/>
                  </a:cubicBezTo>
                  <a:cubicBezTo>
                    <a:pt x="264" y="411"/>
                    <a:pt x="264" y="411"/>
                    <a:pt x="264" y="411"/>
                  </a:cubicBezTo>
                  <a:cubicBezTo>
                    <a:pt x="270" y="419"/>
                    <a:pt x="278" y="422"/>
                    <a:pt x="288" y="422"/>
                  </a:cubicBezTo>
                  <a:cubicBezTo>
                    <a:pt x="298" y="422"/>
                    <a:pt x="306" y="419"/>
                    <a:pt x="312" y="411"/>
                  </a:cubicBezTo>
                  <a:cubicBezTo>
                    <a:pt x="313" y="412"/>
                    <a:pt x="313" y="412"/>
                    <a:pt x="313" y="412"/>
                  </a:cubicBezTo>
                  <a:cubicBezTo>
                    <a:pt x="327" y="417"/>
                    <a:pt x="339" y="421"/>
                    <a:pt x="348" y="424"/>
                  </a:cubicBezTo>
                  <a:cubicBezTo>
                    <a:pt x="358" y="428"/>
                    <a:pt x="363" y="435"/>
                    <a:pt x="364" y="440"/>
                  </a:cubicBezTo>
                  <a:cubicBezTo>
                    <a:pt x="365" y="450"/>
                    <a:pt x="367" y="467"/>
                    <a:pt x="368" y="471"/>
                  </a:cubicBezTo>
                  <a:cubicBezTo>
                    <a:pt x="368" y="552"/>
                    <a:pt x="368" y="552"/>
                    <a:pt x="368" y="552"/>
                  </a:cubicBezTo>
                  <a:cubicBezTo>
                    <a:pt x="208" y="552"/>
                    <a:pt x="208" y="552"/>
                    <a:pt x="208" y="552"/>
                  </a:cubicBezTo>
                  <a:lnTo>
                    <a:pt x="208" y="471"/>
                  </a:lnTo>
                  <a:close/>
                  <a:moveTo>
                    <a:pt x="25" y="471"/>
                  </a:moveTo>
                  <a:cubicBezTo>
                    <a:pt x="25" y="467"/>
                    <a:pt x="28" y="450"/>
                    <a:pt x="29" y="440"/>
                  </a:cubicBezTo>
                  <a:cubicBezTo>
                    <a:pt x="29" y="435"/>
                    <a:pt x="34" y="428"/>
                    <a:pt x="44" y="424"/>
                  </a:cubicBezTo>
                  <a:cubicBezTo>
                    <a:pt x="51" y="422"/>
                    <a:pt x="62" y="418"/>
                    <a:pt x="80" y="412"/>
                  </a:cubicBezTo>
                  <a:cubicBezTo>
                    <a:pt x="80" y="411"/>
                    <a:pt x="80" y="411"/>
                    <a:pt x="80" y="411"/>
                  </a:cubicBezTo>
                  <a:cubicBezTo>
                    <a:pt x="86" y="419"/>
                    <a:pt x="94" y="422"/>
                    <a:pt x="104" y="422"/>
                  </a:cubicBezTo>
                  <a:cubicBezTo>
                    <a:pt x="114" y="422"/>
                    <a:pt x="122" y="419"/>
                    <a:pt x="128" y="411"/>
                  </a:cubicBezTo>
                  <a:cubicBezTo>
                    <a:pt x="129" y="412"/>
                    <a:pt x="129" y="412"/>
                    <a:pt x="129" y="412"/>
                  </a:cubicBezTo>
                  <a:cubicBezTo>
                    <a:pt x="143" y="417"/>
                    <a:pt x="155" y="421"/>
                    <a:pt x="164" y="424"/>
                  </a:cubicBezTo>
                  <a:cubicBezTo>
                    <a:pt x="175" y="428"/>
                    <a:pt x="179" y="435"/>
                    <a:pt x="180" y="440"/>
                  </a:cubicBezTo>
                  <a:cubicBezTo>
                    <a:pt x="181" y="450"/>
                    <a:pt x="183" y="467"/>
                    <a:pt x="184" y="471"/>
                  </a:cubicBezTo>
                  <a:cubicBezTo>
                    <a:pt x="184" y="552"/>
                    <a:pt x="184" y="552"/>
                    <a:pt x="184" y="552"/>
                  </a:cubicBezTo>
                  <a:cubicBezTo>
                    <a:pt x="25" y="552"/>
                    <a:pt x="25" y="552"/>
                    <a:pt x="25" y="552"/>
                  </a:cubicBezTo>
                  <a:lnTo>
                    <a:pt x="25" y="471"/>
                  </a:lnTo>
                  <a:close/>
                  <a:moveTo>
                    <a:pt x="392" y="552"/>
                  </a:moveTo>
                  <a:cubicBezTo>
                    <a:pt x="392" y="471"/>
                    <a:pt x="392" y="471"/>
                    <a:pt x="392" y="471"/>
                  </a:cubicBezTo>
                  <a:cubicBezTo>
                    <a:pt x="393" y="467"/>
                    <a:pt x="395" y="450"/>
                    <a:pt x="396" y="440"/>
                  </a:cubicBezTo>
                  <a:cubicBezTo>
                    <a:pt x="397" y="435"/>
                    <a:pt x="401" y="428"/>
                    <a:pt x="412" y="424"/>
                  </a:cubicBezTo>
                  <a:cubicBezTo>
                    <a:pt x="421" y="421"/>
                    <a:pt x="433" y="417"/>
                    <a:pt x="447" y="412"/>
                  </a:cubicBezTo>
                  <a:cubicBezTo>
                    <a:pt x="448" y="411"/>
                    <a:pt x="448" y="411"/>
                    <a:pt x="448" y="411"/>
                  </a:cubicBezTo>
                  <a:cubicBezTo>
                    <a:pt x="454" y="419"/>
                    <a:pt x="462" y="422"/>
                    <a:pt x="472" y="422"/>
                  </a:cubicBezTo>
                  <a:cubicBezTo>
                    <a:pt x="482" y="422"/>
                    <a:pt x="490" y="419"/>
                    <a:pt x="496" y="411"/>
                  </a:cubicBezTo>
                  <a:cubicBezTo>
                    <a:pt x="496" y="412"/>
                    <a:pt x="496" y="412"/>
                    <a:pt x="496" y="412"/>
                  </a:cubicBezTo>
                  <a:cubicBezTo>
                    <a:pt x="511" y="417"/>
                    <a:pt x="523" y="421"/>
                    <a:pt x="532" y="424"/>
                  </a:cubicBezTo>
                  <a:cubicBezTo>
                    <a:pt x="542" y="428"/>
                    <a:pt x="547" y="435"/>
                    <a:pt x="547" y="440"/>
                  </a:cubicBezTo>
                  <a:cubicBezTo>
                    <a:pt x="548" y="450"/>
                    <a:pt x="551" y="467"/>
                    <a:pt x="551" y="471"/>
                  </a:cubicBezTo>
                  <a:cubicBezTo>
                    <a:pt x="551" y="552"/>
                    <a:pt x="551" y="552"/>
                    <a:pt x="551" y="552"/>
                  </a:cubicBezTo>
                  <a:lnTo>
                    <a:pt x="392" y="552"/>
                  </a:lnTo>
                  <a:close/>
                  <a:moveTo>
                    <a:pt x="104" y="387"/>
                  </a:moveTo>
                  <a:cubicBezTo>
                    <a:pt x="105" y="387"/>
                    <a:pt x="105" y="387"/>
                    <a:pt x="105" y="387"/>
                  </a:cubicBezTo>
                  <a:cubicBezTo>
                    <a:pt x="123" y="387"/>
                    <a:pt x="144" y="369"/>
                    <a:pt x="147" y="328"/>
                  </a:cubicBezTo>
                  <a:cubicBezTo>
                    <a:pt x="148" y="309"/>
                    <a:pt x="141" y="297"/>
                    <a:pt x="135" y="290"/>
                  </a:cubicBezTo>
                  <a:cubicBezTo>
                    <a:pt x="129" y="284"/>
                    <a:pt x="123" y="281"/>
                    <a:pt x="117" y="279"/>
                  </a:cubicBezTo>
                  <a:cubicBezTo>
                    <a:pt x="118" y="272"/>
                    <a:pt x="120" y="260"/>
                    <a:pt x="121" y="252"/>
                  </a:cubicBezTo>
                  <a:cubicBezTo>
                    <a:pt x="121" y="247"/>
                    <a:pt x="126" y="239"/>
                    <a:pt x="136" y="235"/>
                  </a:cubicBezTo>
                  <a:cubicBezTo>
                    <a:pt x="148" y="231"/>
                    <a:pt x="164" y="226"/>
                    <a:pt x="172" y="223"/>
                  </a:cubicBezTo>
                  <a:cubicBezTo>
                    <a:pt x="172" y="223"/>
                    <a:pt x="172" y="223"/>
                    <a:pt x="172" y="223"/>
                  </a:cubicBezTo>
                  <a:cubicBezTo>
                    <a:pt x="178" y="230"/>
                    <a:pt x="186" y="234"/>
                    <a:pt x="196" y="234"/>
                  </a:cubicBezTo>
                  <a:cubicBezTo>
                    <a:pt x="206" y="234"/>
                    <a:pt x="214" y="230"/>
                    <a:pt x="220" y="223"/>
                  </a:cubicBezTo>
                  <a:cubicBezTo>
                    <a:pt x="221" y="223"/>
                    <a:pt x="221" y="223"/>
                    <a:pt x="221" y="223"/>
                  </a:cubicBezTo>
                  <a:cubicBezTo>
                    <a:pt x="228" y="226"/>
                    <a:pt x="244" y="231"/>
                    <a:pt x="256" y="235"/>
                  </a:cubicBezTo>
                  <a:cubicBezTo>
                    <a:pt x="267" y="239"/>
                    <a:pt x="271" y="247"/>
                    <a:pt x="272" y="252"/>
                  </a:cubicBezTo>
                  <a:cubicBezTo>
                    <a:pt x="272" y="260"/>
                    <a:pt x="274" y="272"/>
                    <a:pt x="275" y="279"/>
                  </a:cubicBezTo>
                  <a:cubicBezTo>
                    <a:pt x="269" y="281"/>
                    <a:pt x="263" y="285"/>
                    <a:pt x="258" y="290"/>
                  </a:cubicBezTo>
                  <a:cubicBezTo>
                    <a:pt x="252" y="297"/>
                    <a:pt x="245" y="309"/>
                    <a:pt x="246" y="328"/>
                  </a:cubicBezTo>
                  <a:cubicBezTo>
                    <a:pt x="249" y="369"/>
                    <a:pt x="269" y="387"/>
                    <a:pt x="288" y="387"/>
                  </a:cubicBezTo>
                  <a:cubicBezTo>
                    <a:pt x="288" y="387"/>
                    <a:pt x="288" y="387"/>
                    <a:pt x="288" y="387"/>
                  </a:cubicBezTo>
                  <a:cubicBezTo>
                    <a:pt x="307" y="387"/>
                    <a:pt x="327" y="369"/>
                    <a:pt x="330" y="328"/>
                  </a:cubicBezTo>
                  <a:cubicBezTo>
                    <a:pt x="332" y="309"/>
                    <a:pt x="325" y="297"/>
                    <a:pt x="318" y="290"/>
                  </a:cubicBezTo>
                  <a:cubicBezTo>
                    <a:pt x="313" y="284"/>
                    <a:pt x="307" y="281"/>
                    <a:pt x="301" y="279"/>
                  </a:cubicBezTo>
                  <a:cubicBezTo>
                    <a:pt x="302" y="272"/>
                    <a:pt x="304" y="260"/>
                    <a:pt x="304" y="252"/>
                  </a:cubicBezTo>
                  <a:cubicBezTo>
                    <a:pt x="305" y="247"/>
                    <a:pt x="309" y="239"/>
                    <a:pt x="320" y="235"/>
                  </a:cubicBezTo>
                  <a:cubicBezTo>
                    <a:pt x="332" y="231"/>
                    <a:pt x="348" y="226"/>
                    <a:pt x="356" y="223"/>
                  </a:cubicBezTo>
                  <a:cubicBezTo>
                    <a:pt x="356" y="223"/>
                    <a:pt x="356" y="223"/>
                    <a:pt x="356" y="223"/>
                  </a:cubicBezTo>
                  <a:cubicBezTo>
                    <a:pt x="362" y="230"/>
                    <a:pt x="370" y="234"/>
                    <a:pt x="380" y="234"/>
                  </a:cubicBezTo>
                  <a:cubicBezTo>
                    <a:pt x="390" y="234"/>
                    <a:pt x="398" y="230"/>
                    <a:pt x="404" y="223"/>
                  </a:cubicBezTo>
                  <a:cubicBezTo>
                    <a:pt x="404" y="223"/>
                    <a:pt x="404" y="223"/>
                    <a:pt x="404" y="223"/>
                  </a:cubicBezTo>
                  <a:cubicBezTo>
                    <a:pt x="412" y="226"/>
                    <a:pt x="428" y="231"/>
                    <a:pt x="440" y="235"/>
                  </a:cubicBezTo>
                  <a:cubicBezTo>
                    <a:pt x="450" y="239"/>
                    <a:pt x="455" y="247"/>
                    <a:pt x="455" y="252"/>
                  </a:cubicBezTo>
                  <a:cubicBezTo>
                    <a:pt x="456" y="260"/>
                    <a:pt x="458" y="272"/>
                    <a:pt x="459" y="279"/>
                  </a:cubicBezTo>
                  <a:cubicBezTo>
                    <a:pt x="453" y="281"/>
                    <a:pt x="447" y="285"/>
                    <a:pt x="442" y="290"/>
                  </a:cubicBezTo>
                  <a:cubicBezTo>
                    <a:pt x="436" y="297"/>
                    <a:pt x="428" y="309"/>
                    <a:pt x="430" y="328"/>
                  </a:cubicBezTo>
                  <a:cubicBezTo>
                    <a:pt x="433" y="369"/>
                    <a:pt x="453" y="387"/>
                    <a:pt x="472" y="387"/>
                  </a:cubicBezTo>
                  <a:cubicBezTo>
                    <a:pt x="472" y="387"/>
                    <a:pt x="472" y="387"/>
                    <a:pt x="472" y="387"/>
                  </a:cubicBezTo>
                  <a:cubicBezTo>
                    <a:pt x="491" y="387"/>
                    <a:pt x="511" y="369"/>
                    <a:pt x="514" y="328"/>
                  </a:cubicBezTo>
                  <a:cubicBezTo>
                    <a:pt x="516" y="309"/>
                    <a:pt x="509" y="297"/>
                    <a:pt x="502" y="290"/>
                  </a:cubicBezTo>
                  <a:cubicBezTo>
                    <a:pt x="497" y="284"/>
                    <a:pt x="490" y="280"/>
                    <a:pt x="484" y="278"/>
                  </a:cubicBezTo>
                  <a:cubicBezTo>
                    <a:pt x="483" y="274"/>
                    <a:pt x="481" y="258"/>
                    <a:pt x="480" y="249"/>
                  </a:cubicBezTo>
                  <a:cubicBezTo>
                    <a:pt x="478" y="233"/>
                    <a:pt x="466" y="219"/>
                    <a:pt x="448" y="212"/>
                  </a:cubicBezTo>
                  <a:cubicBezTo>
                    <a:pt x="436" y="208"/>
                    <a:pt x="420" y="203"/>
                    <a:pt x="412" y="200"/>
                  </a:cubicBezTo>
                  <a:cubicBezTo>
                    <a:pt x="411" y="200"/>
                    <a:pt x="411" y="200"/>
                    <a:pt x="411" y="200"/>
                  </a:cubicBezTo>
                  <a:cubicBezTo>
                    <a:pt x="397" y="195"/>
                    <a:pt x="389" y="201"/>
                    <a:pt x="385" y="207"/>
                  </a:cubicBezTo>
                  <a:cubicBezTo>
                    <a:pt x="384" y="209"/>
                    <a:pt x="383" y="209"/>
                    <a:pt x="380" y="209"/>
                  </a:cubicBezTo>
                  <a:cubicBezTo>
                    <a:pt x="377" y="209"/>
                    <a:pt x="376" y="209"/>
                    <a:pt x="375" y="207"/>
                  </a:cubicBezTo>
                  <a:cubicBezTo>
                    <a:pt x="371" y="201"/>
                    <a:pt x="363" y="195"/>
                    <a:pt x="348" y="200"/>
                  </a:cubicBezTo>
                  <a:cubicBezTo>
                    <a:pt x="348" y="200"/>
                    <a:pt x="348" y="200"/>
                    <a:pt x="348" y="200"/>
                  </a:cubicBezTo>
                  <a:cubicBezTo>
                    <a:pt x="340" y="203"/>
                    <a:pt x="324" y="208"/>
                    <a:pt x="312" y="212"/>
                  </a:cubicBezTo>
                  <a:cubicBezTo>
                    <a:pt x="302" y="216"/>
                    <a:pt x="294" y="222"/>
                    <a:pt x="288" y="229"/>
                  </a:cubicBezTo>
                  <a:cubicBezTo>
                    <a:pt x="282" y="222"/>
                    <a:pt x="274" y="216"/>
                    <a:pt x="264" y="212"/>
                  </a:cubicBezTo>
                  <a:cubicBezTo>
                    <a:pt x="252" y="208"/>
                    <a:pt x="236" y="203"/>
                    <a:pt x="228" y="200"/>
                  </a:cubicBezTo>
                  <a:cubicBezTo>
                    <a:pt x="228" y="200"/>
                    <a:pt x="228" y="200"/>
                    <a:pt x="228" y="200"/>
                  </a:cubicBezTo>
                  <a:cubicBezTo>
                    <a:pt x="213" y="195"/>
                    <a:pt x="205" y="201"/>
                    <a:pt x="201" y="207"/>
                  </a:cubicBezTo>
                  <a:cubicBezTo>
                    <a:pt x="200" y="209"/>
                    <a:pt x="199" y="209"/>
                    <a:pt x="196" y="209"/>
                  </a:cubicBezTo>
                  <a:cubicBezTo>
                    <a:pt x="193" y="209"/>
                    <a:pt x="192" y="209"/>
                    <a:pt x="191" y="207"/>
                  </a:cubicBezTo>
                  <a:cubicBezTo>
                    <a:pt x="187" y="201"/>
                    <a:pt x="179" y="195"/>
                    <a:pt x="165" y="200"/>
                  </a:cubicBezTo>
                  <a:cubicBezTo>
                    <a:pt x="164" y="200"/>
                    <a:pt x="164" y="200"/>
                    <a:pt x="164" y="200"/>
                  </a:cubicBezTo>
                  <a:cubicBezTo>
                    <a:pt x="156" y="203"/>
                    <a:pt x="140" y="208"/>
                    <a:pt x="128" y="212"/>
                  </a:cubicBezTo>
                  <a:cubicBezTo>
                    <a:pt x="110" y="219"/>
                    <a:pt x="98" y="233"/>
                    <a:pt x="96" y="249"/>
                  </a:cubicBezTo>
                  <a:cubicBezTo>
                    <a:pt x="95" y="258"/>
                    <a:pt x="93" y="274"/>
                    <a:pt x="92" y="278"/>
                  </a:cubicBezTo>
                  <a:cubicBezTo>
                    <a:pt x="86" y="281"/>
                    <a:pt x="80" y="284"/>
                    <a:pt x="74" y="290"/>
                  </a:cubicBezTo>
                  <a:cubicBezTo>
                    <a:pt x="68" y="297"/>
                    <a:pt x="61" y="309"/>
                    <a:pt x="62" y="328"/>
                  </a:cubicBezTo>
                  <a:cubicBezTo>
                    <a:pt x="65" y="369"/>
                    <a:pt x="85" y="387"/>
                    <a:pt x="104" y="387"/>
                  </a:cubicBezTo>
                  <a:close/>
                  <a:moveTo>
                    <a:pt x="490" y="326"/>
                  </a:moveTo>
                  <a:cubicBezTo>
                    <a:pt x="488" y="351"/>
                    <a:pt x="478" y="362"/>
                    <a:pt x="472" y="362"/>
                  </a:cubicBezTo>
                  <a:cubicBezTo>
                    <a:pt x="472" y="362"/>
                    <a:pt x="472" y="362"/>
                    <a:pt x="472" y="362"/>
                  </a:cubicBezTo>
                  <a:cubicBezTo>
                    <a:pt x="466" y="362"/>
                    <a:pt x="456" y="351"/>
                    <a:pt x="454" y="326"/>
                  </a:cubicBezTo>
                  <a:cubicBezTo>
                    <a:pt x="454" y="318"/>
                    <a:pt x="456" y="311"/>
                    <a:pt x="460" y="307"/>
                  </a:cubicBezTo>
                  <a:cubicBezTo>
                    <a:pt x="464" y="302"/>
                    <a:pt x="470" y="301"/>
                    <a:pt x="472" y="301"/>
                  </a:cubicBezTo>
                  <a:cubicBezTo>
                    <a:pt x="472" y="301"/>
                    <a:pt x="472" y="301"/>
                    <a:pt x="472" y="301"/>
                  </a:cubicBezTo>
                  <a:cubicBezTo>
                    <a:pt x="474" y="301"/>
                    <a:pt x="480" y="302"/>
                    <a:pt x="484" y="307"/>
                  </a:cubicBezTo>
                  <a:cubicBezTo>
                    <a:pt x="489" y="311"/>
                    <a:pt x="490" y="318"/>
                    <a:pt x="490" y="326"/>
                  </a:cubicBezTo>
                  <a:close/>
                  <a:moveTo>
                    <a:pt x="306" y="326"/>
                  </a:moveTo>
                  <a:cubicBezTo>
                    <a:pt x="304" y="351"/>
                    <a:pt x="295" y="362"/>
                    <a:pt x="288" y="362"/>
                  </a:cubicBezTo>
                  <a:cubicBezTo>
                    <a:pt x="288" y="362"/>
                    <a:pt x="288" y="362"/>
                    <a:pt x="288" y="362"/>
                  </a:cubicBezTo>
                  <a:cubicBezTo>
                    <a:pt x="282" y="362"/>
                    <a:pt x="272" y="351"/>
                    <a:pt x="271" y="326"/>
                  </a:cubicBezTo>
                  <a:cubicBezTo>
                    <a:pt x="270" y="318"/>
                    <a:pt x="272" y="311"/>
                    <a:pt x="276" y="307"/>
                  </a:cubicBezTo>
                  <a:cubicBezTo>
                    <a:pt x="280" y="302"/>
                    <a:pt x="286" y="301"/>
                    <a:pt x="288" y="301"/>
                  </a:cubicBezTo>
                  <a:cubicBezTo>
                    <a:pt x="288" y="301"/>
                    <a:pt x="288" y="301"/>
                    <a:pt x="288" y="301"/>
                  </a:cubicBezTo>
                  <a:cubicBezTo>
                    <a:pt x="290" y="301"/>
                    <a:pt x="296" y="302"/>
                    <a:pt x="300" y="307"/>
                  </a:cubicBezTo>
                  <a:cubicBezTo>
                    <a:pt x="305" y="311"/>
                    <a:pt x="306" y="318"/>
                    <a:pt x="306" y="326"/>
                  </a:cubicBezTo>
                  <a:close/>
                  <a:moveTo>
                    <a:pt x="92" y="307"/>
                  </a:moveTo>
                  <a:cubicBezTo>
                    <a:pt x="96" y="302"/>
                    <a:pt x="102" y="301"/>
                    <a:pt x="104" y="301"/>
                  </a:cubicBezTo>
                  <a:cubicBezTo>
                    <a:pt x="105" y="301"/>
                    <a:pt x="105" y="301"/>
                    <a:pt x="105" y="301"/>
                  </a:cubicBezTo>
                  <a:cubicBezTo>
                    <a:pt x="107" y="301"/>
                    <a:pt x="112" y="302"/>
                    <a:pt x="117" y="307"/>
                  </a:cubicBezTo>
                  <a:cubicBezTo>
                    <a:pt x="121" y="311"/>
                    <a:pt x="123" y="318"/>
                    <a:pt x="122" y="326"/>
                  </a:cubicBezTo>
                  <a:cubicBezTo>
                    <a:pt x="120" y="351"/>
                    <a:pt x="111" y="362"/>
                    <a:pt x="105" y="362"/>
                  </a:cubicBezTo>
                  <a:cubicBezTo>
                    <a:pt x="104" y="362"/>
                    <a:pt x="104" y="362"/>
                    <a:pt x="104" y="362"/>
                  </a:cubicBezTo>
                  <a:cubicBezTo>
                    <a:pt x="98" y="362"/>
                    <a:pt x="88" y="351"/>
                    <a:pt x="87" y="326"/>
                  </a:cubicBezTo>
                  <a:cubicBezTo>
                    <a:pt x="86" y="318"/>
                    <a:pt x="88" y="311"/>
                    <a:pt x="92" y="307"/>
                  </a:cubicBezTo>
                  <a:close/>
                  <a:moveTo>
                    <a:pt x="196" y="198"/>
                  </a:moveTo>
                  <a:cubicBezTo>
                    <a:pt x="197" y="198"/>
                    <a:pt x="197" y="198"/>
                    <a:pt x="197" y="198"/>
                  </a:cubicBezTo>
                  <a:cubicBezTo>
                    <a:pt x="215" y="198"/>
                    <a:pt x="236" y="180"/>
                    <a:pt x="238" y="140"/>
                  </a:cubicBezTo>
                  <a:cubicBezTo>
                    <a:pt x="240" y="120"/>
                    <a:pt x="233" y="108"/>
                    <a:pt x="227" y="102"/>
                  </a:cubicBezTo>
                  <a:cubicBezTo>
                    <a:pt x="217" y="91"/>
                    <a:pt x="204" y="88"/>
                    <a:pt x="197" y="88"/>
                  </a:cubicBezTo>
                  <a:cubicBezTo>
                    <a:pt x="196" y="88"/>
                    <a:pt x="196" y="88"/>
                    <a:pt x="196" y="88"/>
                  </a:cubicBezTo>
                  <a:cubicBezTo>
                    <a:pt x="188" y="88"/>
                    <a:pt x="176" y="91"/>
                    <a:pt x="166" y="102"/>
                  </a:cubicBezTo>
                  <a:cubicBezTo>
                    <a:pt x="160" y="108"/>
                    <a:pt x="153" y="120"/>
                    <a:pt x="154" y="140"/>
                  </a:cubicBezTo>
                  <a:cubicBezTo>
                    <a:pt x="157" y="180"/>
                    <a:pt x="177" y="198"/>
                    <a:pt x="196" y="198"/>
                  </a:cubicBezTo>
                  <a:close/>
                  <a:moveTo>
                    <a:pt x="184" y="118"/>
                  </a:moveTo>
                  <a:cubicBezTo>
                    <a:pt x="188" y="114"/>
                    <a:pt x="194" y="112"/>
                    <a:pt x="196" y="112"/>
                  </a:cubicBezTo>
                  <a:cubicBezTo>
                    <a:pt x="197" y="112"/>
                    <a:pt x="197" y="112"/>
                    <a:pt x="197" y="112"/>
                  </a:cubicBezTo>
                  <a:cubicBezTo>
                    <a:pt x="198" y="112"/>
                    <a:pt x="204" y="114"/>
                    <a:pt x="209" y="118"/>
                  </a:cubicBezTo>
                  <a:cubicBezTo>
                    <a:pt x="213" y="123"/>
                    <a:pt x="215" y="129"/>
                    <a:pt x="214" y="138"/>
                  </a:cubicBezTo>
                  <a:cubicBezTo>
                    <a:pt x="212" y="162"/>
                    <a:pt x="203" y="173"/>
                    <a:pt x="197" y="173"/>
                  </a:cubicBezTo>
                  <a:cubicBezTo>
                    <a:pt x="196" y="173"/>
                    <a:pt x="196" y="173"/>
                    <a:pt x="196" y="173"/>
                  </a:cubicBezTo>
                  <a:cubicBezTo>
                    <a:pt x="190" y="173"/>
                    <a:pt x="180" y="162"/>
                    <a:pt x="179" y="138"/>
                  </a:cubicBezTo>
                  <a:cubicBezTo>
                    <a:pt x="178" y="129"/>
                    <a:pt x="180" y="123"/>
                    <a:pt x="184" y="118"/>
                  </a:cubicBezTo>
                  <a:close/>
                  <a:moveTo>
                    <a:pt x="380" y="198"/>
                  </a:moveTo>
                  <a:cubicBezTo>
                    <a:pt x="380" y="198"/>
                    <a:pt x="380" y="198"/>
                    <a:pt x="380" y="198"/>
                  </a:cubicBezTo>
                  <a:cubicBezTo>
                    <a:pt x="399" y="198"/>
                    <a:pt x="419" y="180"/>
                    <a:pt x="422" y="140"/>
                  </a:cubicBezTo>
                  <a:cubicBezTo>
                    <a:pt x="424" y="120"/>
                    <a:pt x="417" y="108"/>
                    <a:pt x="410" y="102"/>
                  </a:cubicBezTo>
                  <a:cubicBezTo>
                    <a:pt x="401" y="91"/>
                    <a:pt x="388" y="88"/>
                    <a:pt x="380" y="88"/>
                  </a:cubicBezTo>
                  <a:cubicBezTo>
                    <a:pt x="380" y="88"/>
                    <a:pt x="380" y="88"/>
                    <a:pt x="380" y="88"/>
                  </a:cubicBezTo>
                  <a:cubicBezTo>
                    <a:pt x="372" y="88"/>
                    <a:pt x="359" y="91"/>
                    <a:pt x="350" y="102"/>
                  </a:cubicBezTo>
                  <a:cubicBezTo>
                    <a:pt x="344" y="108"/>
                    <a:pt x="337" y="120"/>
                    <a:pt x="338" y="140"/>
                  </a:cubicBezTo>
                  <a:cubicBezTo>
                    <a:pt x="341" y="180"/>
                    <a:pt x="361" y="198"/>
                    <a:pt x="380" y="198"/>
                  </a:cubicBezTo>
                  <a:close/>
                  <a:moveTo>
                    <a:pt x="368" y="118"/>
                  </a:moveTo>
                  <a:cubicBezTo>
                    <a:pt x="372" y="114"/>
                    <a:pt x="378" y="112"/>
                    <a:pt x="380" y="112"/>
                  </a:cubicBezTo>
                  <a:cubicBezTo>
                    <a:pt x="380" y="112"/>
                    <a:pt x="380" y="112"/>
                    <a:pt x="380" y="112"/>
                  </a:cubicBezTo>
                  <a:cubicBezTo>
                    <a:pt x="382" y="112"/>
                    <a:pt x="388" y="114"/>
                    <a:pt x="392" y="118"/>
                  </a:cubicBezTo>
                  <a:cubicBezTo>
                    <a:pt x="397" y="123"/>
                    <a:pt x="398" y="129"/>
                    <a:pt x="398" y="138"/>
                  </a:cubicBezTo>
                  <a:cubicBezTo>
                    <a:pt x="396" y="162"/>
                    <a:pt x="387" y="173"/>
                    <a:pt x="380" y="173"/>
                  </a:cubicBezTo>
                  <a:cubicBezTo>
                    <a:pt x="380" y="173"/>
                    <a:pt x="380" y="173"/>
                    <a:pt x="380" y="173"/>
                  </a:cubicBezTo>
                  <a:cubicBezTo>
                    <a:pt x="374" y="173"/>
                    <a:pt x="364" y="162"/>
                    <a:pt x="362" y="138"/>
                  </a:cubicBezTo>
                  <a:cubicBezTo>
                    <a:pt x="362" y="129"/>
                    <a:pt x="364" y="123"/>
                    <a:pt x="368" y="11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D04A02"/>
                </a:solidFill>
                <a:latin typeface="Arial"/>
                <a:ea typeface="Arial"/>
                <a:cs typeface="Arial"/>
                <a:sym typeface="Arial"/>
              </a:endParaRPr>
            </a:p>
          </p:txBody>
        </p:sp>
      </p:grpSp>
      <p:grpSp>
        <p:nvGrpSpPr>
          <p:cNvPr id="2634" name="Google Shape;2634;p62"/>
          <p:cNvGrpSpPr/>
          <p:nvPr/>
        </p:nvGrpSpPr>
        <p:grpSpPr>
          <a:xfrm>
            <a:off x="658163" y="3804243"/>
            <a:ext cx="793800" cy="676200"/>
            <a:chOff x="684625" y="3804228"/>
            <a:chExt cx="793800" cy="676200"/>
          </a:xfrm>
        </p:grpSpPr>
        <p:sp>
          <p:nvSpPr>
            <p:cNvPr id="2607" name="Google Shape;2607;p62"/>
            <p:cNvSpPr/>
            <p:nvPr/>
          </p:nvSpPr>
          <p:spPr>
            <a:xfrm>
              <a:off x="684625" y="3804228"/>
              <a:ext cx="793800" cy="676200"/>
            </a:xfrm>
            <a:prstGeom prst="roundRect">
              <a:avLst>
                <a:gd name="adj" fmla="val 16667"/>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635" name="Google Shape;2635;p62"/>
            <p:cNvGrpSpPr/>
            <p:nvPr/>
          </p:nvGrpSpPr>
          <p:grpSpPr>
            <a:xfrm>
              <a:off x="852925" y="3913728"/>
              <a:ext cx="457200" cy="457200"/>
              <a:chOff x="5490142" y="1114481"/>
              <a:chExt cx="457200" cy="457200"/>
            </a:xfrm>
          </p:grpSpPr>
          <p:sp>
            <p:nvSpPr>
              <p:cNvPr id="2636" name="Google Shape;2636;p62"/>
              <p:cNvSpPr/>
              <p:nvPr/>
            </p:nvSpPr>
            <p:spPr>
              <a:xfrm>
                <a:off x="5542857" y="1290979"/>
                <a:ext cx="67496" cy="87630"/>
              </a:xfrm>
              <a:custGeom>
                <a:avLst/>
                <a:gdLst/>
                <a:ahLst/>
                <a:cxnLst/>
                <a:rect l="l" t="t" r="r" b="b"/>
                <a:pathLst>
                  <a:path w="67496" h="87630" extrusionOk="0">
                    <a:moveTo>
                      <a:pt x="33581" y="87630"/>
                    </a:moveTo>
                    <a:lnTo>
                      <a:pt x="33899" y="87630"/>
                    </a:lnTo>
                    <a:cubicBezTo>
                      <a:pt x="48821" y="87630"/>
                      <a:pt x="65014" y="73343"/>
                      <a:pt x="67236" y="41275"/>
                    </a:cubicBezTo>
                    <a:cubicBezTo>
                      <a:pt x="68514" y="30322"/>
                      <a:pt x="65048" y="19345"/>
                      <a:pt x="57711" y="11113"/>
                    </a:cubicBezTo>
                    <a:cubicBezTo>
                      <a:pt x="51601" y="4343"/>
                      <a:pt x="43011" y="335"/>
                      <a:pt x="33899" y="0"/>
                    </a:cubicBezTo>
                    <a:lnTo>
                      <a:pt x="33581" y="0"/>
                    </a:lnTo>
                    <a:cubicBezTo>
                      <a:pt x="24468" y="335"/>
                      <a:pt x="15879" y="4343"/>
                      <a:pt x="9769" y="11113"/>
                    </a:cubicBezTo>
                    <a:cubicBezTo>
                      <a:pt x="2475" y="19369"/>
                      <a:pt x="-985" y="30327"/>
                      <a:pt x="244" y="41275"/>
                    </a:cubicBezTo>
                    <a:cubicBezTo>
                      <a:pt x="2784" y="73343"/>
                      <a:pt x="18976" y="87630"/>
                      <a:pt x="33581" y="87630"/>
                    </a:cubicBezTo>
                    <a:close/>
                    <a:moveTo>
                      <a:pt x="24056" y="24448"/>
                    </a:moveTo>
                    <a:cubicBezTo>
                      <a:pt x="26599" y="21825"/>
                      <a:pt x="29958" y="20146"/>
                      <a:pt x="33581" y="19685"/>
                    </a:cubicBezTo>
                    <a:lnTo>
                      <a:pt x="33899" y="19685"/>
                    </a:lnTo>
                    <a:cubicBezTo>
                      <a:pt x="37542" y="20078"/>
                      <a:pt x="40923" y="21768"/>
                      <a:pt x="43424" y="24448"/>
                    </a:cubicBezTo>
                    <a:cubicBezTo>
                      <a:pt x="46922" y="28832"/>
                      <a:pt x="48522" y="34434"/>
                      <a:pt x="47869" y="40005"/>
                    </a:cubicBezTo>
                    <a:cubicBezTo>
                      <a:pt x="46281" y="59373"/>
                      <a:pt x="38979" y="68262"/>
                      <a:pt x="33899" y="68262"/>
                    </a:cubicBezTo>
                    <a:lnTo>
                      <a:pt x="33581" y="68262"/>
                    </a:lnTo>
                    <a:cubicBezTo>
                      <a:pt x="28819" y="68262"/>
                      <a:pt x="21199" y="59373"/>
                      <a:pt x="19611" y="40005"/>
                    </a:cubicBezTo>
                    <a:cubicBezTo>
                      <a:pt x="19003" y="34438"/>
                      <a:pt x="20598" y="28853"/>
                      <a:pt x="24056" y="2444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2637" name="Google Shape;2637;p62"/>
              <p:cNvSpPr/>
              <p:nvPr/>
            </p:nvSpPr>
            <p:spPr>
              <a:xfrm>
                <a:off x="5490142" y="1114481"/>
                <a:ext cx="457200" cy="457200"/>
              </a:xfrm>
              <a:custGeom>
                <a:avLst/>
                <a:gdLst/>
                <a:ahLst/>
                <a:cxnLst/>
                <a:rect l="l" t="t" r="r" b="b"/>
                <a:pathLst>
                  <a:path w="457200" h="457200" extrusionOk="0">
                    <a:moveTo>
                      <a:pt x="0" y="0"/>
                    </a:moveTo>
                    <a:lnTo>
                      <a:pt x="0" y="457200"/>
                    </a:lnTo>
                    <a:lnTo>
                      <a:pt x="457200" y="457200"/>
                    </a:lnTo>
                    <a:lnTo>
                      <a:pt x="457200" y="0"/>
                    </a:lnTo>
                    <a:close/>
                    <a:moveTo>
                      <a:pt x="25654" y="437706"/>
                    </a:moveTo>
                    <a:lnTo>
                      <a:pt x="32321" y="318294"/>
                    </a:lnTo>
                    <a:cubicBezTo>
                      <a:pt x="33750" y="313078"/>
                      <a:pt x="37328" y="308714"/>
                      <a:pt x="42164" y="306292"/>
                    </a:cubicBezTo>
                    <a:lnTo>
                      <a:pt x="65691" y="296767"/>
                    </a:lnTo>
                    <a:cubicBezTo>
                      <a:pt x="77205" y="308033"/>
                      <a:pt x="95611" y="308033"/>
                      <a:pt x="107125" y="296767"/>
                    </a:cubicBezTo>
                    <a:lnTo>
                      <a:pt x="137001" y="306292"/>
                    </a:lnTo>
                    <a:cubicBezTo>
                      <a:pt x="142042" y="308855"/>
                      <a:pt x="145708" y="313496"/>
                      <a:pt x="147034" y="318992"/>
                    </a:cubicBezTo>
                    <a:lnTo>
                      <a:pt x="156178" y="437832"/>
                    </a:lnTo>
                    <a:close/>
                    <a:moveTo>
                      <a:pt x="299244" y="437706"/>
                    </a:moveTo>
                    <a:lnTo>
                      <a:pt x="309531" y="318580"/>
                    </a:lnTo>
                    <a:cubicBezTo>
                      <a:pt x="310931" y="313250"/>
                      <a:pt x="314549" y="308776"/>
                      <a:pt x="319469" y="306292"/>
                    </a:cubicBezTo>
                    <a:lnTo>
                      <a:pt x="349345" y="296767"/>
                    </a:lnTo>
                    <a:cubicBezTo>
                      <a:pt x="360839" y="307930"/>
                      <a:pt x="379127" y="307930"/>
                      <a:pt x="390620" y="296767"/>
                    </a:cubicBezTo>
                    <a:lnTo>
                      <a:pt x="414147" y="306292"/>
                    </a:lnTo>
                    <a:cubicBezTo>
                      <a:pt x="419189" y="308855"/>
                      <a:pt x="422853" y="313496"/>
                      <a:pt x="424180" y="318992"/>
                    </a:cubicBezTo>
                    <a:lnTo>
                      <a:pt x="433324" y="437832"/>
                    </a:lnTo>
                    <a:close/>
                    <a:moveTo>
                      <a:pt x="437706" y="301625"/>
                    </a:moveTo>
                    <a:cubicBezTo>
                      <a:pt x="433819" y="295577"/>
                      <a:pt x="428196" y="290841"/>
                      <a:pt x="421577" y="288036"/>
                    </a:cubicBezTo>
                    <a:lnTo>
                      <a:pt x="390684" y="275527"/>
                    </a:lnTo>
                    <a:cubicBezTo>
                      <a:pt x="389677" y="275117"/>
                      <a:pt x="388598" y="274912"/>
                      <a:pt x="387509" y="274923"/>
                    </a:cubicBezTo>
                    <a:cubicBezTo>
                      <a:pt x="384747" y="274969"/>
                      <a:pt x="382153" y="276265"/>
                      <a:pt x="380460" y="278448"/>
                    </a:cubicBezTo>
                    <a:lnTo>
                      <a:pt x="378047" y="281400"/>
                    </a:lnTo>
                    <a:cubicBezTo>
                      <a:pt x="374752" y="285898"/>
                      <a:pt x="368433" y="286872"/>
                      <a:pt x="363934" y="283576"/>
                    </a:cubicBezTo>
                    <a:cubicBezTo>
                      <a:pt x="363103" y="282966"/>
                      <a:pt x="362369" y="282232"/>
                      <a:pt x="361760" y="281400"/>
                    </a:cubicBezTo>
                    <a:lnTo>
                      <a:pt x="359347" y="278448"/>
                    </a:lnTo>
                    <a:cubicBezTo>
                      <a:pt x="357648" y="276272"/>
                      <a:pt x="355057" y="274978"/>
                      <a:pt x="352298" y="274923"/>
                    </a:cubicBezTo>
                    <a:cubicBezTo>
                      <a:pt x="351209" y="274912"/>
                      <a:pt x="350129" y="275117"/>
                      <a:pt x="349123" y="275527"/>
                    </a:cubicBezTo>
                    <a:lnTo>
                      <a:pt x="312103" y="288036"/>
                    </a:lnTo>
                    <a:cubicBezTo>
                      <a:pt x="300986" y="293059"/>
                      <a:pt x="292849" y="302980"/>
                      <a:pt x="290100" y="314865"/>
                    </a:cubicBezTo>
                    <a:lnTo>
                      <a:pt x="279464" y="437706"/>
                    </a:lnTo>
                    <a:lnTo>
                      <a:pt x="175959" y="437706"/>
                    </a:lnTo>
                    <a:lnTo>
                      <a:pt x="166434" y="315786"/>
                    </a:lnTo>
                    <a:lnTo>
                      <a:pt x="166275" y="314865"/>
                    </a:lnTo>
                    <a:cubicBezTo>
                      <a:pt x="163525" y="302980"/>
                      <a:pt x="155388" y="293059"/>
                      <a:pt x="144272" y="288036"/>
                    </a:cubicBezTo>
                    <a:lnTo>
                      <a:pt x="107252" y="275527"/>
                    </a:lnTo>
                    <a:cubicBezTo>
                      <a:pt x="106243" y="275117"/>
                      <a:pt x="105164" y="274912"/>
                      <a:pt x="104077" y="274923"/>
                    </a:cubicBezTo>
                    <a:cubicBezTo>
                      <a:pt x="101316" y="274978"/>
                      <a:pt x="98728" y="276272"/>
                      <a:pt x="97028" y="278448"/>
                    </a:cubicBezTo>
                    <a:lnTo>
                      <a:pt x="94615" y="281400"/>
                    </a:lnTo>
                    <a:cubicBezTo>
                      <a:pt x="91319" y="285898"/>
                      <a:pt x="85001" y="286872"/>
                      <a:pt x="80503" y="283576"/>
                    </a:cubicBezTo>
                    <a:cubicBezTo>
                      <a:pt x="79671" y="282966"/>
                      <a:pt x="78937" y="282232"/>
                      <a:pt x="78327" y="281400"/>
                    </a:cubicBezTo>
                    <a:lnTo>
                      <a:pt x="75914" y="278448"/>
                    </a:lnTo>
                    <a:cubicBezTo>
                      <a:pt x="74224" y="276261"/>
                      <a:pt x="71629" y="274964"/>
                      <a:pt x="68866" y="274923"/>
                    </a:cubicBezTo>
                    <a:cubicBezTo>
                      <a:pt x="67778" y="274912"/>
                      <a:pt x="66699" y="275117"/>
                      <a:pt x="65691" y="275527"/>
                    </a:cubicBezTo>
                    <a:lnTo>
                      <a:pt x="34798" y="288036"/>
                    </a:lnTo>
                    <a:cubicBezTo>
                      <a:pt x="28584" y="290714"/>
                      <a:pt x="23272" y="295123"/>
                      <a:pt x="19495" y="300736"/>
                    </a:cubicBezTo>
                    <a:lnTo>
                      <a:pt x="19495" y="19495"/>
                    </a:lnTo>
                    <a:lnTo>
                      <a:pt x="437706" y="1949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2638" name="Google Shape;2638;p62"/>
              <p:cNvSpPr/>
              <p:nvPr/>
            </p:nvSpPr>
            <p:spPr>
              <a:xfrm>
                <a:off x="5826512" y="1290979"/>
                <a:ext cx="67496" cy="87630"/>
              </a:xfrm>
              <a:custGeom>
                <a:avLst/>
                <a:gdLst/>
                <a:ahLst/>
                <a:cxnLst/>
                <a:rect l="l" t="t" r="r" b="b"/>
                <a:pathLst>
                  <a:path w="67496" h="87630" extrusionOk="0">
                    <a:moveTo>
                      <a:pt x="33581" y="87630"/>
                    </a:moveTo>
                    <a:lnTo>
                      <a:pt x="33898" y="87630"/>
                    </a:lnTo>
                    <a:cubicBezTo>
                      <a:pt x="48821" y="87630"/>
                      <a:pt x="65013" y="73343"/>
                      <a:pt x="67236" y="41275"/>
                    </a:cubicBezTo>
                    <a:cubicBezTo>
                      <a:pt x="68515" y="30322"/>
                      <a:pt x="65048" y="19345"/>
                      <a:pt x="57711" y="11113"/>
                    </a:cubicBezTo>
                    <a:cubicBezTo>
                      <a:pt x="51599" y="4343"/>
                      <a:pt x="43011" y="335"/>
                      <a:pt x="33898" y="0"/>
                    </a:cubicBezTo>
                    <a:lnTo>
                      <a:pt x="33581" y="0"/>
                    </a:lnTo>
                    <a:cubicBezTo>
                      <a:pt x="24469" y="335"/>
                      <a:pt x="15880" y="4343"/>
                      <a:pt x="9768" y="11113"/>
                    </a:cubicBezTo>
                    <a:cubicBezTo>
                      <a:pt x="2475" y="19369"/>
                      <a:pt x="-985" y="30327"/>
                      <a:pt x="243" y="41275"/>
                    </a:cubicBezTo>
                    <a:cubicBezTo>
                      <a:pt x="2656" y="73343"/>
                      <a:pt x="18976" y="87630"/>
                      <a:pt x="33581" y="87630"/>
                    </a:cubicBezTo>
                    <a:close/>
                    <a:moveTo>
                      <a:pt x="24056" y="24448"/>
                    </a:moveTo>
                    <a:cubicBezTo>
                      <a:pt x="26599" y="21825"/>
                      <a:pt x="29958" y="20146"/>
                      <a:pt x="33581" y="19685"/>
                    </a:cubicBezTo>
                    <a:lnTo>
                      <a:pt x="33898" y="19685"/>
                    </a:lnTo>
                    <a:cubicBezTo>
                      <a:pt x="37543" y="20078"/>
                      <a:pt x="40922" y="21768"/>
                      <a:pt x="43423" y="24448"/>
                    </a:cubicBezTo>
                    <a:cubicBezTo>
                      <a:pt x="46922" y="28832"/>
                      <a:pt x="48522" y="34434"/>
                      <a:pt x="47868" y="40005"/>
                    </a:cubicBezTo>
                    <a:cubicBezTo>
                      <a:pt x="46281" y="59373"/>
                      <a:pt x="38978" y="68262"/>
                      <a:pt x="33898" y="68262"/>
                    </a:cubicBezTo>
                    <a:lnTo>
                      <a:pt x="33581" y="68262"/>
                    </a:lnTo>
                    <a:cubicBezTo>
                      <a:pt x="28818" y="68262"/>
                      <a:pt x="21198" y="59373"/>
                      <a:pt x="19611" y="40005"/>
                    </a:cubicBezTo>
                    <a:cubicBezTo>
                      <a:pt x="19001" y="34438"/>
                      <a:pt x="20598" y="28853"/>
                      <a:pt x="24056" y="2444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grpSp>
      </p:grpSp>
      <p:grpSp>
        <p:nvGrpSpPr>
          <p:cNvPr id="2639" name="Google Shape;2639;p62"/>
          <p:cNvGrpSpPr/>
          <p:nvPr/>
        </p:nvGrpSpPr>
        <p:grpSpPr>
          <a:xfrm>
            <a:off x="658163" y="6124200"/>
            <a:ext cx="793800" cy="676200"/>
            <a:chOff x="684625" y="6124486"/>
            <a:chExt cx="793800" cy="676200"/>
          </a:xfrm>
        </p:grpSpPr>
        <p:sp>
          <p:nvSpPr>
            <p:cNvPr id="2616" name="Google Shape;2616;p62"/>
            <p:cNvSpPr/>
            <p:nvPr/>
          </p:nvSpPr>
          <p:spPr>
            <a:xfrm>
              <a:off x="684625" y="6124486"/>
              <a:ext cx="793800" cy="676200"/>
            </a:xfrm>
            <a:prstGeom prst="roundRect">
              <a:avLst>
                <a:gd name="adj" fmla="val 16667"/>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640" name="Google Shape;2640;p62"/>
            <p:cNvGrpSpPr/>
            <p:nvPr/>
          </p:nvGrpSpPr>
          <p:grpSpPr>
            <a:xfrm>
              <a:off x="852925" y="6233986"/>
              <a:ext cx="457200" cy="457200"/>
              <a:chOff x="1553954" y="3895566"/>
              <a:chExt cx="457200" cy="457200"/>
            </a:xfrm>
          </p:grpSpPr>
          <p:sp>
            <p:nvSpPr>
              <p:cNvPr id="2641" name="Google Shape;2641;p62"/>
              <p:cNvSpPr/>
              <p:nvPr/>
            </p:nvSpPr>
            <p:spPr>
              <a:xfrm>
                <a:off x="1553954" y="3895566"/>
                <a:ext cx="457200" cy="457200"/>
              </a:xfrm>
              <a:custGeom>
                <a:avLst/>
                <a:gdLst/>
                <a:ahLst/>
                <a:cxnLst/>
                <a:rect l="l" t="t" r="r" b="b"/>
                <a:pathLst>
                  <a:path w="457200" h="457200" extrusionOk="0">
                    <a:moveTo>
                      <a:pt x="0" y="0"/>
                    </a:moveTo>
                    <a:lnTo>
                      <a:pt x="0" y="457200"/>
                    </a:lnTo>
                    <a:lnTo>
                      <a:pt x="457200" y="457200"/>
                    </a:lnTo>
                    <a:lnTo>
                      <a:pt x="457200" y="0"/>
                    </a:lnTo>
                    <a:close/>
                    <a:moveTo>
                      <a:pt x="294481" y="250825"/>
                    </a:moveTo>
                    <a:cubicBezTo>
                      <a:pt x="290513" y="246063"/>
                      <a:pt x="285750" y="241300"/>
                      <a:pt x="280988" y="236538"/>
                    </a:cubicBezTo>
                    <a:cubicBezTo>
                      <a:pt x="277257" y="238242"/>
                      <a:pt x="273181" y="239057"/>
                      <a:pt x="269081" y="238919"/>
                    </a:cubicBezTo>
                    <a:cubicBezTo>
                      <a:pt x="265509" y="238889"/>
                      <a:pt x="261987" y="238076"/>
                      <a:pt x="258763" y="236538"/>
                    </a:cubicBezTo>
                    <a:cubicBezTo>
                      <a:pt x="252438" y="234050"/>
                      <a:pt x="247319" y="229216"/>
                      <a:pt x="244475" y="223044"/>
                    </a:cubicBezTo>
                    <a:cubicBezTo>
                      <a:pt x="244475" y="222250"/>
                      <a:pt x="243681" y="221456"/>
                      <a:pt x="243681" y="220663"/>
                    </a:cubicBezTo>
                    <a:cubicBezTo>
                      <a:pt x="242387" y="217663"/>
                      <a:pt x="241842" y="214394"/>
                      <a:pt x="242094" y="211138"/>
                    </a:cubicBezTo>
                    <a:cubicBezTo>
                      <a:pt x="241899" y="196024"/>
                      <a:pt x="253968" y="183600"/>
                      <a:pt x="269081" y="183356"/>
                    </a:cubicBezTo>
                    <a:cubicBezTo>
                      <a:pt x="273246" y="183456"/>
                      <a:pt x="277326" y="184545"/>
                      <a:pt x="280988" y="186531"/>
                    </a:cubicBezTo>
                    <a:cubicBezTo>
                      <a:pt x="285792" y="188868"/>
                      <a:pt x="289898" y="192426"/>
                      <a:pt x="292894" y="196850"/>
                    </a:cubicBezTo>
                    <a:cubicBezTo>
                      <a:pt x="293688" y="198438"/>
                      <a:pt x="294481" y="199231"/>
                      <a:pt x="294481" y="200819"/>
                    </a:cubicBezTo>
                    <a:cubicBezTo>
                      <a:pt x="296104" y="204013"/>
                      <a:pt x="296922" y="207555"/>
                      <a:pt x="296863" y="211138"/>
                    </a:cubicBezTo>
                    <a:cubicBezTo>
                      <a:pt x="296842" y="215222"/>
                      <a:pt x="296034" y="219265"/>
                      <a:pt x="294481" y="223044"/>
                    </a:cubicBezTo>
                    <a:lnTo>
                      <a:pt x="308769" y="237331"/>
                    </a:lnTo>
                    <a:cubicBezTo>
                      <a:pt x="357981" y="289719"/>
                      <a:pt x="354806" y="356394"/>
                      <a:pt x="350838" y="385763"/>
                    </a:cubicBezTo>
                    <a:lnTo>
                      <a:pt x="330994" y="385763"/>
                    </a:lnTo>
                    <a:cubicBezTo>
                      <a:pt x="332581" y="360363"/>
                      <a:pt x="332581" y="300831"/>
                      <a:pt x="294481" y="250825"/>
                    </a:cubicBezTo>
                    <a:close/>
                    <a:moveTo>
                      <a:pt x="230188" y="237331"/>
                    </a:moveTo>
                    <a:lnTo>
                      <a:pt x="184944" y="282575"/>
                    </a:lnTo>
                    <a:lnTo>
                      <a:pt x="184944" y="282575"/>
                    </a:lnTo>
                    <a:lnTo>
                      <a:pt x="142081" y="239713"/>
                    </a:lnTo>
                    <a:lnTo>
                      <a:pt x="142081" y="239713"/>
                    </a:lnTo>
                    <a:lnTo>
                      <a:pt x="292100" y="89694"/>
                    </a:lnTo>
                    <a:lnTo>
                      <a:pt x="334963" y="132556"/>
                    </a:lnTo>
                    <a:lnTo>
                      <a:pt x="295275" y="172244"/>
                    </a:lnTo>
                    <a:cubicBezTo>
                      <a:pt x="287701" y="166696"/>
                      <a:pt x="278461" y="163896"/>
                      <a:pt x="269081" y="164306"/>
                    </a:cubicBezTo>
                    <a:cubicBezTo>
                      <a:pt x="243239" y="164359"/>
                      <a:pt x="222302" y="185295"/>
                      <a:pt x="222250" y="211138"/>
                    </a:cubicBezTo>
                    <a:cubicBezTo>
                      <a:pt x="222329" y="220449"/>
                      <a:pt x="225084" y="229542"/>
                      <a:pt x="230188" y="237331"/>
                    </a:cubicBezTo>
                    <a:close/>
                    <a:moveTo>
                      <a:pt x="157163" y="282575"/>
                    </a:moveTo>
                    <a:lnTo>
                      <a:pt x="151606" y="288131"/>
                    </a:lnTo>
                    <a:lnTo>
                      <a:pt x="136525" y="273050"/>
                    </a:lnTo>
                    <a:lnTo>
                      <a:pt x="142081" y="267494"/>
                    </a:lnTo>
                    <a:lnTo>
                      <a:pt x="157163" y="282575"/>
                    </a:lnTo>
                    <a:close/>
                    <a:moveTo>
                      <a:pt x="384969" y="404813"/>
                    </a:moveTo>
                    <a:lnTo>
                      <a:pt x="384969" y="436563"/>
                    </a:lnTo>
                    <a:lnTo>
                      <a:pt x="72231" y="436563"/>
                    </a:lnTo>
                    <a:lnTo>
                      <a:pt x="72231" y="404813"/>
                    </a:lnTo>
                    <a:close/>
                    <a:moveTo>
                      <a:pt x="437356" y="437356"/>
                    </a:moveTo>
                    <a:lnTo>
                      <a:pt x="404813" y="437356"/>
                    </a:lnTo>
                    <a:lnTo>
                      <a:pt x="404813" y="385763"/>
                    </a:lnTo>
                    <a:lnTo>
                      <a:pt x="370681" y="385763"/>
                    </a:lnTo>
                    <a:cubicBezTo>
                      <a:pt x="374650" y="350838"/>
                      <a:pt x="375444" y="274638"/>
                      <a:pt x="315913" y="216694"/>
                    </a:cubicBezTo>
                    <a:cubicBezTo>
                      <a:pt x="316564" y="214918"/>
                      <a:pt x="316834" y="213025"/>
                      <a:pt x="316706" y="211138"/>
                    </a:cubicBezTo>
                    <a:cubicBezTo>
                      <a:pt x="316508" y="202092"/>
                      <a:pt x="313757" y="193286"/>
                      <a:pt x="308769" y="185738"/>
                    </a:cubicBezTo>
                    <a:lnTo>
                      <a:pt x="362744" y="132556"/>
                    </a:lnTo>
                    <a:lnTo>
                      <a:pt x="292100" y="61913"/>
                    </a:lnTo>
                    <a:lnTo>
                      <a:pt x="114300" y="239713"/>
                    </a:lnTo>
                    <a:lnTo>
                      <a:pt x="128588" y="254000"/>
                    </a:lnTo>
                    <a:lnTo>
                      <a:pt x="108744" y="273050"/>
                    </a:lnTo>
                    <a:lnTo>
                      <a:pt x="151606" y="315913"/>
                    </a:lnTo>
                    <a:lnTo>
                      <a:pt x="170656" y="296863"/>
                    </a:lnTo>
                    <a:lnTo>
                      <a:pt x="184944" y="310356"/>
                    </a:lnTo>
                    <a:lnTo>
                      <a:pt x="244475" y="250825"/>
                    </a:lnTo>
                    <a:cubicBezTo>
                      <a:pt x="251798" y="255570"/>
                      <a:pt x="260356" y="258054"/>
                      <a:pt x="269081" y="257969"/>
                    </a:cubicBezTo>
                    <a:lnTo>
                      <a:pt x="274638" y="257969"/>
                    </a:lnTo>
                    <a:cubicBezTo>
                      <a:pt x="315119" y="305594"/>
                      <a:pt x="313531" y="364331"/>
                      <a:pt x="311150" y="385763"/>
                    </a:cubicBezTo>
                    <a:lnTo>
                      <a:pt x="134144" y="385763"/>
                    </a:lnTo>
                    <a:lnTo>
                      <a:pt x="134144" y="370681"/>
                    </a:lnTo>
                    <a:lnTo>
                      <a:pt x="196850" y="370681"/>
                    </a:lnTo>
                    <a:lnTo>
                      <a:pt x="196850" y="351631"/>
                    </a:lnTo>
                    <a:lnTo>
                      <a:pt x="51594" y="351631"/>
                    </a:lnTo>
                    <a:lnTo>
                      <a:pt x="51594" y="370681"/>
                    </a:lnTo>
                    <a:lnTo>
                      <a:pt x="114300" y="370681"/>
                    </a:lnTo>
                    <a:lnTo>
                      <a:pt x="114300" y="385763"/>
                    </a:lnTo>
                    <a:lnTo>
                      <a:pt x="52388" y="385763"/>
                    </a:lnTo>
                    <a:lnTo>
                      <a:pt x="52388" y="437356"/>
                    </a:lnTo>
                    <a:lnTo>
                      <a:pt x="19844" y="437356"/>
                    </a:lnTo>
                    <a:lnTo>
                      <a:pt x="19844" y="19050"/>
                    </a:lnTo>
                    <a:lnTo>
                      <a:pt x="437356" y="19050"/>
                    </a:lnTo>
                    <a:lnTo>
                      <a:pt x="437356" y="4373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2642" name="Google Shape;2642;p62"/>
              <p:cNvSpPr/>
              <p:nvPr/>
            </p:nvSpPr>
            <p:spPr>
              <a:xfrm>
                <a:off x="1866374" y="3956526"/>
                <a:ext cx="53339" cy="53339"/>
              </a:xfrm>
              <a:custGeom>
                <a:avLst/>
                <a:gdLst/>
                <a:ahLst/>
                <a:cxnLst/>
                <a:rect l="l" t="t" r="r" b="b"/>
                <a:pathLst>
                  <a:path w="53339" h="53339" extrusionOk="0">
                    <a:moveTo>
                      <a:pt x="53340" y="38767"/>
                    </a:moveTo>
                    <a:lnTo>
                      <a:pt x="14542" y="0"/>
                    </a:lnTo>
                    <a:lnTo>
                      <a:pt x="0" y="12922"/>
                    </a:lnTo>
                    <a:lnTo>
                      <a:pt x="40418" y="53340"/>
                    </a:lnTo>
                    <a:lnTo>
                      <a:pt x="53340" y="38767"/>
                    </a:lnTo>
                    <a:lnTo>
                      <a:pt x="53340" y="38767"/>
                    </a:lnTo>
                    <a:lnTo>
                      <a:pt x="53340" y="387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2643" name="Google Shape;2643;p62"/>
              <p:cNvSpPr/>
              <p:nvPr/>
            </p:nvSpPr>
            <p:spPr>
              <a:xfrm>
                <a:off x="1810144" y="4093114"/>
                <a:ext cx="28638" cy="28638"/>
              </a:xfrm>
              <a:custGeom>
                <a:avLst/>
                <a:gdLst/>
                <a:ahLst/>
                <a:cxnLst/>
                <a:rect l="l" t="t" r="r" b="b"/>
                <a:pathLst>
                  <a:path w="28638" h="28638" extrusionOk="0">
                    <a:moveTo>
                      <a:pt x="0" y="14319"/>
                    </a:moveTo>
                    <a:cubicBezTo>
                      <a:pt x="0" y="6411"/>
                      <a:pt x="6411" y="0"/>
                      <a:pt x="14319" y="0"/>
                    </a:cubicBezTo>
                    <a:cubicBezTo>
                      <a:pt x="22228" y="0"/>
                      <a:pt x="28638" y="6411"/>
                      <a:pt x="28638" y="14319"/>
                    </a:cubicBezTo>
                    <a:cubicBezTo>
                      <a:pt x="28638" y="22228"/>
                      <a:pt x="22228" y="28638"/>
                      <a:pt x="14319" y="28638"/>
                    </a:cubicBezTo>
                    <a:cubicBezTo>
                      <a:pt x="6411" y="28638"/>
                      <a:pt x="0" y="22228"/>
                      <a:pt x="0" y="14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pic>
        <p:nvPicPr>
          <p:cNvPr id="2649" name="Google Shape;2649;p63"/>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650" name="Google Shape;2650;p63"/>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transfer - data portability </a:t>
            </a:r>
            <a:endParaRPr sz="2200" b="1" i="0" u="none" strike="noStrike" cap="none">
              <a:solidFill>
                <a:schemeClr val="lt1"/>
              </a:solidFill>
              <a:latin typeface="Montserrat"/>
              <a:ea typeface="Montserrat"/>
              <a:cs typeface="Montserrat"/>
              <a:sym typeface="Montserrat"/>
            </a:endParaRPr>
          </a:p>
        </p:txBody>
      </p:sp>
      <p:sp>
        <p:nvSpPr>
          <p:cNvPr id="2651" name="Google Shape;2651;p63"/>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653" name="Google Shape;2653;p63"/>
          <p:cNvSpPr/>
          <p:nvPr/>
        </p:nvSpPr>
        <p:spPr>
          <a:xfrm>
            <a:off x="203575" y="1806375"/>
            <a:ext cx="11891700" cy="970141"/>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Montserrat"/>
                <a:ea typeface="Montserrat"/>
                <a:cs typeface="Montserrat"/>
                <a:sym typeface="Montserrat"/>
              </a:rPr>
              <a:t>“</a:t>
            </a:r>
            <a:r>
              <a:rPr lang="en-GB" sz="1600" b="1" i="0" u="none" strike="noStrike" cap="none">
                <a:solidFill>
                  <a:schemeClr val="dk1"/>
                </a:solidFill>
                <a:latin typeface="Montserrat"/>
                <a:ea typeface="Montserrat"/>
                <a:cs typeface="Montserrat"/>
                <a:sym typeface="Montserrat"/>
              </a:rPr>
              <a:t>Data subjects</a:t>
            </a:r>
            <a:r>
              <a:rPr lang="en-GB" sz="1600" b="0" i="0" u="none" strike="noStrike" cap="none">
                <a:solidFill>
                  <a:schemeClr val="dk1"/>
                </a:solidFill>
                <a:latin typeface="Montserrat"/>
                <a:ea typeface="Montserrat"/>
                <a:cs typeface="Montserrat"/>
                <a:sym typeface="Montserrat"/>
              </a:rPr>
              <a:t> have the </a:t>
            </a:r>
            <a:r>
              <a:rPr lang="en-GB" sz="1600" b="1" i="0" u="none" strike="noStrike" cap="none">
                <a:solidFill>
                  <a:schemeClr val="dk1"/>
                </a:solidFill>
                <a:latin typeface="Montserrat"/>
                <a:ea typeface="Montserrat"/>
                <a:cs typeface="Montserrat"/>
                <a:sym typeface="Montserrat"/>
              </a:rPr>
              <a:t>right to receive the personal data concerning them</a:t>
            </a:r>
            <a:r>
              <a:rPr lang="en-GB" sz="1600" b="0" i="0" u="none" strike="noStrike" cap="none">
                <a:solidFill>
                  <a:schemeClr val="dk1"/>
                </a:solidFill>
                <a:latin typeface="Montserrat"/>
                <a:ea typeface="Montserrat"/>
                <a:cs typeface="Montserrat"/>
                <a:sym typeface="Montserrat"/>
              </a:rPr>
              <a:t>, which they provided to a controller, in a </a:t>
            </a:r>
            <a:r>
              <a:rPr lang="en-GB" sz="1600" b="1" i="0" u="none" strike="noStrike" cap="none">
                <a:solidFill>
                  <a:schemeClr val="dk1"/>
                </a:solidFill>
                <a:latin typeface="Montserrat"/>
                <a:ea typeface="Montserrat"/>
                <a:cs typeface="Montserrat"/>
                <a:sym typeface="Montserrat"/>
              </a:rPr>
              <a:t>structured</a:t>
            </a:r>
            <a:r>
              <a:rPr lang="en-GB" sz="1600" b="0" i="0" u="none" strike="noStrike" cap="none">
                <a:solidFill>
                  <a:schemeClr val="dk1"/>
                </a:solidFill>
                <a:latin typeface="Montserrat"/>
                <a:ea typeface="Montserrat"/>
                <a:cs typeface="Montserrat"/>
                <a:sym typeface="Montserrat"/>
              </a:rPr>
              <a:t>, </a:t>
            </a:r>
            <a:r>
              <a:rPr lang="en-GB" sz="1600" b="1" i="0" u="none" strike="noStrike" cap="none">
                <a:solidFill>
                  <a:schemeClr val="dk1"/>
                </a:solidFill>
                <a:latin typeface="Montserrat"/>
                <a:ea typeface="Montserrat"/>
                <a:cs typeface="Montserrat"/>
                <a:sym typeface="Montserrat"/>
              </a:rPr>
              <a:t>commonly used</a:t>
            </a:r>
            <a:r>
              <a:rPr lang="en-GB" sz="1600" b="0" i="0" u="none" strike="noStrike" cap="none">
                <a:solidFill>
                  <a:schemeClr val="dk1"/>
                </a:solidFill>
                <a:latin typeface="Montserrat"/>
                <a:ea typeface="Montserrat"/>
                <a:cs typeface="Montserrat"/>
                <a:sym typeface="Montserrat"/>
              </a:rPr>
              <a:t> and </a:t>
            </a:r>
            <a:r>
              <a:rPr lang="en-GB" sz="1600" b="1" i="0" u="none" strike="noStrike" cap="none">
                <a:solidFill>
                  <a:schemeClr val="dk1"/>
                </a:solidFill>
                <a:latin typeface="Montserrat"/>
                <a:ea typeface="Montserrat"/>
                <a:cs typeface="Montserrat"/>
                <a:sym typeface="Montserrat"/>
              </a:rPr>
              <a:t>machine-readable format. </a:t>
            </a:r>
            <a:r>
              <a:rPr lang="en-GB" sz="1600" b="0" i="0" u="none" strike="noStrike" cap="none">
                <a:solidFill>
                  <a:schemeClr val="dk1"/>
                </a:solidFill>
                <a:latin typeface="Montserrat"/>
                <a:ea typeface="Montserrat"/>
                <a:cs typeface="Montserrat"/>
                <a:sym typeface="Montserrat"/>
              </a:rPr>
              <a:t> Subjects have the right to </a:t>
            </a:r>
            <a:r>
              <a:rPr lang="en-GB" sz="1600" b="1" i="0" u="none" strike="noStrike" cap="none">
                <a:solidFill>
                  <a:schemeClr val="dk1"/>
                </a:solidFill>
                <a:latin typeface="Montserrat"/>
                <a:ea typeface="Montserrat"/>
                <a:cs typeface="Montserrat"/>
                <a:sym typeface="Montserrat"/>
              </a:rPr>
              <a:t>transmit those data to another controller without hindrance</a:t>
            </a:r>
            <a:r>
              <a:rPr lang="en-GB" sz="1600" b="0" i="0" u="none" strike="noStrike" cap="none">
                <a:solidFill>
                  <a:schemeClr val="dk1"/>
                </a:solidFill>
                <a:latin typeface="Montserrat"/>
                <a:ea typeface="Montserrat"/>
                <a:cs typeface="Montserrat"/>
                <a:sym typeface="Montserrat"/>
              </a:rPr>
              <a:t> from the currently holding controller.</a:t>
            </a:r>
            <a:endParaRPr sz="1600" b="1" i="0" u="none" strike="noStrike" cap="none">
              <a:solidFill>
                <a:schemeClr val="dk1"/>
              </a:solidFill>
              <a:latin typeface="Montserrat"/>
              <a:ea typeface="Montserrat"/>
              <a:cs typeface="Montserrat"/>
              <a:sym typeface="Montserrat"/>
            </a:endParaRPr>
          </a:p>
        </p:txBody>
      </p:sp>
      <p:sp>
        <p:nvSpPr>
          <p:cNvPr id="2655" name="Google Shape;2655;p63"/>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00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20, Recital 68</a:t>
            </a:r>
            <a:endParaRPr sz="1700" b="0" i="0" u="none" strike="noStrike" cap="none">
              <a:solidFill>
                <a:schemeClr val="lt1"/>
              </a:solidFill>
              <a:latin typeface="Montserrat"/>
              <a:ea typeface="Montserrat"/>
              <a:cs typeface="Montserrat"/>
              <a:sym typeface="Montserrat"/>
            </a:endParaRPr>
          </a:p>
        </p:txBody>
      </p:sp>
      <p:grpSp>
        <p:nvGrpSpPr>
          <p:cNvPr id="2656" name="Google Shape;2656;p63"/>
          <p:cNvGrpSpPr/>
          <p:nvPr/>
        </p:nvGrpSpPr>
        <p:grpSpPr>
          <a:xfrm flipH="1">
            <a:off x="11661353" y="1183402"/>
            <a:ext cx="329568" cy="832930"/>
            <a:chOff x="8635900" y="1173250"/>
            <a:chExt cx="673825" cy="2300275"/>
          </a:xfrm>
        </p:grpSpPr>
        <p:sp>
          <p:nvSpPr>
            <p:cNvPr id="2657" name="Google Shape;2657;p63"/>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58" name="Google Shape;2658;p63"/>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59" name="Google Shape;2659;p63"/>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0" name="Google Shape;2660;p63"/>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1" name="Google Shape;2661;p63"/>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2" name="Google Shape;2662;p63"/>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3" name="Google Shape;2663;p63"/>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4" name="Google Shape;2664;p63"/>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5" name="Google Shape;2665;p63"/>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6" name="Google Shape;2666;p63"/>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7" name="Google Shape;2667;p63"/>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8" name="Google Shape;2668;p63"/>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69" name="Google Shape;2669;p63"/>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0" name="Google Shape;2670;p63"/>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1" name="Google Shape;2671;p63"/>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2" name="Google Shape;2672;p63"/>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3" name="Google Shape;2673;p63"/>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4" name="Google Shape;2674;p63"/>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5" name="Google Shape;2675;p63"/>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6" name="Google Shape;2676;p63"/>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7" name="Google Shape;2677;p63"/>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8" name="Google Shape;2678;p63"/>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79" name="Google Shape;2679;p63"/>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0" name="Google Shape;2680;p63"/>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1" name="Google Shape;2681;p63"/>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2" name="Google Shape;2682;p63"/>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3" name="Google Shape;2683;p63"/>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4" name="Google Shape;2684;p63"/>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5" name="Google Shape;2685;p63"/>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6" name="Google Shape;2686;p63"/>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7" name="Google Shape;2687;p63"/>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8" name="Google Shape;2688;p63"/>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89" name="Google Shape;2689;p63"/>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90" name="Google Shape;2690;p63"/>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91" name="Google Shape;2691;p63"/>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92" name="Google Shape;2692;p63"/>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93" name="Google Shape;2693;p63"/>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94" name="Google Shape;2694;p63"/>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95" name="Google Shape;2695;p63"/>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696" name="Google Shape;2696;p63"/>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grpSp>
      <p:sp>
        <p:nvSpPr>
          <p:cNvPr id="2697" name="Google Shape;2697;p63"/>
          <p:cNvSpPr/>
          <p:nvPr/>
        </p:nvSpPr>
        <p:spPr>
          <a:xfrm rot="5400000">
            <a:off x="5874450" y="1029625"/>
            <a:ext cx="252600" cy="3788700"/>
          </a:xfrm>
          <a:prstGeom prst="rightBrace">
            <a:avLst>
              <a:gd name="adj1" fmla="val 31996"/>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698" name="Google Shape;2698;p63"/>
          <p:cNvGrpSpPr/>
          <p:nvPr/>
        </p:nvGrpSpPr>
        <p:grpSpPr>
          <a:xfrm>
            <a:off x="4642800" y="3084075"/>
            <a:ext cx="6842875" cy="1020800"/>
            <a:chOff x="4642800" y="3693675"/>
            <a:chExt cx="6842875" cy="1020800"/>
          </a:xfrm>
        </p:grpSpPr>
        <p:cxnSp>
          <p:nvCxnSpPr>
            <p:cNvPr id="2699" name="Google Shape;2699;p63"/>
            <p:cNvCxnSpPr>
              <a:stCxn id="2700" idx="3"/>
              <a:endCxn id="2701" idx="3"/>
            </p:cNvCxnSpPr>
            <p:nvPr/>
          </p:nvCxnSpPr>
          <p:spPr>
            <a:xfrm>
              <a:off x="7358700" y="3924525"/>
              <a:ext cx="600" cy="513600"/>
            </a:xfrm>
            <a:prstGeom prst="bentConnector3">
              <a:avLst>
                <a:gd name="adj1" fmla="val 431662500"/>
              </a:avLst>
            </a:prstGeom>
            <a:noFill/>
            <a:ln w="19050" cap="flat" cmpd="sng">
              <a:solidFill>
                <a:schemeClr val="dk1"/>
              </a:solidFill>
              <a:prstDash val="dash"/>
              <a:round/>
              <a:headEnd type="none" w="sm" len="sm"/>
              <a:tailEnd type="triangle" w="med" len="med"/>
            </a:ln>
          </p:spPr>
        </p:cxnSp>
        <p:sp>
          <p:nvSpPr>
            <p:cNvPr id="2700" name="Google Shape;2700;p63"/>
            <p:cNvSpPr txBox="1"/>
            <p:nvPr/>
          </p:nvSpPr>
          <p:spPr>
            <a:xfrm>
              <a:off x="4642800" y="3693675"/>
              <a:ext cx="2715900" cy="461700"/>
            </a:xfrm>
            <a:prstGeom prst="rect">
              <a:avLst/>
            </a:prstGeom>
            <a:solidFill>
              <a:srgbClr val="AC548D"/>
            </a:solidFill>
            <a:ln>
              <a:noFill/>
            </a:ln>
          </p:spPr>
          <p:txBody>
            <a:bodyPr spcFirstLastPara="1" wrap="square" lIns="91425" tIns="91425" rIns="91425" bIns="91425" anchor="ctr" anchorCtr="0">
              <a:noAutofit/>
            </a:bodyPr>
            <a:lstStyle/>
            <a:p>
              <a:pPr marL="0" marR="0" lvl="0" indent="0" algn="ctr" rtl="0">
                <a:lnSpc>
                  <a:spcPct val="115000"/>
                </a:lnSpc>
                <a:spcBef>
                  <a:spcPts val="900"/>
                </a:spcBef>
                <a:spcAft>
                  <a:spcPts val="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Data transmission</a:t>
              </a:r>
              <a:endParaRPr sz="1800" b="0" i="0" u="none" strike="noStrike" cap="none">
                <a:solidFill>
                  <a:schemeClr val="lt1"/>
                </a:solidFill>
                <a:latin typeface="Montserrat"/>
                <a:ea typeface="Montserrat"/>
                <a:cs typeface="Montserrat"/>
                <a:sym typeface="Montserrat"/>
              </a:endParaRPr>
            </a:p>
          </p:txBody>
        </p:sp>
        <p:sp>
          <p:nvSpPr>
            <p:cNvPr id="2702" name="Google Shape;2702;p63"/>
            <p:cNvSpPr txBox="1"/>
            <p:nvPr/>
          </p:nvSpPr>
          <p:spPr>
            <a:xfrm>
              <a:off x="8485675" y="4283375"/>
              <a:ext cx="3000000" cy="431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Montserrat"/>
                  <a:ea typeface="Montserrat"/>
                  <a:cs typeface="Montserrat"/>
                  <a:sym typeface="Montserrat"/>
                </a:rPr>
                <a:t>Interoperability</a:t>
              </a:r>
              <a:endParaRPr sz="1600" b="0" i="0" u="none" strike="noStrike" cap="none">
                <a:solidFill>
                  <a:schemeClr val="dk1"/>
                </a:solidFill>
                <a:latin typeface="Montserrat"/>
                <a:ea typeface="Montserrat"/>
                <a:cs typeface="Montserrat"/>
                <a:sym typeface="Montserrat"/>
              </a:endParaRPr>
            </a:p>
          </p:txBody>
        </p:sp>
        <p:sp>
          <p:nvSpPr>
            <p:cNvPr id="2703" name="Google Shape;2703;p63"/>
            <p:cNvSpPr txBox="1"/>
            <p:nvPr/>
          </p:nvSpPr>
          <p:spPr>
            <a:xfrm>
              <a:off x="8485675" y="3693675"/>
              <a:ext cx="3000000" cy="431100"/>
            </a:xfrm>
            <a:prstGeom prst="rect">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457200" marR="0" lvl="0" indent="0" algn="l" rtl="0">
                <a:lnSpc>
                  <a:spcPct val="115000"/>
                </a:lnSpc>
                <a:spcBef>
                  <a:spcPts val="900"/>
                </a:spcBef>
                <a:spcAft>
                  <a:spcPts val="0"/>
                </a:spcAft>
                <a:buClr>
                  <a:srgbClr val="000000"/>
                </a:buClr>
                <a:buSzPts val="1600"/>
                <a:buFont typeface="Arial"/>
                <a:buNone/>
              </a:pPr>
              <a:r>
                <a:rPr lang="en-GB" sz="1600" b="0" i="0" u="none" strike="noStrike" cap="none">
                  <a:solidFill>
                    <a:schemeClr val="dk1"/>
                  </a:solidFill>
                  <a:latin typeface="Montserrat"/>
                  <a:ea typeface="Montserrat"/>
                  <a:cs typeface="Montserrat"/>
                  <a:sym typeface="Montserrat"/>
                </a:rPr>
                <a:t>Automated</a:t>
              </a:r>
              <a:endParaRPr sz="1600" b="0" i="0" u="none" strike="noStrike" cap="none">
                <a:solidFill>
                  <a:schemeClr val="dk1"/>
                </a:solidFill>
                <a:latin typeface="Montserrat"/>
                <a:ea typeface="Montserrat"/>
                <a:cs typeface="Montserrat"/>
                <a:sym typeface="Montserrat"/>
              </a:endParaRPr>
            </a:p>
          </p:txBody>
        </p:sp>
        <p:sp>
          <p:nvSpPr>
            <p:cNvPr id="2701" name="Google Shape;2701;p63"/>
            <p:cNvSpPr txBox="1"/>
            <p:nvPr/>
          </p:nvSpPr>
          <p:spPr>
            <a:xfrm>
              <a:off x="4642800" y="4207175"/>
              <a:ext cx="2715900" cy="461700"/>
            </a:xfrm>
            <a:prstGeom prst="rect">
              <a:avLst/>
            </a:prstGeom>
            <a:solidFill>
              <a:srgbClr val="AC548D"/>
            </a:solidFill>
            <a:ln>
              <a:noFill/>
            </a:ln>
          </p:spPr>
          <p:txBody>
            <a:bodyPr spcFirstLastPara="1" wrap="square" lIns="91425" tIns="91425" rIns="91425" bIns="91425" anchor="ctr" anchorCtr="0">
              <a:noAutofit/>
            </a:bodyPr>
            <a:lstStyle/>
            <a:p>
              <a:pPr marL="0" marR="0" lvl="0" indent="0" algn="ctr" rtl="0">
                <a:lnSpc>
                  <a:spcPct val="115000"/>
                </a:lnSpc>
                <a:spcBef>
                  <a:spcPts val="900"/>
                </a:spcBef>
                <a:spcAft>
                  <a:spcPts val="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FHIR</a:t>
              </a:r>
              <a:endParaRPr sz="1800" b="0" i="0" u="none" strike="noStrike" cap="none">
                <a:solidFill>
                  <a:schemeClr val="lt1"/>
                </a:solidFill>
                <a:latin typeface="Montserrat"/>
                <a:ea typeface="Montserrat"/>
                <a:cs typeface="Montserrat"/>
                <a:sym typeface="Montserrat"/>
              </a:endParaRPr>
            </a:p>
          </p:txBody>
        </p:sp>
      </p:grpSp>
      <p:sp>
        <p:nvSpPr>
          <p:cNvPr id="2705" name="Google Shape;2705;p63"/>
          <p:cNvSpPr/>
          <p:nvPr/>
        </p:nvSpPr>
        <p:spPr>
          <a:xfrm>
            <a:off x="203575" y="4765051"/>
            <a:ext cx="5123700" cy="1546668"/>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Application Programming Interfaces (API)</a:t>
            </a:r>
            <a:endParaRPr sz="15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100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“Technology</a:t>
            </a:r>
            <a:r>
              <a:rPr lang="en-GB" sz="1500" b="0" i="0" u="none" strike="noStrike" cap="none">
                <a:solidFill>
                  <a:schemeClr val="dk1"/>
                </a:solidFill>
                <a:latin typeface="Montserrat"/>
                <a:ea typeface="Montserrat"/>
                <a:cs typeface="Montserrat"/>
                <a:sym typeface="Montserrat"/>
              </a:rPr>
              <a:t> that allows one software program to </a:t>
            </a:r>
            <a:r>
              <a:rPr lang="en-GB" sz="1500" b="1" i="0" u="none" strike="noStrike" cap="none">
                <a:solidFill>
                  <a:schemeClr val="dk1"/>
                </a:solidFill>
                <a:latin typeface="Montserrat"/>
                <a:ea typeface="Montserrat"/>
                <a:cs typeface="Montserrat"/>
                <a:sym typeface="Montserrat"/>
              </a:rPr>
              <a:t>access</a:t>
            </a:r>
            <a:r>
              <a:rPr lang="en-GB" sz="1500" b="0" i="0" u="none" strike="noStrike" cap="none">
                <a:solidFill>
                  <a:schemeClr val="dk1"/>
                </a:solidFill>
                <a:latin typeface="Montserrat"/>
                <a:ea typeface="Montserrat"/>
                <a:cs typeface="Montserrat"/>
                <a:sym typeface="Montserrat"/>
              </a:rPr>
              <a:t> the services provided by another software program making it </a:t>
            </a:r>
            <a:r>
              <a:rPr lang="en-GB" sz="1500" b="1" i="0" u="none" strike="noStrike" cap="none">
                <a:solidFill>
                  <a:schemeClr val="dk1"/>
                </a:solidFill>
                <a:latin typeface="Montserrat"/>
                <a:ea typeface="Montserrat"/>
                <a:cs typeface="Montserrat"/>
                <a:sym typeface="Montserrat"/>
              </a:rPr>
              <a:t>easier to share important health information”</a:t>
            </a:r>
            <a:endParaRPr sz="1500" b="1" i="0" u="none" strike="noStrike" cap="none">
              <a:solidFill>
                <a:schemeClr val="dk1"/>
              </a:solidFill>
              <a:latin typeface="Montserrat"/>
              <a:ea typeface="Montserrat"/>
              <a:cs typeface="Montserrat"/>
              <a:sym typeface="Montserrat"/>
            </a:endParaRPr>
          </a:p>
        </p:txBody>
      </p:sp>
      <p:cxnSp>
        <p:nvCxnSpPr>
          <p:cNvPr id="2707" name="Google Shape;2707;p63"/>
          <p:cNvCxnSpPr>
            <a:cxnSpLocks/>
            <a:stCxn id="2701" idx="1"/>
          </p:cNvCxnSpPr>
          <p:nvPr/>
        </p:nvCxnSpPr>
        <p:spPr>
          <a:xfrm flipH="1">
            <a:off x="1979100" y="3828425"/>
            <a:ext cx="2663700" cy="621300"/>
          </a:xfrm>
          <a:prstGeom prst="bentConnector2">
            <a:avLst/>
          </a:prstGeom>
          <a:noFill/>
          <a:ln w="19050" cap="flat" cmpd="sng">
            <a:solidFill>
              <a:schemeClr val="dk1"/>
            </a:solidFill>
            <a:prstDash val="solid"/>
            <a:round/>
            <a:headEnd type="none" w="sm" len="sm"/>
            <a:tailEnd type="triangle" w="med" len="med"/>
          </a:ln>
        </p:spPr>
      </p:cxnSp>
      <p:pic>
        <p:nvPicPr>
          <p:cNvPr id="2708" name="Google Shape;2708;p63"/>
          <p:cNvPicPr preferRelativeResize="0"/>
          <p:nvPr/>
        </p:nvPicPr>
        <p:blipFill rotWithShape="1">
          <a:blip r:embed="rId4">
            <a:alphaModFix/>
          </a:blip>
          <a:srcRect l="1393" t="3264" r="1148" b="1559"/>
          <a:stretch/>
        </p:blipFill>
        <p:spPr>
          <a:xfrm>
            <a:off x="6326525" y="4375954"/>
            <a:ext cx="5523175" cy="2211925"/>
          </a:xfrm>
          <a:prstGeom prst="rect">
            <a:avLst/>
          </a:prstGeom>
          <a:noFill/>
          <a:ln w="28575" cap="flat" cmpd="sng">
            <a:solidFill>
              <a:srgbClr val="62296D"/>
            </a:solidFill>
            <a:prstDash val="solid"/>
            <a:round/>
            <a:headEnd type="none" w="sm" len="sm"/>
            <a:tailEnd type="none" w="sm" len="sm"/>
          </a:ln>
        </p:spPr>
      </p:pic>
      <p:sp>
        <p:nvSpPr>
          <p:cNvPr id="2709" name="Google Shape;2709;p63"/>
          <p:cNvSpPr txBox="1"/>
          <p:nvPr/>
        </p:nvSpPr>
        <p:spPr>
          <a:xfrm>
            <a:off x="5782000" y="4181361"/>
            <a:ext cx="1940400" cy="400200"/>
          </a:xfrm>
          <a:prstGeom prst="rect">
            <a:avLst/>
          </a:prstGeom>
          <a:solidFill>
            <a:srgbClr val="5F2D6F"/>
          </a:solidFill>
          <a:ln>
            <a:noFill/>
          </a:ln>
        </p:spPr>
        <p:txBody>
          <a:bodyPr spcFirstLastPara="1" wrap="square" lIns="91425" tIns="91425" rIns="91425" bIns="91425" anchor="t" anchorCtr="0">
            <a:spAutoFit/>
          </a:bodyPr>
          <a:lstStyle/>
          <a:p>
            <a:pPr marL="0" marR="0" lvl="0" indent="0" algn="ctr" rtl="0">
              <a:lnSpc>
                <a:spcPct val="115000"/>
              </a:lnSpc>
              <a:spcBef>
                <a:spcPts val="90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FHIR API</a:t>
            </a:r>
            <a:endParaRPr sz="1400" b="0" i="0" u="none" strike="noStrike" cap="none">
              <a:solidFill>
                <a:schemeClr val="lt1"/>
              </a:solidFill>
              <a:latin typeface="Montserrat"/>
              <a:ea typeface="Montserrat"/>
              <a:cs typeface="Montserrat"/>
              <a:sym typeface="Montserrat"/>
            </a:endParaRPr>
          </a:p>
        </p:txBody>
      </p:sp>
      <p:cxnSp>
        <p:nvCxnSpPr>
          <p:cNvPr id="2710" name="Google Shape;2710;p63"/>
          <p:cNvCxnSpPr>
            <a:stCxn id="2705" idx="3"/>
            <a:endCxn id="2709" idx="1"/>
          </p:cNvCxnSpPr>
          <p:nvPr/>
        </p:nvCxnSpPr>
        <p:spPr>
          <a:xfrm rot="10800000" flipH="1">
            <a:off x="5327275" y="4381585"/>
            <a:ext cx="454800" cy="1156800"/>
          </a:xfrm>
          <a:prstGeom prst="bentConnector3">
            <a:avLst>
              <a:gd name="adj1" fmla="val 49992"/>
            </a:avLst>
          </a:prstGeom>
          <a:noFill/>
          <a:ln w="19050" cap="flat" cmpd="sng">
            <a:solidFill>
              <a:schemeClr val="dk1"/>
            </a:solidFill>
            <a:prstDash val="solid"/>
            <a:round/>
            <a:headEnd type="none" w="sm" len="sm"/>
            <a:tailEnd type="triangle" w="med" len="med"/>
          </a:ln>
        </p:spPr>
      </p:cxnSp>
      <p:sp>
        <p:nvSpPr>
          <p:cNvPr id="2711" name="Google Shape;2711;p63"/>
          <p:cNvSpPr txBox="1"/>
          <p:nvPr/>
        </p:nvSpPr>
        <p:spPr>
          <a:xfrm>
            <a:off x="6326525" y="6609950"/>
            <a:ext cx="5523300" cy="252600"/>
          </a:xfrm>
          <a:prstGeom prst="rect">
            <a:avLst/>
          </a:prstGeom>
          <a:noFill/>
          <a:ln>
            <a:noFill/>
          </a:ln>
        </p:spPr>
        <p:txBody>
          <a:bodyPr spcFirstLastPara="1" wrap="square" lIns="91425" tIns="91425" rIns="91425" bIns="91425" anchor="ctr" anchorCtr="0">
            <a:noAutofit/>
          </a:bodyPr>
          <a:lstStyle/>
          <a:p>
            <a:pPr marL="457200" marR="0" lvl="0" indent="-304800" algn="r" rtl="0">
              <a:lnSpc>
                <a:spcPct val="100000"/>
              </a:lnSpc>
              <a:spcBef>
                <a:spcPts val="0"/>
              </a:spcBef>
              <a:spcAft>
                <a:spcPts val="0"/>
              </a:spcAft>
              <a:buClr>
                <a:schemeClr val="dk1"/>
              </a:buClr>
              <a:buSzPts val="1200"/>
              <a:buFont typeface="Montserrat"/>
              <a:buChar char="-"/>
            </a:pPr>
            <a:r>
              <a:rPr lang="en-GB" sz="1200" b="1" i="0" u="none" strike="noStrike" cap="none">
                <a:solidFill>
                  <a:schemeClr val="dk1"/>
                </a:solidFill>
                <a:latin typeface="Montserrat"/>
                <a:ea typeface="Montserrat"/>
                <a:cs typeface="Montserrat"/>
                <a:sym typeface="Montserrat"/>
              </a:rPr>
              <a:t>Hospitals using APIs to enable patient access</a:t>
            </a:r>
            <a:endParaRPr sz="1200" b="1" i="0" u="none" strike="noStrike" cap="none">
              <a:solidFill>
                <a:schemeClr val="dk1"/>
              </a:solidFill>
              <a:latin typeface="Montserrat"/>
              <a:ea typeface="Montserrat"/>
              <a:cs typeface="Montserrat"/>
              <a:sym typeface="Montserrat"/>
            </a:endParaRPr>
          </a:p>
        </p:txBody>
      </p:sp>
      <p:sp>
        <p:nvSpPr>
          <p:cNvPr id="2" name="Rectangle 1">
            <a:extLst>
              <a:ext uri="{FF2B5EF4-FFF2-40B4-BE49-F238E27FC236}">
                <a16:creationId xmlns:a16="http://schemas.microsoft.com/office/drawing/2014/main" id="{CAD1DF63-998C-21B0-2136-CBBFF9880F73}"/>
              </a:ext>
            </a:extLst>
          </p:cNvPr>
          <p:cNvSpPr/>
          <p:nvPr/>
        </p:nvSpPr>
        <p:spPr>
          <a:xfrm>
            <a:off x="96725" y="1438528"/>
            <a:ext cx="3764700" cy="473275"/>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Data portability </a:t>
            </a:r>
          </a:p>
        </p:txBody>
      </p:sp>
      <p:sp>
        <p:nvSpPr>
          <p:cNvPr id="3" name="Rectangle 2">
            <a:extLst>
              <a:ext uri="{FF2B5EF4-FFF2-40B4-BE49-F238E27FC236}">
                <a16:creationId xmlns:a16="http://schemas.microsoft.com/office/drawing/2014/main" id="{32145E71-7E54-F664-CE21-BFABDDA2273F}"/>
              </a:ext>
            </a:extLst>
          </p:cNvPr>
          <p:cNvSpPr/>
          <p:nvPr/>
        </p:nvSpPr>
        <p:spPr>
          <a:xfrm>
            <a:off x="96725" y="4370751"/>
            <a:ext cx="3764700" cy="473275"/>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Health data transfer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2717" name="Google Shape;2717;p64"/>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2718" name="Google Shape;2718;p6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2719" name="Google Shape;2719;p64"/>
          <p:cNvGrpSpPr/>
          <p:nvPr/>
        </p:nvGrpSpPr>
        <p:grpSpPr>
          <a:xfrm>
            <a:off x="5706" y="726300"/>
            <a:ext cx="12180588" cy="6131700"/>
            <a:chOff x="5706" y="726300"/>
            <a:chExt cx="12180588" cy="6131700"/>
          </a:xfrm>
        </p:grpSpPr>
        <p:sp>
          <p:nvSpPr>
            <p:cNvPr id="2720" name="Google Shape;2720;p64"/>
            <p:cNvSpPr/>
            <p:nvPr/>
          </p:nvSpPr>
          <p:spPr>
            <a:xfrm>
              <a:off x="10168794" y="726300"/>
              <a:ext cx="2017500" cy="6131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21" name="Google Shape;2721;p64"/>
            <p:cNvSpPr/>
            <p:nvPr/>
          </p:nvSpPr>
          <p:spPr>
            <a:xfrm>
              <a:off x="5706" y="726300"/>
              <a:ext cx="10210500" cy="6131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722" name="Google Shape;2722;p64"/>
            <p:cNvGrpSpPr/>
            <p:nvPr/>
          </p:nvGrpSpPr>
          <p:grpSpPr>
            <a:xfrm>
              <a:off x="9492399" y="821342"/>
              <a:ext cx="564359" cy="359451"/>
              <a:chOff x="9059761" y="1419395"/>
              <a:chExt cx="604627" cy="403334"/>
            </a:xfrm>
          </p:grpSpPr>
          <p:sp>
            <p:nvSpPr>
              <p:cNvPr id="2723" name="Google Shape;2723;p64"/>
              <p:cNvSpPr/>
              <p:nvPr/>
            </p:nvSpPr>
            <p:spPr>
              <a:xfrm>
                <a:off x="9059761" y="1419395"/>
                <a:ext cx="604627" cy="403334"/>
              </a:xfrm>
              <a:custGeom>
                <a:avLst/>
                <a:gdLst/>
                <a:ahLst/>
                <a:cxnLst/>
                <a:rect l="l" t="t" r="r" b="b"/>
                <a:pathLst>
                  <a:path w="604627" h="403334" extrusionOk="0">
                    <a:moveTo>
                      <a:pt x="604628" y="0"/>
                    </a:moveTo>
                    <a:lnTo>
                      <a:pt x="604628" y="403334"/>
                    </a:lnTo>
                    <a:lnTo>
                      <a:pt x="0" y="403334"/>
                    </a:lnTo>
                    <a:lnTo>
                      <a:pt x="0" y="0"/>
                    </a:lnTo>
                    <a:lnTo>
                      <a:pt x="604628" y="0"/>
                    </a:lnTo>
                    <a:lnTo>
                      <a:pt x="604628" y="0"/>
                    </a:ln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24" name="Google Shape;2724;p64"/>
              <p:cNvSpPr/>
              <p:nvPr/>
            </p:nvSpPr>
            <p:spPr>
              <a:xfrm>
                <a:off x="9194031" y="1453578"/>
                <a:ext cx="335837" cy="334932"/>
              </a:xfrm>
              <a:custGeom>
                <a:avLst/>
                <a:gdLst/>
                <a:ahLst/>
                <a:cxnLst/>
                <a:rect l="l" t="t" r="r" b="b"/>
                <a:pathLst>
                  <a:path w="335837" h="334932" extrusionOk="0">
                    <a:moveTo>
                      <a:pt x="95878" y="19315"/>
                    </a:moveTo>
                    <a:lnTo>
                      <a:pt x="101885" y="36069"/>
                    </a:lnTo>
                    <a:lnTo>
                      <a:pt x="119660" y="36602"/>
                    </a:lnTo>
                    <a:lnTo>
                      <a:pt x="105618" y="47487"/>
                    </a:lnTo>
                    <a:lnTo>
                      <a:pt x="110595" y="64561"/>
                    </a:lnTo>
                    <a:lnTo>
                      <a:pt x="95878" y="54529"/>
                    </a:lnTo>
                    <a:lnTo>
                      <a:pt x="81196" y="64561"/>
                    </a:lnTo>
                    <a:lnTo>
                      <a:pt x="86173" y="47487"/>
                    </a:lnTo>
                    <a:lnTo>
                      <a:pt x="71953" y="36602"/>
                    </a:lnTo>
                    <a:lnTo>
                      <a:pt x="89728" y="36069"/>
                    </a:lnTo>
                    <a:lnTo>
                      <a:pt x="95700" y="19315"/>
                    </a:lnTo>
                    <a:close/>
                    <a:moveTo>
                      <a:pt x="238965" y="270016"/>
                    </a:moveTo>
                    <a:lnTo>
                      <a:pt x="244973" y="286734"/>
                    </a:lnTo>
                    <a:lnTo>
                      <a:pt x="262747" y="287268"/>
                    </a:lnTo>
                    <a:lnTo>
                      <a:pt x="248528" y="298152"/>
                    </a:lnTo>
                    <a:lnTo>
                      <a:pt x="253505" y="315226"/>
                    </a:lnTo>
                    <a:lnTo>
                      <a:pt x="238823" y="305231"/>
                    </a:lnTo>
                    <a:lnTo>
                      <a:pt x="224141" y="315226"/>
                    </a:lnTo>
                    <a:lnTo>
                      <a:pt x="229118" y="298152"/>
                    </a:lnTo>
                    <a:lnTo>
                      <a:pt x="214898" y="287268"/>
                    </a:lnTo>
                    <a:lnTo>
                      <a:pt x="232673" y="286734"/>
                    </a:lnTo>
                    <a:lnTo>
                      <a:pt x="238680" y="270016"/>
                    </a:lnTo>
                    <a:close/>
                    <a:moveTo>
                      <a:pt x="95878" y="270016"/>
                    </a:moveTo>
                    <a:lnTo>
                      <a:pt x="101885" y="286734"/>
                    </a:lnTo>
                    <a:lnTo>
                      <a:pt x="119660" y="287268"/>
                    </a:lnTo>
                    <a:lnTo>
                      <a:pt x="105618" y="298152"/>
                    </a:lnTo>
                    <a:lnTo>
                      <a:pt x="110595" y="315226"/>
                    </a:lnTo>
                    <a:lnTo>
                      <a:pt x="95878" y="305231"/>
                    </a:lnTo>
                    <a:lnTo>
                      <a:pt x="81196" y="315226"/>
                    </a:lnTo>
                    <a:lnTo>
                      <a:pt x="86173" y="298152"/>
                    </a:lnTo>
                    <a:lnTo>
                      <a:pt x="71953" y="287268"/>
                    </a:lnTo>
                    <a:lnTo>
                      <a:pt x="89728" y="286734"/>
                    </a:lnTo>
                    <a:lnTo>
                      <a:pt x="95700" y="270016"/>
                    </a:lnTo>
                    <a:close/>
                    <a:moveTo>
                      <a:pt x="238965" y="19315"/>
                    </a:moveTo>
                    <a:lnTo>
                      <a:pt x="244973" y="36069"/>
                    </a:lnTo>
                    <a:lnTo>
                      <a:pt x="262747" y="36602"/>
                    </a:lnTo>
                    <a:lnTo>
                      <a:pt x="248528" y="47487"/>
                    </a:lnTo>
                    <a:lnTo>
                      <a:pt x="253505" y="64561"/>
                    </a:lnTo>
                    <a:lnTo>
                      <a:pt x="238823" y="54529"/>
                    </a:lnTo>
                    <a:lnTo>
                      <a:pt x="224141" y="64561"/>
                    </a:lnTo>
                    <a:lnTo>
                      <a:pt x="229118" y="47487"/>
                    </a:lnTo>
                    <a:lnTo>
                      <a:pt x="214898" y="36602"/>
                    </a:lnTo>
                    <a:lnTo>
                      <a:pt x="232673" y="36069"/>
                    </a:lnTo>
                    <a:lnTo>
                      <a:pt x="238680" y="19315"/>
                    </a:lnTo>
                    <a:close/>
                    <a:moveTo>
                      <a:pt x="292076" y="217478"/>
                    </a:moveTo>
                    <a:lnTo>
                      <a:pt x="298084" y="234232"/>
                    </a:lnTo>
                    <a:lnTo>
                      <a:pt x="315859" y="234766"/>
                    </a:lnTo>
                    <a:lnTo>
                      <a:pt x="301639" y="245650"/>
                    </a:lnTo>
                    <a:lnTo>
                      <a:pt x="306616" y="262724"/>
                    </a:lnTo>
                    <a:lnTo>
                      <a:pt x="291934" y="252729"/>
                    </a:lnTo>
                    <a:lnTo>
                      <a:pt x="277252" y="262724"/>
                    </a:lnTo>
                    <a:lnTo>
                      <a:pt x="282229" y="245650"/>
                    </a:lnTo>
                    <a:lnTo>
                      <a:pt x="268009" y="234766"/>
                    </a:lnTo>
                    <a:lnTo>
                      <a:pt x="285784" y="234232"/>
                    </a:lnTo>
                    <a:lnTo>
                      <a:pt x="291792" y="217478"/>
                    </a:lnTo>
                    <a:close/>
                    <a:moveTo>
                      <a:pt x="292076" y="72457"/>
                    </a:moveTo>
                    <a:lnTo>
                      <a:pt x="298084" y="89175"/>
                    </a:lnTo>
                    <a:lnTo>
                      <a:pt x="315859" y="89744"/>
                    </a:lnTo>
                    <a:lnTo>
                      <a:pt x="301639" y="100629"/>
                    </a:lnTo>
                    <a:lnTo>
                      <a:pt x="306616" y="117703"/>
                    </a:lnTo>
                    <a:lnTo>
                      <a:pt x="291934" y="107672"/>
                    </a:lnTo>
                    <a:lnTo>
                      <a:pt x="277252" y="117703"/>
                    </a:lnTo>
                    <a:lnTo>
                      <a:pt x="282229" y="100629"/>
                    </a:lnTo>
                    <a:lnTo>
                      <a:pt x="268009" y="89744"/>
                    </a:lnTo>
                    <a:lnTo>
                      <a:pt x="285784" y="89175"/>
                    </a:lnTo>
                    <a:lnTo>
                      <a:pt x="291792" y="72457"/>
                    </a:lnTo>
                    <a:close/>
                    <a:moveTo>
                      <a:pt x="43406" y="217478"/>
                    </a:moveTo>
                    <a:lnTo>
                      <a:pt x="49414" y="234232"/>
                    </a:lnTo>
                    <a:lnTo>
                      <a:pt x="67189" y="234766"/>
                    </a:lnTo>
                    <a:lnTo>
                      <a:pt x="52969" y="245650"/>
                    </a:lnTo>
                    <a:lnTo>
                      <a:pt x="57946" y="262724"/>
                    </a:lnTo>
                    <a:lnTo>
                      <a:pt x="43264" y="252729"/>
                    </a:lnTo>
                    <a:lnTo>
                      <a:pt x="28582" y="262724"/>
                    </a:lnTo>
                    <a:lnTo>
                      <a:pt x="33559" y="245650"/>
                    </a:lnTo>
                    <a:lnTo>
                      <a:pt x="19339" y="234766"/>
                    </a:lnTo>
                    <a:lnTo>
                      <a:pt x="37114" y="234232"/>
                    </a:lnTo>
                    <a:lnTo>
                      <a:pt x="43122" y="217478"/>
                    </a:lnTo>
                    <a:close/>
                    <a:moveTo>
                      <a:pt x="312055" y="145590"/>
                    </a:moveTo>
                    <a:lnTo>
                      <a:pt x="318063" y="162344"/>
                    </a:lnTo>
                    <a:lnTo>
                      <a:pt x="335838" y="162878"/>
                    </a:lnTo>
                    <a:lnTo>
                      <a:pt x="321618" y="173762"/>
                    </a:lnTo>
                    <a:lnTo>
                      <a:pt x="326559" y="190836"/>
                    </a:lnTo>
                    <a:lnTo>
                      <a:pt x="311877" y="180841"/>
                    </a:lnTo>
                    <a:lnTo>
                      <a:pt x="297195" y="190836"/>
                    </a:lnTo>
                    <a:lnTo>
                      <a:pt x="302172" y="173762"/>
                    </a:lnTo>
                    <a:lnTo>
                      <a:pt x="287952" y="162878"/>
                    </a:lnTo>
                    <a:lnTo>
                      <a:pt x="305727" y="162344"/>
                    </a:lnTo>
                    <a:lnTo>
                      <a:pt x="311735" y="145590"/>
                    </a:lnTo>
                    <a:close/>
                    <a:moveTo>
                      <a:pt x="24103" y="145590"/>
                    </a:moveTo>
                    <a:lnTo>
                      <a:pt x="30111" y="162344"/>
                    </a:lnTo>
                    <a:lnTo>
                      <a:pt x="47886" y="162878"/>
                    </a:lnTo>
                    <a:lnTo>
                      <a:pt x="33666" y="173762"/>
                    </a:lnTo>
                    <a:lnTo>
                      <a:pt x="38643" y="190836"/>
                    </a:lnTo>
                    <a:lnTo>
                      <a:pt x="23925" y="180841"/>
                    </a:lnTo>
                    <a:lnTo>
                      <a:pt x="9243" y="190836"/>
                    </a:lnTo>
                    <a:lnTo>
                      <a:pt x="14220" y="173762"/>
                    </a:lnTo>
                    <a:lnTo>
                      <a:pt x="0" y="162878"/>
                    </a:lnTo>
                    <a:lnTo>
                      <a:pt x="17775" y="162344"/>
                    </a:lnTo>
                    <a:lnTo>
                      <a:pt x="23783" y="145590"/>
                    </a:lnTo>
                    <a:close/>
                    <a:moveTo>
                      <a:pt x="43478" y="72457"/>
                    </a:moveTo>
                    <a:lnTo>
                      <a:pt x="49485" y="89175"/>
                    </a:lnTo>
                    <a:lnTo>
                      <a:pt x="67260" y="89744"/>
                    </a:lnTo>
                    <a:lnTo>
                      <a:pt x="53040" y="100629"/>
                    </a:lnTo>
                    <a:lnTo>
                      <a:pt x="58017" y="117703"/>
                    </a:lnTo>
                    <a:lnTo>
                      <a:pt x="43335" y="107672"/>
                    </a:lnTo>
                    <a:lnTo>
                      <a:pt x="28653" y="117703"/>
                    </a:lnTo>
                    <a:lnTo>
                      <a:pt x="33630" y="100629"/>
                    </a:lnTo>
                    <a:lnTo>
                      <a:pt x="19410" y="89744"/>
                    </a:lnTo>
                    <a:lnTo>
                      <a:pt x="37185" y="89175"/>
                    </a:lnTo>
                    <a:lnTo>
                      <a:pt x="43193" y="72457"/>
                    </a:lnTo>
                    <a:close/>
                    <a:moveTo>
                      <a:pt x="167545" y="289722"/>
                    </a:moveTo>
                    <a:lnTo>
                      <a:pt x="173554" y="306440"/>
                    </a:lnTo>
                    <a:lnTo>
                      <a:pt x="191328" y="306974"/>
                    </a:lnTo>
                    <a:lnTo>
                      <a:pt x="177109" y="317858"/>
                    </a:lnTo>
                    <a:lnTo>
                      <a:pt x="182086" y="334932"/>
                    </a:lnTo>
                    <a:lnTo>
                      <a:pt x="167404" y="324937"/>
                    </a:lnTo>
                    <a:lnTo>
                      <a:pt x="152722" y="334932"/>
                    </a:lnTo>
                    <a:lnTo>
                      <a:pt x="157699" y="317858"/>
                    </a:lnTo>
                    <a:lnTo>
                      <a:pt x="143479" y="306974"/>
                    </a:lnTo>
                    <a:lnTo>
                      <a:pt x="161254" y="306440"/>
                    </a:lnTo>
                    <a:lnTo>
                      <a:pt x="167261" y="289722"/>
                    </a:lnTo>
                    <a:close/>
                    <a:moveTo>
                      <a:pt x="167545" y="0"/>
                    </a:moveTo>
                    <a:lnTo>
                      <a:pt x="173554" y="16754"/>
                    </a:lnTo>
                    <a:lnTo>
                      <a:pt x="191328" y="17287"/>
                    </a:lnTo>
                    <a:lnTo>
                      <a:pt x="177109" y="28172"/>
                    </a:lnTo>
                    <a:lnTo>
                      <a:pt x="182086" y="45246"/>
                    </a:lnTo>
                    <a:lnTo>
                      <a:pt x="167404" y="35215"/>
                    </a:lnTo>
                    <a:lnTo>
                      <a:pt x="152722" y="45246"/>
                    </a:lnTo>
                    <a:lnTo>
                      <a:pt x="157699" y="28172"/>
                    </a:lnTo>
                    <a:lnTo>
                      <a:pt x="143479" y="17287"/>
                    </a:lnTo>
                    <a:lnTo>
                      <a:pt x="161254" y="16754"/>
                    </a:lnTo>
                    <a:lnTo>
                      <a:pt x="167261" y="0"/>
                    </a:lnTo>
                    <a:close/>
                  </a:path>
                </a:pathLst>
              </a:custGeom>
              <a:solidFill>
                <a:srgbClr val="FFDA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725" name="Google Shape;2725;p64"/>
            <p:cNvSpPr/>
            <p:nvPr/>
          </p:nvSpPr>
          <p:spPr>
            <a:xfrm>
              <a:off x="10922256" y="834275"/>
              <a:ext cx="1012500" cy="307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NON-EU</a:t>
              </a:r>
              <a:endParaRPr sz="1400" b="1" i="0" u="none" strike="noStrike" cap="none">
                <a:solidFill>
                  <a:schemeClr val="dk1"/>
                </a:solidFill>
                <a:latin typeface="Montserrat"/>
                <a:ea typeface="Montserrat"/>
                <a:cs typeface="Montserrat"/>
                <a:sym typeface="Montserrat"/>
              </a:endParaRPr>
            </a:p>
          </p:txBody>
        </p:sp>
        <p:sp>
          <p:nvSpPr>
            <p:cNvPr id="2726" name="Google Shape;2726;p64"/>
            <p:cNvSpPr/>
            <p:nvPr/>
          </p:nvSpPr>
          <p:spPr>
            <a:xfrm>
              <a:off x="10430481" y="834275"/>
              <a:ext cx="461400" cy="3078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X</a:t>
              </a:r>
              <a:endParaRPr sz="1500" b="1" i="0" u="none" strike="noStrike" cap="none">
                <a:solidFill>
                  <a:schemeClr val="lt1"/>
                </a:solidFill>
                <a:latin typeface="Montserrat"/>
                <a:ea typeface="Montserrat"/>
                <a:cs typeface="Montserrat"/>
                <a:sym typeface="Montserrat"/>
              </a:endParaRPr>
            </a:p>
          </p:txBody>
        </p:sp>
        <p:sp>
          <p:nvSpPr>
            <p:cNvPr id="2727" name="Google Shape;2727;p64"/>
            <p:cNvSpPr/>
            <p:nvPr/>
          </p:nvSpPr>
          <p:spPr>
            <a:xfrm>
              <a:off x="7702943" y="821363"/>
              <a:ext cx="17526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200" b="1" i="0" u="none" strike="noStrike" cap="none">
                  <a:solidFill>
                    <a:schemeClr val="dk1"/>
                  </a:solidFill>
                  <a:latin typeface="Montserrat"/>
                  <a:ea typeface="Montserrat"/>
                  <a:cs typeface="Montserrat"/>
                  <a:sym typeface="Montserrat"/>
                </a:rPr>
                <a:t>Castle Republica </a:t>
              </a:r>
              <a:endParaRPr sz="1400" b="0" i="0" u="none" strike="noStrike" cap="none">
                <a:solidFill>
                  <a:schemeClr val="dk1"/>
                </a:solidFill>
                <a:latin typeface="Montserrat"/>
                <a:ea typeface="Montserrat"/>
                <a:cs typeface="Montserrat"/>
                <a:sym typeface="Montserrat"/>
              </a:endParaRPr>
            </a:p>
          </p:txBody>
        </p:sp>
        <p:sp>
          <p:nvSpPr>
            <p:cNvPr id="2728" name="Google Shape;2728;p64"/>
            <p:cNvSpPr/>
            <p:nvPr/>
          </p:nvSpPr>
          <p:spPr>
            <a:xfrm>
              <a:off x="1854731" y="5912513"/>
              <a:ext cx="156900" cy="1635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2729" name="Google Shape;2729;p64"/>
            <p:cNvCxnSpPr>
              <a:stCxn id="2730" idx="2"/>
              <a:endCxn id="2731" idx="1"/>
            </p:cNvCxnSpPr>
            <p:nvPr/>
          </p:nvCxnSpPr>
          <p:spPr>
            <a:xfrm rot="-5400000" flipH="1">
              <a:off x="3515656" y="746088"/>
              <a:ext cx="1060800" cy="5881800"/>
            </a:xfrm>
            <a:prstGeom prst="bentConnector2">
              <a:avLst/>
            </a:prstGeom>
            <a:noFill/>
            <a:ln w="19050" cap="flat" cmpd="sng">
              <a:solidFill>
                <a:schemeClr val="dk1"/>
              </a:solidFill>
              <a:prstDash val="solid"/>
              <a:round/>
              <a:headEnd type="none" w="sm" len="sm"/>
              <a:tailEnd type="triangle" w="med" len="med"/>
            </a:ln>
          </p:spPr>
        </p:cxnSp>
        <p:cxnSp>
          <p:nvCxnSpPr>
            <p:cNvPr id="2732" name="Google Shape;2732;p64"/>
            <p:cNvCxnSpPr>
              <a:stCxn id="2733" idx="1"/>
              <a:endCxn id="2730" idx="1"/>
            </p:cNvCxnSpPr>
            <p:nvPr/>
          </p:nvCxnSpPr>
          <p:spPr>
            <a:xfrm flipH="1">
              <a:off x="486181" y="1286125"/>
              <a:ext cx="1179600" cy="1690800"/>
            </a:xfrm>
            <a:prstGeom prst="bentConnector3">
              <a:avLst>
                <a:gd name="adj1" fmla="val 120193"/>
              </a:avLst>
            </a:prstGeom>
            <a:noFill/>
            <a:ln w="19050" cap="flat" cmpd="sng">
              <a:solidFill>
                <a:schemeClr val="dk1"/>
              </a:solidFill>
              <a:prstDash val="dash"/>
              <a:round/>
              <a:headEnd type="none" w="sm" len="sm"/>
              <a:tailEnd type="triangle" w="med" len="med"/>
            </a:ln>
          </p:spPr>
        </p:cxnSp>
        <p:cxnSp>
          <p:nvCxnSpPr>
            <p:cNvPr id="2734" name="Google Shape;2734;p64"/>
            <p:cNvCxnSpPr>
              <a:stCxn id="2735" idx="2"/>
              <a:endCxn id="2733" idx="3"/>
            </p:cNvCxnSpPr>
            <p:nvPr/>
          </p:nvCxnSpPr>
          <p:spPr>
            <a:xfrm rot="10800000">
              <a:off x="5065581" y="1286250"/>
              <a:ext cx="2135700" cy="585900"/>
            </a:xfrm>
            <a:prstGeom prst="bentConnector3">
              <a:avLst>
                <a:gd name="adj1" fmla="val 49998"/>
              </a:avLst>
            </a:prstGeom>
            <a:noFill/>
            <a:ln w="19050" cap="flat" cmpd="sng">
              <a:solidFill>
                <a:schemeClr val="dk1"/>
              </a:solidFill>
              <a:prstDash val="dash"/>
              <a:round/>
              <a:headEnd type="none" w="sm" len="sm"/>
              <a:tailEnd type="none" w="sm" len="sm"/>
            </a:ln>
          </p:spPr>
        </p:cxnSp>
        <p:sp>
          <p:nvSpPr>
            <p:cNvPr id="2735" name="Google Shape;2735;p64"/>
            <p:cNvSpPr/>
            <p:nvPr/>
          </p:nvSpPr>
          <p:spPr>
            <a:xfrm>
              <a:off x="7201281" y="1790400"/>
              <a:ext cx="156900" cy="1635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736" name="Google Shape;2736;p64"/>
            <p:cNvGrpSpPr/>
            <p:nvPr/>
          </p:nvGrpSpPr>
          <p:grpSpPr>
            <a:xfrm flipH="1">
              <a:off x="6210024" y="3068146"/>
              <a:ext cx="380105" cy="1102292"/>
              <a:chOff x="8635900" y="1173250"/>
              <a:chExt cx="673825" cy="2300275"/>
            </a:xfrm>
          </p:grpSpPr>
          <p:sp>
            <p:nvSpPr>
              <p:cNvPr id="2737" name="Google Shape;2737;p64"/>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38" name="Google Shape;2738;p64"/>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39" name="Google Shape;2739;p64"/>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0" name="Google Shape;2740;p64"/>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1" name="Google Shape;2741;p64"/>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2" name="Google Shape;2742;p64"/>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3" name="Google Shape;2743;p64"/>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4" name="Google Shape;2744;p64"/>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5" name="Google Shape;2745;p64"/>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6" name="Google Shape;2746;p64"/>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7" name="Google Shape;2747;p64"/>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8" name="Google Shape;2748;p64"/>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49" name="Google Shape;2749;p64"/>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0" name="Google Shape;2750;p64"/>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1" name="Google Shape;2751;p64"/>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2" name="Google Shape;2752;p64"/>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3" name="Google Shape;2753;p64"/>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4" name="Google Shape;2754;p64"/>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5" name="Google Shape;2755;p64"/>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6" name="Google Shape;2756;p64"/>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7" name="Google Shape;2757;p64"/>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8" name="Google Shape;2758;p64"/>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59" name="Google Shape;2759;p64"/>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0" name="Google Shape;2760;p64"/>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1" name="Google Shape;2761;p64"/>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2" name="Google Shape;2762;p64"/>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3" name="Google Shape;2763;p64"/>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4" name="Google Shape;2764;p64"/>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5" name="Google Shape;2765;p64"/>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6" name="Google Shape;2766;p64"/>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7" name="Google Shape;2767;p64"/>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8" name="Google Shape;2768;p64"/>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69" name="Google Shape;2769;p64"/>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70" name="Google Shape;2770;p64"/>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71" name="Google Shape;2771;p64"/>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72" name="Google Shape;2772;p64"/>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73" name="Google Shape;2773;p64"/>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74" name="Google Shape;2774;p64"/>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75" name="Google Shape;2775;p64"/>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776" name="Google Shape;2776;p64"/>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grpSp>
        <p:pic>
          <p:nvPicPr>
            <p:cNvPr id="2777" name="Google Shape;2777;p64"/>
            <p:cNvPicPr preferRelativeResize="0"/>
            <p:nvPr/>
          </p:nvPicPr>
          <p:blipFill rotWithShape="1">
            <a:blip r:embed="rId4">
              <a:alphaModFix/>
            </a:blip>
            <a:srcRect/>
            <a:stretch/>
          </p:blipFill>
          <p:spPr>
            <a:xfrm flipH="1">
              <a:off x="874168" y="1631725"/>
              <a:ext cx="315326" cy="1026174"/>
            </a:xfrm>
            <a:prstGeom prst="rect">
              <a:avLst/>
            </a:prstGeom>
            <a:noFill/>
            <a:ln>
              <a:noFill/>
            </a:ln>
          </p:spPr>
        </p:pic>
        <p:grpSp>
          <p:nvGrpSpPr>
            <p:cNvPr id="2778" name="Google Shape;2778;p64"/>
            <p:cNvGrpSpPr/>
            <p:nvPr/>
          </p:nvGrpSpPr>
          <p:grpSpPr>
            <a:xfrm flipH="1">
              <a:off x="6623099" y="3207820"/>
              <a:ext cx="211705" cy="730750"/>
              <a:chOff x="6908006" y="397669"/>
              <a:chExt cx="516732" cy="1221581"/>
            </a:xfrm>
          </p:grpSpPr>
          <p:sp>
            <p:nvSpPr>
              <p:cNvPr id="2779" name="Google Shape;2779;p64"/>
              <p:cNvSpPr/>
              <p:nvPr/>
            </p:nvSpPr>
            <p:spPr>
              <a:xfrm>
                <a:off x="6908006" y="600075"/>
                <a:ext cx="107156" cy="130969"/>
              </a:xfrm>
              <a:custGeom>
                <a:avLst/>
                <a:gdLst/>
                <a:ahLst/>
                <a:cxnLst/>
                <a:rect l="l" t="t" r="r" b="b"/>
                <a:pathLst>
                  <a:path w="90" h="110" extrusionOk="0">
                    <a:moveTo>
                      <a:pt x="90" y="24"/>
                    </a:moveTo>
                    <a:lnTo>
                      <a:pt x="48" y="0"/>
                    </a:lnTo>
                    <a:lnTo>
                      <a:pt x="48" y="0"/>
                    </a:lnTo>
                    <a:lnTo>
                      <a:pt x="48" y="2"/>
                    </a:lnTo>
                    <a:lnTo>
                      <a:pt x="48" y="2"/>
                    </a:lnTo>
                    <a:lnTo>
                      <a:pt x="46" y="2"/>
                    </a:lnTo>
                    <a:lnTo>
                      <a:pt x="46" y="2"/>
                    </a:lnTo>
                    <a:lnTo>
                      <a:pt x="46" y="2"/>
                    </a:lnTo>
                    <a:lnTo>
                      <a:pt x="46" y="2"/>
                    </a:lnTo>
                    <a:lnTo>
                      <a:pt x="34" y="12"/>
                    </a:lnTo>
                    <a:lnTo>
                      <a:pt x="24" y="22"/>
                    </a:lnTo>
                    <a:lnTo>
                      <a:pt x="16" y="34"/>
                    </a:lnTo>
                    <a:lnTo>
                      <a:pt x="8" y="48"/>
                    </a:lnTo>
                    <a:lnTo>
                      <a:pt x="8" y="48"/>
                    </a:lnTo>
                    <a:lnTo>
                      <a:pt x="2" y="66"/>
                    </a:lnTo>
                    <a:lnTo>
                      <a:pt x="2" y="66"/>
                    </a:lnTo>
                    <a:lnTo>
                      <a:pt x="0" y="76"/>
                    </a:lnTo>
                    <a:lnTo>
                      <a:pt x="0" y="84"/>
                    </a:lnTo>
                    <a:lnTo>
                      <a:pt x="42" y="110"/>
                    </a:lnTo>
                    <a:lnTo>
                      <a:pt x="42" y="110"/>
                    </a:lnTo>
                    <a:lnTo>
                      <a:pt x="90" y="24"/>
                    </a:lnTo>
                    <a:lnTo>
                      <a:pt x="90" y="2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0" name="Google Shape;2780;p64"/>
              <p:cNvSpPr/>
              <p:nvPr/>
            </p:nvSpPr>
            <p:spPr>
              <a:xfrm>
                <a:off x="6958013" y="419100"/>
                <a:ext cx="466725" cy="1200150"/>
              </a:xfrm>
              <a:custGeom>
                <a:avLst/>
                <a:gdLst/>
                <a:ahLst/>
                <a:cxnLst/>
                <a:rect l="l" t="t" r="r" b="b"/>
                <a:pathLst>
                  <a:path w="392" h="1008" extrusionOk="0">
                    <a:moveTo>
                      <a:pt x="392" y="34"/>
                    </a:moveTo>
                    <a:lnTo>
                      <a:pt x="392" y="34"/>
                    </a:lnTo>
                    <a:lnTo>
                      <a:pt x="392" y="24"/>
                    </a:lnTo>
                    <a:lnTo>
                      <a:pt x="388" y="16"/>
                    </a:lnTo>
                    <a:lnTo>
                      <a:pt x="384" y="8"/>
                    </a:lnTo>
                    <a:lnTo>
                      <a:pt x="378" y="4"/>
                    </a:lnTo>
                    <a:lnTo>
                      <a:pt x="370" y="0"/>
                    </a:lnTo>
                    <a:lnTo>
                      <a:pt x="362" y="0"/>
                    </a:lnTo>
                    <a:lnTo>
                      <a:pt x="352" y="2"/>
                    </a:lnTo>
                    <a:lnTo>
                      <a:pt x="342" y="6"/>
                    </a:lnTo>
                    <a:lnTo>
                      <a:pt x="48" y="176"/>
                    </a:lnTo>
                    <a:lnTo>
                      <a:pt x="48" y="176"/>
                    </a:lnTo>
                    <a:lnTo>
                      <a:pt x="38" y="184"/>
                    </a:lnTo>
                    <a:lnTo>
                      <a:pt x="30" y="192"/>
                    </a:lnTo>
                    <a:lnTo>
                      <a:pt x="22" y="202"/>
                    </a:lnTo>
                    <a:lnTo>
                      <a:pt x="14" y="214"/>
                    </a:lnTo>
                    <a:lnTo>
                      <a:pt x="8" y="226"/>
                    </a:lnTo>
                    <a:lnTo>
                      <a:pt x="4" y="238"/>
                    </a:lnTo>
                    <a:lnTo>
                      <a:pt x="2" y="250"/>
                    </a:lnTo>
                    <a:lnTo>
                      <a:pt x="0" y="262"/>
                    </a:lnTo>
                    <a:lnTo>
                      <a:pt x="0" y="974"/>
                    </a:lnTo>
                    <a:lnTo>
                      <a:pt x="0" y="974"/>
                    </a:lnTo>
                    <a:lnTo>
                      <a:pt x="2" y="984"/>
                    </a:lnTo>
                    <a:lnTo>
                      <a:pt x="4" y="992"/>
                    </a:lnTo>
                    <a:lnTo>
                      <a:pt x="10" y="1000"/>
                    </a:lnTo>
                    <a:lnTo>
                      <a:pt x="16" y="1004"/>
                    </a:lnTo>
                    <a:lnTo>
                      <a:pt x="22" y="1008"/>
                    </a:lnTo>
                    <a:lnTo>
                      <a:pt x="32" y="1008"/>
                    </a:lnTo>
                    <a:lnTo>
                      <a:pt x="40" y="1006"/>
                    </a:lnTo>
                    <a:lnTo>
                      <a:pt x="50" y="1002"/>
                    </a:lnTo>
                    <a:lnTo>
                      <a:pt x="346" y="832"/>
                    </a:lnTo>
                    <a:lnTo>
                      <a:pt x="346" y="832"/>
                    </a:lnTo>
                    <a:lnTo>
                      <a:pt x="354" y="824"/>
                    </a:lnTo>
                    <a:lnTo>
                      <a:pt x="364" y="816"/>
                    </a:lnTo>
                    <a:lnTo>
                      <a:pt x="372" y="806"/>
                    </a:lnTo>
                    <a:lnTo>
                      <a:pt x="380" y="794"/>
                    </a:lnTo>
                    <a:lnTo>
                      <a:pt x="384" y="782"/>
                    </a:lnTo>
                    <a:lnTo>
                      <a:pt x="390" y="770"/>
                    </a:lnTo>
                    <a:lnTo>
                      <a:pt x="392" y="758"/>
                    </a:lnTo>
                    <a:lnTo>
                      <a:pt x="392" y="746"/>
                    </a:lnTo>
                    <a:lnTo>
                      <a:pt x="392" y="3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1" name="Google Shape;2781;p64"/>
              <p:cNvSpPr/>
              <p:nvPr/>
            </p:nvSpPr>
            <p:spPr>
              <a:xfrm>
                <a:off x="6991350" y="507206"/>
                <a:ext cx="404813" cy="990600"/>
              </a:xfrm>
              <a:custGeom>
                <a:avLst/>
                <a:gdLst/>
                <a:ahLst/>
                <a:cxnLst/>
                <a:rect l="l" t="t" r="r" b="b"/>
                <a:pathLst>
                  <a:path w="340" h="832" extrusionOk="0">
                    <a:moveTo>
                      <a:pt x="340" y="0"/>
                    </a:moveTo>
                    <a:lnTo>
                      <a:pt x="0" y="196"/>
                    </a:lnTo>
                    <a:lnTo>
                      <a:pt x="0" y="832"/>
                    </a:lnTo>
                    <a:lnTo>
                      <a:pt x="340" y="636"/>
                    </a:lnTo>
                    <a:lnTo>
                      <a:pt x="340" y="0"/>
                    </a:lnTo>
                    <a:close/>
                  </a:path>
                </a:pathLst>
              </a:custGeom>
              <a:solidFill>
                <a:srgbClr val="EB8C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2" name="Google Shape;2782;p64"/>
              <p:cNvSpPr/>
              <p:nvPr/>
            </p:nvSpPr>
            <p:spPr>
              <a:xfrm>
                <a:off x="6908006" y="700088"/>
                <a:ext cx="69056" cy="914400"/>
              </a:xfrm>
              <a:custGeom>
                <a:avLst/>
                <a:gdLst/>
                <a:ahLst/>
                <a:cxnLst/>
                <a:rect l="l" t="t" r="r" b="b"/>
                <a:pathLst>
                  <a:path w="58" h="768" extrusionOk="0">
                    <a:moveTo>
                      <a:pt x="42" y="738"/>
                    </a:moveTo>
                    <a:lnTo>
                      <a:pt x="42" y="26"/>
                    </a:lnTo>
                    <a:lnTo>
                      <a:pt x="0" y="0"/>
                    </a:lnTo>
                    <a:lnTo>
                      <a:pt x="0" y="712"/>
                    </a:lnTo>
                    <a:lnTo>
                      <a:pt x="0" y="712"/>
                    </a:lnTo>
                    <a:lnTo>
                      <a:pt x="0" y="724"/>
                    </a:lnTo>
                    <a:lnTo>
                      <a:pt x="4" y="732"/>
                    </a:lnTo>
                    <a:lnTo>
                      <a:pt x="10" y="740"/>
                    </a:lnTo>
                    <a:lnTo>
                      <a:pt x="16" y="744"/>
                    </a:lnTo>
                    <a:lnTo>
                      <a:pt x="58" y="768"/>
                    </a:lnTo>
                    <a:lnTo>
                      <a:pt x="58" y="768"/>
                    </a:lnTo>
                    <a:lnTo>
                      <a:pt x="52" y="764"/>
                    </a:lnTo>
                    <a:lnTo>
                      <a:pt x="46" y="756"/>
                    </a:lnTo>
                    <a:lnTo>
                      <a:pt x="44" y="748"/>
                    </a:lnTo>
                    <a:lnTo>
                      <a:pt x="42" y="738"/>
                    </a:lnTo>
                    <a:lnTo>
                      <a:pt x="42" y="738"/>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p64"/>
              <p:cNvSpPr/>
              <p:nvPr/>
            </p:nvSpPr>
            <p:spPr>
              <a:xfrm>
                <a:off x="6965156" y="397669"/>
                <a:ext cx="400050" cy="230981"/>
              </a:xfrm>
              <a:custGeom>
                <a:avLst/>
                <a:gdLst/>
                <a:ahLst/>
                <a:cxnLst/>
                <a:rect l="l" t="t" r="r" b="b"/>
                <a:pathLst>
                  <a:path w="336" h="194" extrusionOk="0">
                    <a:moveTo>
                      <a:pt x="42" y="194"/>
                    </a:moveTo>
                    <a:lnTo>
                      <a:pt x="0" y="170"/>
                    </a:lnTo>
                    <a:lnTo>
                      <a:pt x="294" y="0"/>
                    </a:lnTo>
                    <a:lnTo>
                      <a:pt x="336" y="24"/>
                    </a:lnTo>
                    <a:lnTo>
                      <a:pt x="42" y="19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4" name="Google Shape;2784;p64"/>
              <p:cNvSpPr/>
              <p:nvPr/>
            </p:nvSpPr>
            <p:spPr>
              <a:xfrm>
                <a:off x="7146131" y="1407319"/>
                <a:ext cx="92869" cy="61913"/>
              </a:xfrm>
              <a:custGeom>
                <a:avLst/>
                <a:gdLst/>
                <a:ahLst/>
                <a:cxnLst/>
                <a:rect l="l" t="t" r="r" b="b"/>
                <a:pathLst>
                  <a:path w="78" h="52" extrusionOk="0">
                    <a:moveTo>
                      <a:pt x="78" y="6"/>
                    </a:moveTo>
                    <a:lnTo>
                      <a:pt x="78" y="8"/>
                    </a:lnTo>
                    <a:lnTo>
                      <a:pt x="78" y="8"/>
                    </a:lnTo>
                    <a:lnTo>
                      <a:pt x="78" y="10"/>
                    </a:lnTo>
                    <a:lnTo>
                      <a:pt x="76" y="12"/>
                    </a:lnTo>
                    <a:lnTo>
                      <a:pt x="8" y="52"/>
                    </a:lnTo>
                    <a:lnTo>
                      <a:pt x="8" y="52"/>
                    </a:lnTo>
                    <a:lnTo>
                      <a:pt x="6" y="52"/>
                    </a:lnTo>
                    <a:lnTo>
                      <a:pt x="4" y="52"/>
                    </a:lnTo>
                    <a:lnTo>
                      <a:pt x="2" y="50"/>
                    </a:lnTo>
                    <a:lnTo>
                      <a:pt x="0" y="48"/>
                    </a:lnTo>
                    <a:lnTo>
                      <a:pt x="0" y="44"/>
                    </a:lnTo>
                    <a:lnTo>
                      <a:pt x="0" y="44"/>
                    </a:lnTo>
                    <a:lnTo>
                      <a:pt x="2" y="42"/>
                    </a:lnTo>
                    <a:lnTo>
                      <a:pt x="4" y="40"/>
                    </a:lnTo>
                    <a:lnTo>
                      <a:pt x="72" y="2"/>
                    </a:lnTo>
                    <a:lnTo>
                      <a:pt x="72" y="2"/>
                    </a:lnTo>
                    <a:lnTo>
                      <a:pt x="74" y="0"/>
                    </a:lnTo>
                    <a:lnTo>
                      <a:pt x="76" y="2"/>
                    </a:lnTo>
                    <a:lnTo>
                      <a:pt x="78" y="2"/>
                    </a:lnTo>
                    <a:lnTo>
                      <a:pt x="78" y="6"/>
                    </a:lnTo>
                    <a:lnTo>
                      <a:pt x="78" y="6"/>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5" name="Google Shape;2785;p64"/>
              <p:cNvSpPr/>
              <p:nvPr/>
            </p:nvSpPr>
            <p:spPr>
              <a:xfrm>
                <a:off x="7062788" y="697706"/>
                <a:ext cx="285750" cy="335756"/>
              </a:xfrm>
              <a:custGeom>
                <a:avLst/>
                <a:gdLst/>
                <a:ahLst/>
                <a:cxnLst/>
                <a:rect l="l" t="t" r="r" b="b"/>
                <a:pathLst>
                  <a:path w="240" h="282" extrusionOk="0">
                    <a:moveTo>
                      <a:pt x="224" y="2"/>
                    </a:moveTo>
                    <a:lnTo>
                      <a:pt x="224" y="2"/>
                    </a:lnTo>
                    <a:lnTo>
                      <a:pt x="218" y="6"/>
                    </a:lnTo>
                    <a:lnTo>
                      <a:pt x="214" y="14"/>
                    </a:lnTo>
                    <a:lnTo>
                      <a:pt x="210" y="22"/>
                    </a:lnTo>
                    <a:lnTo>
                      <a:pt x="208" y="30"/>
                    </a:lnTo>
                    <a:lnTo>
                      <a:pt x="208" y="30"/>
                    </a:lnTo>
                    <a:lnTo>
                      <a:pt x="210" y="34"/>
                    </a:lnTo>
                    <a:lnTo>
                      <a:pt x="212" y="38"/>
                    </a:lnTo>
                    <a:lnTo>
                      <a:pt x="156" y="132"/>
                    </a:lnTo>
                    <a:lnTo>
                      <a:pt x="156" y="132"/>
                    </a:lnTo>
                    <a:lnTo>
                      <a:pt x="152" y="132"/>
                    </a:lnTo>
                    <a:lnTo>
                      <a:pt x="148" y="134"/>
                    </a:lnTo>
                    <a:lnTo>
                      <a:pt x="148" y="134"/>
                    </a:lnTo>
                    <a:lnTo>
                      <a:pt x="140" y="140"/>
                    </a:lnTo>
                    <a:lnTo>
                      <a:pt x="136" y="148"/>
                    </a:lnTo>
                    <a:lnTo>
                      <a:pt x="88" y="150"/>
                    </a:lnTo>
                    <a:lnTo>
                      <a:pt x="88" y="150"/>
                    </a:lnTo>
                    <a:lnTo>
                      <a:pt x="88" y="148"/>
                    </a:lnTo>
                    <a:lnTo>
                      <a:pt x="88" y="148"/>
                    </a:lnTo>
                    <a:lnTo>
                      <a:pt x="86" y="142"/>
                    </a:lnTo>
                    <a:lnTo>
                      <a:pt x="82" y="138"/>
                    </a:lnTo>
                    <a:lnTo>
                      <a:pt x="78" y="136"/>
                    </a:lnTo>
                    <a:lnTo>
                      <a:pt x="72" y="138"/>
                    </a:lnTo>
                    <a:lnTo>
                      <a:pt x="72" y="138"/>
                    </a:lnTo>
                    <a:lnTo>
                      <a:pt x="66" y="144"/>
                    </a:lnTo>
                    <a:lnTo>
                      <a:pt x="60" y="150"/>
                    </a:lnTo>
                    <a:lnTo>
                      <a:pt x="56" y="158"/>
                    </a:lnTo>
                    <a:lnTo>
                      <a:pt x="56" y="166"/>
                    </a:lnTo>
                    <a:lnTo>
                      <a:pt x="56" y="166"/>
                    </a:lnTo>
                    <a:lnTo>
                      <a:pt x="56" y="172"/>
                    </a:lnTo>
                    <a:lnTo>
                      <a:pt x="58" y="176"/>
                    </a:lnTo>
                    <a:lnTo>
                      <a:pt x="22" y="240"/>
                    </a:lnTo>
                    <a:lnTo>
                      <a:pt x="22" y="240"/>
                    </a:lnTo>
                    <a:lnTo>
                      <a:pt x="20" y="242"/>
                    </a:lnTo>
                    <a:lnTo>
                      <a:pt x="14" y="242"/>
                    </a:lnTo>
                    <a:lnTo>
                      <a:pt x="14" y="242"/>
                    </a:lnTo>
                    <a:lnTo>
                      <a:pt x="8" y="248"/>
                    </a:lnTo>
                    <a:lnTo>
                      <a:pt x="4" y="254"/>
                    </a:lnTo>
                    <a:lnTo>
                      <a:pt x="0" y="262"/>
                    </a:lnTo>
                    <a:lnTo>
                      <a:pt x="0" y="270"/>
                    </a:lnTo>
                    <a:lnTo>
                      <a:pt x="0" y="270"/>
                    </a:lnTo>
                    <a:lnTo>
                      <a:pt x="0" y="276"/>
                    </a:lnTo>
                    <a:lnTo>
                      <a:pt x="4" y="280"/>
                    </a:lnTo>
                    <a:lnTo>
                      <a:pt x="8" y="282"/>
                    </a:lnTo>
                    <a:lnTo>
                      <a:pt x="16" y="280"/>
                    </a:lnTo>
                    <a:lnTo>
                      <a:pt x="16" y="280"/>
                    </a:lnTo>
                    <a:lnTo>
                      <a:pt x="22" y="274"/>
                    </a:lnTo>
                    <a:lnTo>
                      <a:pt x="26" y="268"/>
                    </a:lnTo>
                    <a:lnTo>
                      <a:pt x="30" y="260"/>
                    </a:lnTo>
                    <a:lnTo>
                      <a:pt x="30" y="252"/>
                    </a:lnTo>
                    <a:lnTo>
                      <a:pt x="30" y="252"/>
                    </a:lnTo>
                    <a:lnTo>
                      <a:pt x="30" y="246"/>
                    </a:lnTo>
                    <a:lnTo>
                      <a:pt x="28" y="244"/>
                    </a:lnTo>
                    <a:lnTo>
                      <a:pt x="64" y="178"/>
                    </a:lnTo>
                    <a:lnTo>
                      <a:pt x="64" y="178"/>
                    </a:lnTo>
                    <a:lnTo>
                      <a:pt x="68" y="178"/>
                    </a:lnTo>
                    <a:lnTo>
                      <a:pt x="72" y="176"/>
                    </a:lnTo>
                    <a:lnTo>
                      <a:pt x="72" y="176"/>
                    </a:lnTo>
                    <a:lnTo>
                      <a:pt x="80" y="168"/>
                    </a:lnTo>
                    <a:lnTo>
                      <a:pt x="84" y="160"/>
                    </a:lnTo>
                    <a:lnTo>
                      <a:pt x="132" y="158"/>
                    </a:lnTo>
                    <a:lnTo>
                      <a:pt x="132" y="158"/>
                    </a:lnTo>
                    <a:lnTo>
                      <a:pt x="132" y="162"/>
                    </a:lnTo>
                    <a:lnTo>
                      <a:pt x="132" y="162"/>
                    </a:lnTo>
                    <a:lnTo>
                      <a:pt x="134" y="168"/>
                    </a:lnTo>
                    <a:lnTo>
                      <a:pt x="136" y="172"/>
                    </a:lnTo>
                    <a:lnTo>
                      <a:pt x="142" y="174"/>
                    </a:lnTo>
                    <a:lnTo>
                      <a:pt x="148" y="170"/>
                    </a:lnTo>
                    <a:lnTo>
                      <a:pt x="148" y="170"/>
                    </a:lnTo>
                    <a:lnTo>
                      <a:pt x="154" y="166"/>
                    </a:lnTo>
                    <a:lnTo>
                      <a:pt x="160" y="160"/>
                    </a:lnTo>
                    <a:lnTo>
                      <a:pt x="162" y="152"/>
                    </a:lnTo>
                    <a:lnTo>
                      <a:pt x="164" y="144"/>
                    </a:lnTo>
                    <a:lnTo>
                      <a:pt x="164" y="144"/>
                    </a:lnTo>
                    <a:lnTo>
                      <a:pt x="164" y="138"/>
                    </a:lnTo>
                    <a:lnTo>
                      <a:pt x="162" y="134"/>
                    </a:lnTo>
                    <a:lnTo>
                      <a:pt x="216" y="40"/>
                    </a:lnTo>
                    <a:lnTo>
                      <a:pt x="216" y="40"/>
                    </a:lnTo>
                    <a:lnTo>
                      <a:pt x="220" y="40"/>
                    </a:lnTo>
                    <a:lnTo>
                      <a:pt x="224" y="38"/>
                    </a:lnTo>
                    <a:lnTo>
                      <a:pt x="224" y="38"/>
                    </a:lnTo>
                    <a:lnTo>
                      <a:pt x="230" y="34"/>
                    </a:lnTo>
                    <a:lnTo>
                      <a:pt x="236" y="26"/>
                    </a:lnTo>
                    <a:lnTo>
                      <a:pt x="240" y="18"/>
                    </a:lnTo>
                    <a:lnTo>
                      <a:pt x="240" y="10"/>
                    </a:lnTo>
                    <a:lnTo>
                      <a:pt x="240" y="10"/>
                    </a:lnTo>
                    <a:lnTo>
                      <a:pt x="240" y="4"/>
                    </a:lnTo>
                    <a:lnTo>
                      <a:pt x="236" y="0"/>
                    </a:lnTo>
                    <a:lnTo>
                      <a:pt x="230" y="0"/>
                    </a:lnTo>
                    <a:lnTo>
                      <a:pt x="224" y="2"/>
                    </a:lnTo>
                    <a:lnTo>
                      <a:pt x="224" y="2"/>
                    </a:lnTo>
                    <a:close/>
                    <a:moveTo>
                      <a:pt x="16" y="272"/>
                    </a:moveTo>
                    <a:lnTo>
                      <a:pt x="16" y="272"/>
                    </a:lnTo>
                    <a:lnTo>
                      <a:pt x="12" y="272"/>
                    </a:lnTo>
                    <a:lnTo>
                      <a:pt x="8" y="272"/>
                    </a:lnTo>
                    <a:lnTo>
                      <a:pt x="6" y="270"/>
                    </a:lnTo>
                    <a:lnTo>
                      <a:pt x="6" y="266"/>
                    </a:lnTo>
                    <a:lnTo>
                      <a:pt x="6" y="266"/>
                    </a:lnTo>
                    <a:lnTo>
                      <a:pt x="6" y="262"/>
                    </a:lnTo>
                    <a:lnTo>
                      <a:pt x="8" y="258"/>
                    </a:lnTo>
                    <a:lnTo>
                      <a:pt x="12" y="254"/>
                    </a:lnTo>
                    <a:lnTo>
                      <a:pt x="14" y="250"/>
                    </a:lnTo>
                    <a:lnTo>
                      <a:pt x="14" y="250"/>
                    </a:lnTo>
                    <a:lnTo>
                      <a:pt x="18" y="250"/>
                    </a:lnTo>
                    <a:lnTo>
                      <a:pt x="18" y="250"/>
                    </a:lnTo>
                    <a:lnTo>
                      <a:pt x="22" y="250"/>
                    </a:lnTo>
                    <a:lnTo>
                      <a:pt x="24" y="252"/>
                    </a:lnTo>
                    <a:lnTo>
                      <a:pt x="24" y="252"/>
                    </a:lnTo>
                    <a:lnTo>
                      <a:pt x="24" y="256"/>
                    </a:lnTo>
                    <a:lnTo>
                      <a:pt x="24" y="256"/>
                    </a:lnTo>
                    <a:lnTo>
                      <a:pt x="24" y="260"/>
                    </a:lnTo>
                    <a:lnTo>
                      <a:pt x="22" y="264"/>
                    </a:lnTo>
                    <a:lnTo>
                      <a:pt x="18" y="268"/>
                    </a:lnTo>
                    <a:lnTo>
                      <a:pt x="16" y="272"/>
                    </a:lnTo>
                    <a:lnTo>
                      <a:pt x="16" y="272"/>
                    </a:lnTo>
                    <a:close/>
                    <a:moveTo>
                      <a:pt x="78" y="160"/>
                    </a:moveTo>
                    <a:lnTo>
                      <a:pt x="78" y="160"/>
                    </a:lnTo>
                    <a:lnTo>
                      <a:pt x="76" y="164"/>
                    </a:lnTo>
                    <a:lnTo>
                      <a:pt x="72" y="168"/>
                    </a:lnTo>
                    <a:lnTo>
                      <a:pt x="72" y="168"/>
                    </a:lnTo>
                    <a:lnTo>
                      <a:pt x="68" y="168"/>
                    </a:lnTo>
                    <a:lnTo>
                      <a:pt x="68" y="168"/>
                    </a:lnTo>
                    <a:lnTo>
                      <a:pt x="66" y="168"/>
                    </a:lnTo>
                    <a:lnTo>
                      <a:pt x="64" y="166"/>
                    </a:lnTo>
                    <a:lnTo>
                      <a:pt x="64" y="166"/>
                    </a:lnTo>
                    <a:lnTo>
                      <a:pt x="62" y="162"/>
                    </a:lnTo>
                    <a:lnTo>
                      <a:pt x="62" y="162"/>
                    </a:lnTo>
                    <a:lnTo>
                      <a:pt x="64" y="158"/>
                    </a:lnTo>
                    <a:lnTo>
                      <a:pt x="66" y="154"/>
                    </a:lnTo>
                    <a:lnTo>
                      <a:pt x="68" y="150"/>
                    </a:lnTo>
                    <a:lnTo>
                      <a:pt x="72" y="146"/>
                    </a:lnTo>
                    <a:lnTo>
                      <a:pt x="72" y="146"/>
                    </a:lnTo>
                    <a:lnTo>
                      <a:pt x="74" y="146"/>
                    </a:lnTo>
                    <a:lnTo>
                      <a:pt x="78" y="146"/>
                    </a:lnTo>
                    <a:lnTo>
                      <a:pt x="80" y="148"/>
                    </a:lnTo>
                    <a:lnTo>
                      <a:pt x="80" y="150"/>
                    </a:lnTo>
                    <a:lnTo>
                      <a:pt x="80" y="152"/>
                    </a:lnTo>
                    <a:lnTo>
                      <a:pt x="80" y="152"/>
                    </a:lnTo>
                    <a:lnTo>
                      <a:pt x="78" y="160"/>
                    </a:lnTo>
                    <a:lnTo>
                      <a:pt x="78" y="160"/>
                    </a:lnTo>
                    <a:close/>
                    <a:moveTo>
                      <a:pt x="148" y="162"/>
                    </a:moveTo>
                    <a:lnTo>
                      <a:pt x="148" y="162"/>
                    </a:lnTo>
                    <a:lnTo>
                      <a:pt x="144" y="164"/>
                    </a:lnTo>
                    <a:lnTo>
                      <a:pt x="142" y="164"/>
                    </a:lnTo>
                    <a:lnTo>
                      <a:pt x="140" y="162"/>
                    </a:lnTo>
                    <a:lnTo>
                      <a:pt x="140" y="158"/>
                    </a:lnTo>
                    <a:lnTo>
                      <a:pt x="140" y="158"/>
                    </a:lnTo>
                    <a:lnTo>
                      <a:pt x="140" y="158"/>
                    </a:lnTo>
                    <a:lnTo>
                      <a:pt x="140" y="152"/>
                    </a:lnTo>
                    <a:lnTo>
                      <a:pt x="142" y="148"/>
                    </a:lnTo>
                    <a:lnTo>
                      <a:pt x="142" y="148"/>
                    </a:lnTo>
                    <a:lnTo>
                      <a:pt x="148" y="142"/>
                    </a:lnTo>
                    <a:lnTo>
                      <a:pt x="148" y="142"/>
                    </a:lnTo>
                    <a:lnTo>
                      <a:pt x="152" y="140"/>
                    </a:lnTo>
                    <a:lnTo>
                      <a:pt x="152" y="140"/>
                    </a:lnTo>
                    <a:lnTo>
                      <a:pt x="154" y="142"/>
                    </a:lnTo>
                    <a:lnTo>
                      <a:pt x="156" y="144"/>
                    </a:lnTo>
                    <a:lnTo>
                      <a:pt x="156" y="144"/>
                    </a:lnTo>
                    <a:lnTo>
                      <a:pt x="158" y="148"/>
                    </a:lnTo>
                    <a:lnTo>
                      <a:pt x="158" y="148"/>
                    </a:lnTo>
                    <a:lnTo>
                      <a:pt x="156" y="152"/>
                    </a:lnTo>
                    <a:lnTo>
                      <a:pt x="154" y="156"/>
                    </a:lnTo>
                    <a:lnTo>
                      <a:pt x="152" y="160"/>
                    </a:lnTo>
                    <a:lnTo>
                      <a:pt x="148" y="162"/>
                    </a:lnTo>
                    <a:lnTo>
                      <a:pt x="148" y="162"/>
                    </a:lnTo>
                    <a:close/>
                    <a:moveTo>
                      <a:pt x="224" y="30"/>
                    </a:moveTo>
                    <a:lnTo>
                      <a:pt x="224" y="30"/>
                    </a:lnTo>
                    <a:lnTo>
                      <a:pt x="222" y="32"/>
                    </a:lnTo>
                    <a:lnTo>
                      <a:pt x="222" y="32"/>
                    </a:lnTo>
                    <a:lnTo>
                      <a:pt x="218" y="30"/>
                    </a:lnTo>
                    <a:lnTo>
                      <a:pt x="216" y="28"/>
                    </a:lnTo>
                    <a:lnTo>
                      <a:pt x="216" y="28"/>
                    </a:lnTo>
                    <a:lnTo>
                      <a:pt x="216" y="26"/>
                    </a:lnTo>
                    <a:lnTo>
                      <a:pt x="216" y="26"/>
                    </a:lnTo>
                    <a:lnTo>
                      <a:pt x="216" y="20"/>
                    </a:lnTo>
                    <a:lnTo>
                      <a:pt x="218" y="16"/>
                    </a:lnTo>
                    <a:lnTo>
                      <a:pt x="222" y="12"/>
                    </a:lnTo>
                    <a:lnTo>
                      <a:pt x="224" y="10"/>
                    </a:lnTo>
                    <a:lnTo>
                      <a:pt x="224" y="10"/>
                    </a:lnTo>
                    <a:lnTo>
                      <a:pt x="228" y="8"/>
                    </a:lnTo>
                    <a:lnTo>
                      <a:pt x="232" y="8"/>
                    </a:lnTo>
                    <a:lnTo>
                      <a:pt x="234" y="12"/>
                    </a:lnTo>
                    <a:lnTo>
                      <a:pt x="234" y="14"/>
                    </a:lnTo>
                    <a:lnTo>
                      <a:pt x="234" y="14"/>
                    </a:lnTo>
                    <a:lnTo>
                      <a:pt x="234" y="20"/>
                    </a:lnTo>
                    <a:lnTo>
                      <a:pt x="232" y="24"/>
                    </a:lnTo>
                    <a:lnTo>
                      <a:pt x="228" y="28"/>
                    </a:lnTo>
                    <a:lnTo>
                      <a:pt x="224" y="30"/>
                    </a:lnTo>
                    <a:lnTo>
                      <a:pt x="224" y="30"/>
                    </a:lnTo>
                    <a:close/>
                  </a:path>
                </a:pathLst>
              </a:custGeom>
              <a:solidFill>
                <a:srgbClr val="D04A0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6" name="Google Shape;2786;p64"/>
              <p:cNvSpPr/>
              <p:nvPr/>
            </p:nvSpPr>
            <p:spPr>
              <a:xfrm>
                <a:off x="7148513" y="1033463"/>
                <a:ext cx="200025" cy="130969"/>
              </a:xfrm>
              <a:custGeom>
                <a:avLst/>
                <a:gdLst/>
                <a:ahLst/>
                <a:cxnLst/>
                <a:rect l="l" t="t" r="r" b="b"/>
                <a:pathLst>
                  <a:path w="168" h="110" extrusionOk="0">
                    <a:moveTo>
                      <a:pt x="168" y="12"/>
                    </a:moveTo>
                    <a:lnTo>
                      <a:pt x="0" y="110"/>
                    </a:lnTo>
                    <a:lnTo>
                      <a:pt x="0" y="98"/>
                    </a:lnTo>
                    <a:lnTo>
                      <a:pt x="168" y="0"/>
                    </a:lnTo>
                    <a:lnTo>
                      <a:pt x="168" y="12"/>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7" name="Google Shape;2787;p64"/>
              <p:cNvSpPr/>
              <p:nvPr/>
            </p:nvSpPr>
            <p:spPr>
              <a:xfrm>
                <a:off x="7148513" y="1119188"/>
                <a:ext cx="95250" cy="66675"/>
              </a:xfrm>
              <a:custGeom>
                <a:avLst/>
                <a:gdLst/>
                <a:ahLst/>
                <a:cxnLst/>
                <a:rect l="l" t="t" r="r" b="b"/>
                <a:pathLst>
                  <a:path w="80" h="56" extrusionOk="0">
                    <a:moveTo>
                      <a:pt x="80" y="8"/>
                    </a:moveTo>
                    <a:lnTo>
                      <a:pt x="0" y="56"/>
                    </a:lnTo>
                    <a:lnTo>
                      <a:pt x="0" y="46"/>
                    </a:lnTo>
                    <a:lnTo>
                      <a:pt x="80" y="0"/>
                    </a:lnTo>
                    <a:lnTo>
                      <a:pt x="80" y="8"/>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8" name="Google Shape;2788;p64"/>
              <p:cNvSpPr/>
              <p:nvPr/>
            </p:nvSpPr>
            <p:spPr>
              <a:xfrm>
                <a:off x="7148513" y="1145381"/>
                <a:ext cx="78581" cy="57150"/>
              </a:xfrm>
              <a:custGeom>
                <a:avLst/>
                <a:gdLst/>
                <a:ahLst/>
                <a:cxnLst/>
                <a:rect l="l" t="t" r="r" b="b"/>
                <a:pathLst>
                  <a:path w="66" h="48" extrusionOk="0">
                    <a:moveTo>
                      <a:pt x="66" y="8"/>
                    </a:moveTo>
                    <a:lnTo>
                      <a:pt x="0" y="48"/>
                    </a:lnTo>
                    <a:lnTo>
                      <a:pt x="0" y="38"/>
                    </a:lnTo>
                    <a:lnTo>
                      <a:pt x="66" y="0"/>
                    </a:lnTo>
                    <a:lnTo>
                      <a:pt x="66" y="8"/>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9" name="Google Shape;2789;p64"/>
              <p:cNvSpPr/>
              <p:nvPr/>
            </p:nvSpPr>
            <p:spPr>
              <a:xfrm>
                <a:off x="7043738" y="1169194"/>
                <a:ext cx="88106" cy="100013"/>
              </a:xfrm>
              <a:custGeom>
                <a:avLst/>
                <a:gdLst/>
                <a:ahLst/>
                <a:cxnLst/>
                <a:rect l="l" t="t" r="r" b="b"/>
                <a:pathLst>
                  <a:path w="74" h="84" extrusionOk="0">
                    <a:moveTo>
                      <a:pt x="74" y="6"/>
                    </a:moveTo>
                    <a:lnTo>
                      <a:pt x="58" y="22"/>
                    </a:lnTo>
                    <a:lnTo>
                      <a:pt x="58" y="22"/>
                    </a:lnTo>
                    <a:lnTo>
                      <a:pt x="54" y="20"/>
                    </a:lnTo>
                    <a:lnTo>
                      <a:pt x="50" y="20"/>
                    </a:lnTo>
                    <a:lnTo>
                      <a:pt x="46" y="22"/>
                    </a:lnTo>
                    <a:lnTo>
                      <a:pt x="40" y="24"/>
                    </a:lnTo>
                    <a:lnTo>
                      <a:pt x="40" y="24"/>
                    </a:lnTo>
                    <a:lnTo>
                      <a:pt x="32" y="32"/>
                    </a:lnTo>
                    <a:lnTo>
                      <a:pt x="24" y="42"/>
                    </a:lnTo>
                    <a:lnTo>
                      <a:pt x="18" y="54"/>
                    </a:lnTo>
                    <a:lnTo>
                      <a:pt x="16" y="66"/>
                    </a:lnTo>
                    <a:lnTo>
                      <a:pt x="16" y="66"/>
                    </a:lnTo>
                    <a:lnTo>
                      <a:pt x="16" y="68"/>
                    </a:lnTo>
                    <a:lnTo>
                      <a:pt x="2" y="84"/>
                    </a:lnTo>
                    <a:lnTo>
                      <a:pt x="2" y="84"/>
                    </a:lnTo>
                    <a:lnTo>
                      <a:pt x="0" y="74"/>
                    </a:lnTo>
                    <a:lnTo>
                      <a:pt x="0" y="74"/>
                    </a:lnTo>
                    <a:lnTo>
                      <a:pt x="2" y="64"/>
                    </a:lnTo>
                    <a:lnTo>
                      <a:pt x="4" y="54"/>
                    </a:lnTo>
                    <a:lnTo>
                      <a:pt x="8" y="44"/>
                    </a:lnTo>
                    <a:lnTo>
                      <a:pt x="12" y="34"/>
                    </a:lnTo>
                    <a:lnTo>
                      <a:pt x="18" y="26"/>
                    </a:lnTo>
                    <a:lnTo>
                      <a:pt x="24" y="18"/>
                    </a:lnTo>
                    <a:lnTo>
                      <a:pt x="32" y="10"/>
                    </a:lnTo>
                    <a:lnTo>
                      <a:pt x="40" y="4"/>
                    </a:lnTo>
                    <a:lnTo>
                      <a:pt x="40" y="4"/>
                    </a:lnTo>
                    <a:lnTo>
                      <a:pt x="50" y="0"/>
                    </a:lnTo>
                    <a:lnTo>
                      <a:pt x="60" y="0"/>
                    </a:lnTo>
                    <a:lnTo>
                      <a:pt x="68" y="2"/>
                    </a:lnTo>
                    <a:lnTo>
                      <a:pt x="74" y="6"/>
                    </a:lnTo>
                    <a:lnTo>
                      <a:pt x="74" y="6"/>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0" name="Google Shape;2790;p64"/>
              <p:cNvSpPr/>
              <p:nvPr/>
            </p:nvSpPr>
            <p:spPr>
              <a:xfrm>
                <a:off x="7046119" y="1176338"/>
                <a:ext cx="92869" cy="114300"/>
              </a:xfrm>
              <a:custGeom>
                <a:avLst/>
                <a:gdLst/>
                <a:ahLst/>
                <a:cxnLst/>
                <a:rect l="l" t="t" r="r" b="b"/>
                <a:pathLst>
                  <a:path w="78" h="96" extrusionOk="0">
                    <a:moveTo>
                      <a:pt x="78" y="22"/>
                    </a:moveTo>
                    <a:lnTo>
                      <a:pt x="78" y="22"/>
                    </a:lnTo>
                    <a:lnTo>
                      <a:pt x="78" y="32"/>
                    </a:lnTo>
                    <a:lnTo>
                      <a:pt x="76" y="42"/>
                    </a:lnTo>
                    <a:lnTo>
                      <a:pt x="72" y="52"/>
                    </a:lnTo>
                    <a:lnTo>
                      <a:pt x="66" y="62"/>
                    </a:lnTo>
                    <a:lnTo>
                      <a:pt x="60" y="70"/>
                    </a:lnTo>
                    <a:lnTo>
                      <a:pt x="54" y="78"/>
                    </a:lnTo>
                    <a:lnTo>
                      <a:pt x="46" y="86"/>
                    </a:lnTo>
                    <a:lnTo>
                      <a:pt x="38" y="92"/>
                    </a:lnTo>
                    <a:lnTo>
                      <a:pt x="38" y="92"/>
                    </a:lnTo>
                    <a:lnTo>
                      <a:pt x="32" y="94"/>
                    </a:lnTo>
                    <a:lnTo>
                      <a:pt x="26" y="96"/>
                    </a:lnTo>
                    <a:lnTo>
                      <a:pt x="20" y="96"/>
                    </a:lnTo>
                    <a:lnTo>
                      <a:pt x="14" y="96"/>
                    </a:lnTo>
                    <a:lnTo>
                      <a:pt x="8" y="94"/>
                    </a:lnTo>
                    <a:lnTo>
                      <a:pt x="4" y="90"/>
                    </a:lnTo>
                    <a:lnTo>
                      <a:pt x="2" y="84"/>
                    </a:lnTo>
                    <a:lnTo>
                      <a:pt x="0" y="78"/>
                    </a:lnTo>
                    <a:lnTo>
                      <a:pt x="14" y="62"/>
                    </a:lnTo>
                    <a:lnTo>
                      <a:pt x="14" y="62"/>
                    </a:lnTo>
                    <a:lnTo>
                      <a:pt x="18" y="70"/>
                    </a:lnTo>
                    <a:lnTo>
                      <a:pt x="22" y="76"/>
                    </a:lnTo>
                    <a:lnTo>
                      <a:pt x="30" y="76"/>
                    </a:lnTo>
                    <a:lnTo>
                      <a:pt x="38" y="74"/>
                    </a:lnTo>
                    <a:lnTo>
                      <a:pt x="38" y="74"/>
                    </a:lnTo>
                    <a:lnTo>
                      <a:pt x="48" y="66"/>
                    </a:lnTo>
                    <a:lnTo>
                      <a:pt x="56" y="54"/>
                    </a:lnTo>
                    <a:lnTo>
                      <a:pt x="60" y="44"/>
                    </a:lnTo>
                    <a:lnTo>
                      <a:pt x="62" y="32"/>
                    </a:lnTo>
                    <a:lnTo>
                      <a:pt x="62" y="32"/>
                    </a:lnTo>
                    <a:lnTo>
                      <a:pt x="60" y="22"/>
                    </a:lnTo>
                    <a:lnTo>
                      <a:pt x="56" y="16"/>
                    </a:lnTo>
                    <a:lnTo>
                      <a:pt x="72" y="0"/>
                    </a:lnTo>
                    <a:lnTo>
                      <a:pt x="72" y="0"/>
                    </a:lnTo>
                    <a:lnTo>
                      <a:pt x="76" y="10"/>
                    </a:lnTo>
                    <a:lnTo>
                      <a:pt x="78" y="22"/>
                    </a:lnTo>
                    <a:lnTo>
                      <a:pt x="78" y="22"/>
                    </a:lnTo>
                    <a:close/>
                  </a:path>
                </a:pathLst>
              </a:custGeom>
              <a:solidFill>
                <a:srgbClr val="D04A0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1" name="Google Shape;2791;p64"/>
            <p:cNvGrpSpPr/>
            <p:nvPr/>
          </p:nvGrpSpPr>
          <p:grpSpPr>
            <a:xfrm>
              <a:off x="6845025" y="1375494"/>
              <a:ext cx="564357" cy="845344"/>
              <a:chOff x="2416969" y="1778794"/>
              <a:chExt cx="564357" cy="845344"/>
            </a:xfrm>
          </p:grpSpPr>
          <p:sp>
            <p:nvSpPr>
              <p:cNvPr id="2792" name="Google Shape;2792;p64"/>
              <p:cNvSpPr/>
              <p:nvPr/>
            </p:nvSpPr>
            <p:spPr>
              <a:xfrm>
                <a:off x="2957513" y="2383631"/>
                <a:ext cx="23813" cy="111919"/>
              </a:xfrm>
              <a:custGeom>
                <a:avLst/>
                <a:gdLst/>
                <a:ahLst/>
                <a:cxnLst/>
                <a:rect l="l" t="t" r="r" b="b"/>
                <a:pathLst>
                  <a:path w="20" h="94" extrusionOk="0">
                    <a:moveTo>
                      <a:pt x="0" y="28"/>
                    </a:moveTo>
                    <a:lnTo>
                      <a:pt x="0" y="94"/>
                    </a:lnTo>
                    <a:lnTo>
                      <a:pt x="0" y="94"/>
                    </a:lnTo>
                    <a:lnTo>
                      <a:pt x="2" y="92"/>
                    </a:lnTo>
                    <a:lnTo>
                      <a:pt x="2" y="92"/>
                    </a:lnTo>
                    <a:lnTo>
                      <a:pt x="8" y="88"/>
                    </a:lnTo>
                    <a:lnTo>
                      <a:pt x="14" y="82"/>
                    </a:lnTo>
                    <a:lnTo>
                      <a:pt x="18" y="74"/>
                    </a:lnTo>
                    <a:lnTo>
                      <a:pt x="20" y="66"/>
                    </a:lnTo>
                    <a:lnTo>
                      <a:pt x="20" y="66"/>
                    </a:lnTo>
                    <a:lnTo>
                      <a:pt x="20" y="66"/>
                    </a:lnTo>
                    <a:lnTo>
                      <a:pt x="20" y="0"/>
                    </a:lnTo>
                    <a:lnTo>
                      <a:pt x="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3" name="Google Shape;2793;p64"/>
              <p:cNvSpPr/>
              <p:nvPr/>
            </p:nvSpPr>
            <p:spPr>
              <a:xfrm>
                <a:off x="2957513" y="2274094"/>
                <a:ext cx="23813" cy="109538"/>
              </a:xfrm>
              <a:custGeom>
                <a:avLst/>
                <a:gdLst/>
                <a:ahLst/>
                <a:cxnLst/>
                <a:rect l="l" t="t" r="r" b="b"/>
                <a:pathLst>
                  <a:path w="20" h="92" extrusionOk="0">
                    <a:moveTo>
                      <a:pt x="0" y="26"/>
                    </a:moveTo>
                    <a:lnTo>
                      <a:pt x="0" y="92"/>
                    </a:lnTo>
                    <a:lnTo>
                      <a:pt x="0" y="92"/>
                    </a:lnTo>
                    <a:lnTo>
                      <a:pt x="2" y="92"/>
                    </a:lnTo>
                    <a:lnTo>
                      <a:pt x="2" y="92"/>
                    </a:lnTo>
                    <a:lnTo>
                      <a:pt x="8" y="88"/>
                    </a:lnTo>
                    <a:lnTo>
                      <a:pt x="14" y="82"/>
                    </a:lnTo>
                    <a:lnTo>
                      <a:pt x="18" y="74"/>
                    </a:lnTo>
                    <a:lnTo>
                      <a:pt x="20" y="66"/>
                    </a:lnTo>
                    <a:lnTo>
                      <a:pt x="20" y="66"/>
                    </a:lnTo>
                    <a:lnTo>
                      <a:pt x="20" y="66"/>
                    </a:lnTo>
                    <a:lnTo>
                      <a:pt x="20" y="0"/>
                    </a:lnTo>
                    <a:lnTo>
                      <a:pt x="0" y="26"/>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4" name="Google Shape;2794;p64"/>
              <p:cNvSpPr/>
              <p:nvPr/>
            </p:nvSpPr>
            <p:spPr>
              <a:xfrm>
                <a:off x="2957513" y="2162175"/>
                <a:ext cx="23813" cy="111919"/>
              </a:xfrm>
              <a:custGeom>
                <a:avLst/>
                <a:gdLst/>
                <a:ahLst/>
                <a:cxnLst/>
                <a:rect l="l" t="t" r="r" b="b"/>
                <a:pathLst>
                  <a:path w="20" h="94" extrusionOk="0">
                    <a:moveTo>
                      <a:pt x="0" y="28"/>
                    </a:moveTo>
                    <a:lnTo>
                      <a:pt x="0" y="94"/>
                    </a:lnTo>
                    <a:lnTo>
                      <a:pt x="0" y="94"/>
                    </a:lnTo>
                    <a:lnTo>
                      <a:pt x="2" y="94"/>
                    </a:lnTo>
                    <a:lnTo>
                      <a:pt x="2" y="94"/>
                    </a:lnTo>
                    <a:lnTo>
                      <a:pt x="8" y="88"/>
                    </a:lnTo>
                    <a:lnTo>
                      <a:pt x="14" y="82"/>
                    </a:lnTo>
                    <a:lnTo>
                      <a:pt x="18" y="76"/>
                    </a:lnTo>
                    <a:lnTo>
                      <a:pt x="20" y="68"/>
                    </a:lnTo>
                    <a:lnTo>
                      <a:pt x="20" y="68"/>
                    </a:lnTo>
                    <a:lnTo>
                      <a:pt x="20" y="66"/>
                    </a:lnTo>
                    <a:lnTo>
                      <a:pt x="20" y="0"/>
                    </a:lnTo>
                    <a:lnTo>
                      <a:pt x="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5" name="Google Shape;2795;p64"/>
              <p:cNvSpPr/>
              <p:nvPr/>
            </p:nvSpPr>
            <p:spPr>
              <a:xfrm>
                <a:off x="2957513" y="2052638"/>
                <a:ext cx="23813" cy="111919"/>
              </a:xfrm>
              <a:custGeom>
                <a:avLst/>
                <a:gdLst/>
                <a:ahLst/>
                <a:cxnLst/>
                <a:rect l="l" t="t" r="r" b="b"/>
                <a:pathLst>
                  <a:path w="20" h="94" extrusionOk="0">
                    <a:moveTo>
                      <a:pt x="0" y="28"/>
                    </a:moveTo>
                    <a:lnTo>
                      <a:pt x="0" y="94"/>
                    </a:lnTo>
                    <a:lnTo>
                      <a:pt x="0" y="94"/>
                    </a:lnTo>
                    <a:lnTo>
                      <a:pt x="2" y="94"/>
                    </a:lnTo>
                    <a:lnTo>
                      <a:pt x="2" y="94"/>
                    </a:lnTo>
                    <a:lnTo>
                      <a:pt x="8" y="88"/>
                    </a:lnTo>
                    <a:lnTo>
                      <a:pt x="14" y="82"/>
                    </a:lnTo>
                    <a:lnTo>
                      <a:pt x="18" y="74"/>
                    </a:lnTo>
                    <a:lnTo>
                      <a:pt x="20" y="66"/>
                    </a:lnTo>
                    <a:lnTo>
                      <a:pt x="20" y="66"/>
                    </a:lnTo>
                    <a:lnTo>
                      <a:pt x="20" y="66"/>
                    </a:lnTo>
                    <a:lnTo>
                      <a:pt x="20" y="0"/>
                    </a:lnTo>
                    <a:lnTo>
                      <a:pt x="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6" name="Google Shape;2796;p64"/>
              <p:cNvSpPr/>
              <p:nvPr/>
            </p:nvSpPr>
            <p:spPr>
              <a:xfrm>
                <a:off x="2957513" y="1943100"/>
                <a:ext cx="23813" cy="111919"/>
              </a:xfrm>
              <a:custGeom>
                <a:avLst/>
                <a:gdLst/>
                <a:ahLst/>
                <a:cxnLst/>
                <a:rect l="l" t="t" r="r" b="b"/>
                <a:pathLst>
                  <a:path w="20" h="94" extrusionOk="0">
                    <a:moveTo>
                      <a:pt x="0" y="28"/>
                    </a:moveTo>
                    <a:lnTo>
                      <a:pt x="0" y="94"/>
                    </a:lnTo>
                    <a:lnTo>
                      <a:pt x="0" y="94"/>
                    </a:lnTo>
                    <a:lnTo>
                      <a:pt x="2" y="92"/>
                    </a:lnTo>
                    <a:lnTo>
                      <a:pt x="2" y="92"/>
                    </a:lnTo>
                    <a:lnTo>
                      <a:pt x="8" y="88"/>
                    </a:lnTo>
                    <a:lnTo>
                      <a:pt x="14" y="82"/>
                    </a:lnTo>
                    <a:lnTo>
                      <a:pt x="18" y="74"/>
                    </a:lnTo>
                    <a:lnTo>
                      <a:pt x="20" y="66"/>
                    </a:lnTo>
                    <a:lnTo>
                      <a:pt x="20" y="66"/>
                    </a:lnTo>
                    <a:lnTo>
                      <a:pt x="20" y="66"/>
                    </a:lnTo>
                    <a:lnTo>
                      <a:pt x="20" y="0"/>
                    </a:lnTo>
                    <a:lnTo>
                      <a:pt x="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97" name="Google Shape;2797;p64"/>
              <p:cNvGrpSpPr/>
              <p:nvPr/>
            </p:nvGrpSpPr>
            <p:grpSpPr>
              <a:xfrm>
                <a:off x="2416969" y="1778794"/>
                <a:ext cx="564356" cy="845344"/>
                <a:chOff x="2416969" y="1778794"/>
                <a:chExt cx="564356" cy="845344"/>
              </a:xfrm>
            </p:grpSpPr>
            <p:sp>
              <p:nvSpPr>
                <p:cNvPr id="2798" name="Google Shape;2798;p64"/>
                <p:cNvSpPr/>
                <p:nvPr/>
              </p:nvSpPr>
              <p:spPr>
                <a:xfrm>
                  <a:off x="2757488" y="2416969"/>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9" name="Google Shape;2799;p64"/>
                <p:cNvSpPr/>
                <p:nvPr/>
              </p:nvSpPr>
              <p:spPr>
                <a:xfrm>
                  <a:off x="2416969" y="2383631"/>
                  <a:ext cx="226219" cy="228600"/>
                </a:xfrm>
                <a:custGeom>
                  <a:avLst/>
                  <a:gdLst/>
                  <a:ahLst/>
                  <a:cxnLst/>
                  <a:rect l="l" t="t" r="r" b="b"/>
                  <a:pathLst>
                    <a:path w="190" h="192" extrusionOk="0">
                      <a:moveTo>
                        <a:pt x="20" y="28"/>
                      </a:moveTo>
                      <a:lnTo>
                        <a:pt x="20" y="28"/>
                      </a:lnTo>
                      <a:lnTo>
                        <a:pt x="12" y="22"/>
                      </a:lnTo>
                      <a:lnTo>
                        <a:pt x="4" y="14"/>
                      </a:lnTo>
                      <a:lnTo>
                        <a:pt x="2" y="6"/>
                      </a:lnTo>
                      <a:lnTo>
                        <a:pt x="0" y="0"/>
                      </a:lnTo>
                      <a:lnTo>
                        <a:pt x="0" y="66"/>
                      </a:lnTo>
                      <a:lnTo>
                        <a:pt x="0" y="66"/>
                      </a:lnTo>
                      <a:lnTo>
                        <a:pt x="2" y="72"/>
                      </a:lnTo>
                      <a:lnTo>
                        <a:pt x="4" y="80"/>
                      </a:lnTo>
                      <a:lnTo>
                        <a:pt x="12" y="88"/>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0" name="Google Shape;2800;p64"/>
                <p:cNvSpPr/>
                <p:nvPr/>
              </p:nvSpPr>
              <p:spPr>
                <a:xfrm>
                  <a:off x="2643188" y="2533650"/>
                  <a:ext cx="114300" cy="90488"/>
                </a:xfrm>
                <a:custGeom>
                  <a:avLst/>
                  <a:gdLst/>
                  <a:ahLst/>
                  <a:cxnLst/>
                  <a:rect l="l" t="t" r="r" b="b"/>
                  <a:pathLst>
                    <a:path w="96" h="76" extrusionOk="0">
                      <a:moveTo>
                        <a:pt x="96" y="0"/>
                      </a:moveTo>
                      <a:lnTo>
                        <a:pt x="0" y="0"/>
                      </a:lnTo>
                      <a:lnTo>
                        <a:pt x="0" y="66"/>
                      </a:lnTo>
                      <a:lnTo>
                        <a:pt x="0" y="66"/>
                      </a:lnTo>
                      <a:lnTo>
                        <a:pt x="10" y="70"/>
                      </a:lnTo>
                      <a:lnTo>
                        <a:pt x="10" y="70"/>
                      </a:lnTo>
                      <a:lnTo>
                        <a:pt x="10" y="70"/>
                      </a:lnTo>
                      <a:lnTo>
                        <a:pt x="10" y="70"/>
                      </a:lnTo>
                      <a:lnTo>
                        <a:pt x="28" y="76"/>
                      </a:lnTo>
                      <a:lnTo>
                        <a:pt x="46" y="76"/>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1" name="Google Shape;2801;p64"/>
                <p:cNvSpPr/>
                <p:nvPr/>
              </p:nvSpPr>
              <p:spPr>
                <a:xfrm>
                  <a:off x="2416969" y="2219325"/>
                  <a:ext cx="564356" cy="328613"/>
                </a:xfrm>
                <a:custGeom>
                  <a:avLst/>
                  <a:gdLst/>
                  <a:ahLst/>
                  <a:cxnLst/>
                  <a:rect l="l" t="t" r="r" b="b"/>
                  <a:pathLst>
                    <a:path w="474" h="276" extrusionOk="0">
                      <a:moveTo>
                        <a:pt x="454" y="110"/>
                      </a:moveTo>
                      <a:lnTo>
                        <a:pt x="284" y="12"/>
                      </a:lnTo>
                      <a:lnTo>
                        <a:pt x="284" y="12"/>
                      </a:lnTo>
                      <a:lnTo>
                        <a:pt x="274" y="6"/>
                      </a:lnTo>
                      <a:lnTo>
                        <a:pt x="262" y="4"/>
                      </a:lnTo>
                      <a:lnTo>
                        <a:pt x="250" y="0"/>
                      </a:lnTo>
                      <a:lnTo>
                        <a:pt x="236" y="0"/>
                      </a:lnTo>
                      <a:lnTo>
                        <a:pt x="224" y="0"/>
                      </a:lnTo>
                      <a:lnTo>
                        <a:pt x="210" y="4"/>
                      </a:lnTo>
                      <a:lnTo>
                        <a:pt x="200" y="6"/>
                      </a:lnTo>
                      <a:lnTo>
                        <a:pt x="188" y="12"/>
                      </a:lnTo>
                      <a:lnTo>
                        <a:pt x="20" y="110"/>
                      </a:lnTo>
                      <a:lnTo>
                        <a:pt x="20" y="110"/>
                      </a:lnTo>
                      <a:lnTo>
                        <a:pt x="10" y="116"/>
                      </a:lnTo>
                      <a:lnTo>
                        <a:pt x="4" y="122"/>
                      </a:lnTo>
                      <a:lnTo>
                        <a:pt x="2" y="130"/>
                      </a:lnTo>
                      <a:lnTo>
                        <a:pt x="0" y="138"/>
                      </a:lnTo>
                      <a:lnTo>
                        <a:pt x="2" y="146"/>
                      </a:lnTo>
                      <a:lnTo>
                        <a:pt x="6" y="152"/>
                      </a:lnTo>
                      <a:lnTo>
                        <a:pt x="12" y="160"/>
                      </a:lnTo>
                      <a:lnTo>
                        <a:pt x="20" y="166"/>
                      </a:lnTo>
                      <a:lnTo>
                        <a:pt x="190" y="264"/>
                      </a:lnTo>
                      <a:lnTo>
                        <a:pt x="190" y="264"/>
                      </a:lnTo>
                      <a:lnTo>
                        <a:pt x="200" y="268"/>
                      </a:lnTo>
                      <a:lnTo>
                        <a:pt x="212" y="272"/>
                      </a:lnTo>
                      <a:lnTo>
                        <a:pt x="224" y="274"/>
                      </a:lnTo>
                      <a:lnTo>
                        <a:pt x="238" y="276"/>
                      </a:lnTo>
                      <a:lnTo>
                        <a:pt x="250" y="274"/>
                      </a:lnTo>
                      <a:lnTo>
                        <a:pt x="264" y="272"/>
                      </a:lnTo>
                      <a:lnTo>
                        <a:pt x="276" y="268"/>
                      </a:lnTo>
                      <a:lnTo>
                        <a:pt x="286" y="264"/>
                      </a:lnTo>
                      <a:lnTo>
                        <a:pt x="454" y="166"/>
                      </a:lnTo>
                      <a:lnTo>
                        <a:pt x="454" y="166"/>
                      </a:lnTo>
                      <a:lnTo>
                        <a:pt x="464" y="160"/>
                      </a:lnTo>
                      <a:lnTo>
                        <a:pt x="470" y="152"/>
                      </a:lnTo>
                      <a:lnTo>
                        <a:pt x="474" y="146"/>
                      </a:lnTo>
                      <a:lnTo>
                        <a:pt x="474" y="138"/>
                      </a:lnTo>
                      <a:lnTo>
                        <a:pt x="474" y="130"/>
                      </a:lnTo>
                      <a:lnTo>
                        <a:pt x="470" y="122"/>
                      </a:lnTo>
                      <a:lnTo>
                        <a:pt x="464" y="116"/>
                      </a:lnTo>
                      <a:lnTo>
                        <a:pt x="454" y="110"/>
                      </a:lnTo>
                      <a:lnTo>
                        <a:pt x="454" y="11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2" name="Google Shape;2802;p64"/>
                <p:cNvSpPr/>
                <p:nvPr/>
              </p:nvSpPr>
              <p:spPr>
                <a:xfrm>
                  <a:off x="2757488" y="2305050"/>
                  <a:ext cx="200025" cy="195263"/>
                </a:xfrm>
                <a:custGeom>
                  <a:avLst/>
                  <a:gdLst/>
                  <a:ahLst/>
                  <a:cxnLst/>
                  <a:rect l="l" t="t" r="r" b="b"/>
                  <a:pathLst>
                    <a:path w="168" h="164" extrusionOk="0">
                      <a:moveTo>
                        <a:pt x="0" y="100"/>
                      </a:moveTo>
                      <a:lnTo>
                        <a:pt x="0" y="164"/>
                      </a:lnTo>
                      <a:lnTo>
                        <a:pt x="168" y="66"/>
                      </a:lnTo>
                      <a:lnTo>
                        <a:pt x="168" y="0"/>
                      </a:lnTo>
                      <a:lnTo>
                        <a:pt x="0" y="10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3" name="Google Shape;2803;p64"/>
                <p:cNvSpPr/>
                <p:nvPr/>
              </p:nvSpPr>
              <p:spPr>
                <a:xfrm>
                  <a:off x="2416969" y="2271713"/>
                  <a:ext cx="226219" cy="228600"/>
                </a:xfrm>
                <a:custGeom>
                  <a:avLst/>
                  <a:gdLst/>
                  <a:ahLst/>
                  <a:cxnLst/>
                  <a:rect l="l" t="t" r="r" b="b"/>
                  <a:pathLst>
                    <a:path w="190" h="192" extrusionOk="0">
                      <a:moveTo>
                        <a:pt x="20" y="28"/>
                      </a:moveTo>
                      <a:lnTo>
                        <a:pt x="20" y="28"/>
                      </a:lnTo>
                      <a:lnTo>
                        <a:pt x="12" y="22"/>
                      </a:lnTo>
                      <a:lnTo>
                        <a:pt x="4" y="16"/>
                      </a:lnTo>
                      <a:lnTo>
                        <a:pt x="2" y="8"/>
                      </a:lnTo>
                      <a:lnTo>
                        <a:pt x="0" y="0"/>
                      </a:lnTo>
                      <a:lnTo>
                        <a:pt x="0" y="66"/>
                      </a:lnTo>
                      <a:lnTo>
                        <a:pt x="0" y="66"/>
                      </a:lnTo>
                      <a:lnTo>
                        <a:pt x="2" y="74"/>
                      </a:lnTo>
                      <a:lnTo>
                        <a:pt x="4" y="82"/>
                      </a:lnTo>
                      <a:lnTo>
                        <a:pt x="12" y="88"/>
                      </a:lnTo>
                      <a:lnTo>
                        <a:pt x="20" y="94"/>
                      </a:lnTo>
                      <a:lnTo>
                        <a:pt x="190" y="192"/>
                      </a:lnTo>
                      <a:lnTo>
                        <a:pt x="190" y="128"/>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4" name="Google Shape;2804;p64"/>
                <p:cNvSpPr/>
                <p:nvPr/>
              </p:nvSpPr>
              <p:spPr>
                <a:xfrm>
                  <a:off x="2643188" y="2424113"/>
                  <a:ext cx="114300" cy="90488"/>
                </a:xfrm>
                <a:custGeom>
                  <a:avLst/>
                  <a:gdLst/>
                  <a:ahLst/>
                  <a:cxnLst/>
                  <a:rect l="l" t="t" r="r" b="b"/>
                  <a:pathLst>
                    <a:path w="96" h="76" extrusionOk="0">
                      <a:moveTo>
                        <a:pt x="96" y="0"/>
                      </a:moveTo>
                      <a:lnTo>
                        <a:pt x="0" y="0"/>
                      </a:lnTo>
                      <a:lnTo>
                        <a:pt x="0" y="64"/>
                      </a:lnTo>
                      <a:lnTo>
                        <a:pt x="0" y="64"/>
                      </a:lnTo>
                      <a:lnTo>
                        <a:pt x="10" y="70"/>
                      </a:lnTo>
                      <a:lnTo>
                        <a:pt x="10" y="70"/>
                      </a:lnTo>
                      <a:lnTo>
                        <a:pt x="10" y="70"/>
                      </a:lnTo>
                      <a:lnTo>
                        <a:pt x="10" y="70"/>
                      </a:lnTo>
                      <a:lnTo>
                        <a:pt x="28" y="74"/>
                      </a:lnTo>
                      <a:lnTo>
                        <a:pt x="46" y="76"/>
                      </a:lnTo>
                      <a:lnTo>
                        <a:pt x="64" y="76"/>
                      </a:lnTo>
                      <a:lnTo>
                        <a:pt x="82" y="70"/>
                      </a:lnTo>
                      <a:lnTo>
                        <a:pt x="82" y="70"/>
                      </a:lnTo>
                      <a:lnTo>
                        <a:pt x="96" y="64"/>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5" name="Google Shape;2805;p64"/>
                <p:cNvSpPr/>
                <p:nvPr/>
              </p:nvSpPr>
              <p:spPr>
                <a:xfrm>
                  <a:off x="2416969" y="2109788"/>
                  <a:ext cx="564356" cy="326231"/>
                </a:xfrm>
                <a:custGeom>
                  <a:avLst/>
                  <a:gdLst/>
                  <a:ahLst/>
                  <a:cxnLst/>
                  <a:rect l="l" t="t" r="r" b="b"/>
                  <a:pathLst>
                    <a:path w="474" h="274" extrusionOk="0">
                      <a:moveTo>
                        <a:pt x="454" y="110"/>
                      </a:moveTo>
                      <a:lnTo>
                        <a:pt x="284" y="12"/>
                      </a:lnTo>
                      <a:lnTo>
                        <a:pt x="284" y="12"/>
                      </a:lnTo>
                      <a:lnTo>
                        <a:pt x="274" y="6"/>
                      </a:lnTo>
                      <a:lnTo>
                        <a:pt x="262" y="2"/>
                      </a:lnTo>
                      <a:lnTo>
                        <a:pt x="250" y="0"/>
                      </a:lnTo>
                      <a:lnTo>
                        <a:pt x="236" y="0"/>
                      </a:lnTo>
                      <a:lnTo>
                        <a:pt x="224" y="0"/>
                      </a:lnTo>
                      <a:lnTo>
                        <a:pt x="210" y="2"/>
                      </a:lnTo>
                      <a:lnTo>
                        <a:pt x="200" y="6"/>
                      </a:lnTo>
                      <a:lnTo>
                        <a:pt x="188" y="12"/>
                      </a:lnTo>
                      <a:lnTo>
                        <a:pt x="20" y="110"/>
                      </a:lnTo>
                      <a:lnTo>
                        <a:pt x="20" y="110"/>
                      </a:lnTo>
                      <a:lnTo>
                        <a:pt x="10" y="116"/>
                      </a:lnTo>
                      <a:lnTo>
                        <a:pt x="4" y="122"/>
                      </a:lnTo>
                      <a:lnTo>
                        <a:pt x="2" y="130"/>
                      </a:lnTo>
                      <a:lnTo>
                        <a:pt x="0" y="138"/>
                      </a:lnTo>
                      <a:lnTo>
                        <a:pt x="2" y="144"/>
                      </a:lnTo>
                      <a:lnTo>
                        <a:pt x="6" y="152"/>
                      </a:lnTo>
                      <a:lnTo>
                        <a:pt x="12" y="158"/>
                      </a:lnTo>
                      <a:lnTo>
                        <a:pt x="20" y="164"/>
                      </a:lnTo>
                      <a:lnTo>
                        <a:pt x="190" y="264"/>
                      </a:lnTo>
                      <a:lnTo>
                        <a:pt x="190" y="264"/>
                      </a:lnTo>
                      <a:lnTo>
                        <a:pt x="200" y="268"/>
                      </a:lnTo>
                      <a:lnTo>
                        <a:pt x="212" y="272"/>
                      </a:lnTo>
                      <a:lnTo>
                        <a:pt x="224" y="274"/>
                      </a:lnTo>
                      <a:lnTo>
                        <a:pt x="238" y="274"/>
                      </a:lnTo>
                      <a:lnTo>
                        <a:pt x="250" y="274"/>
                      </a:lnTo>
                      <a:lnTo>
                        <a:pt x="264" y="272"/>
                      </a:lnTo>
                      <a:lnTo>
                        <a:pt x="276" y="268"/>
                      </a:lnTo>
                      <a:lnTo>
                        <a:pt x="286" y="264"/>
                      </a:lnTo>
                      <a:lnTo>
                        <a:pt x="454" y="164"/>
                      </a:lnTo>
                      <a:lnTo>
                        <a:pt x="454" y="164"/>
                      </a:lnTo>
                      <a:lnTo>
                        <a:pt x="464" y="158"/>
                      </a:lnTo>
                      <a:lnTo>
                        <a:pt x="470" y="152"/>
                      </a:lnTo>
                      <a:lnTo>
                        <a:pt x="474" y="144"/>
                      </a:lnTo>
                      <a:lnTo>
                        <a:pt x="474" y="138"/>
                      </a:lnTo>
                      <a:lnTo>
                        <a:pt x="474" y="130"/>
                      </a:lnTo>
                      <a:lnTo>
                        <a:pt x="470" y="122"/>
                      </a:lnTo>
                      <a:lnTo>
                        <a:pt x="464" y="116"/>
                      </a:lnTo>
                      <a:lnTo>
                        <a:pt x="454" y="110"/>
                      </a:lnTo>
                      <a:lnTo>
                        <a:pt x="454" y="11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p64"/>
                <p:cNvSpPr/>
                <p:nvPr/>
              </p:nvSpPr>
              <p:spPr>
                <a:xfrm>
                  <a:off x="2757488" y="2195513"/>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p64"/>
                <p:cNvSpPr/>
                <p:nvPr/>
              </p:nvSpPr>
              <p:spPr>
                <a:xfrm>
                  <a:off x="2416969" y="2162175"/>
                  <a:ext cx="226219" cy="228600"/>
                </a:xfrm>
                <a:custGeom>
                  <a:avLst/>
                  <a:gdLst/>
                  <a:ahLst/>
                  <a:cxnLst/>
                  <a:rect l="l" t="t" r="r" b="b"/>
                  <a:pathLst>
                    <a:path w="190" h="192" extrusionOk="0">
                      <a:moveTo>
                        <a:pt x="20" y="28"/>
                      </a:moveTo>
                      <a:lnTo>
                        <a:pt x="20" y="28"/>
                      </a:lnTo>
                      <a:lnTo>
                        <a:pt x="12" y="22"/>
                      </a:lnTo>
                      <a:lnTo>
                        <a:pt x="4" y="16"/>
                      </a:lnTo>
                      <a:lnTo>
                        <a:pt x="2" y="8"/>
                      </a:lnTo>
                      <a:lnTo>
                        <a:pt x="0" y="0"/>
                      </a:lnTo>
                      <a:lnTo>
                        <a:pt x="0" y="66"/>
                      </a:lnTo>
                      <a:lnTo>
                        <a:pt x="0" y="66"/>
                      </a:lnTo>
                      <a:lnTo>
                        <a:pt x="2" y="74"/>
                      </a:lnTo>
                      <a:lnTo>
                        <a:pt x="4" y="82"/>
                      </a:lnTo>
                      <a:lnTo>
                        <a:pt x="12" y="88"/>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p64"/>
                <p:cNvSpPr/>
                <p:nvPr/>
              </p:nvSpPr>
              <p:spPr>
                <a:xfrm>
                  <a:off x="2643188" y="2312194"/>
                  <a:ext cx="114300" cy="92869"/>
                </a:xfrm>
                <a:custGeom>
                  <a:avLst/>
                  <a:gdLst/>
                  <a:ahLst/>
                  <a:cxnLst/>
                  <a:rect l="l" t="t" r="r" b="b"/>
                  <a:pathLst>
                    <a:path w="96" h="78" extrusionOk="0">
                      <a:moveTo>
                        <a:pt x="96" y="0"/>
                      </a:moveTo>
                      <a:lnTo>
                        <a:pt x="0" y="0"/>
                      </a:lnTo>
                      <a:lnTo>
                        <a:pt x="0" y="66"/>
                      </a:lnTo>
                      <a:lnTo>
                        <a:pt x="0" y="66"/>
                      </a:lnTo>
                      <a:lnTo>
                        <a:pt x="10" y="70"/>
                      </a:lnTo>
                      <a:lnTo>
                        <a:pt x="10" y="70"/>
                      </a:lnTo>
                      <a:lnTo>
                        <a:pt x="10" y="72"/>
                      </a:lnTo>
                      <a:lnTo>
                        <a:pt x="10" y="72"/>
                      </a:lnTo>
                      <a:lnTo>
                        <a:pt x="28" y="76"/>
                      </a:lnTo>
                      <a:lnTo>
                        <a:pt x="46" y="78"/>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9" name="Google Shape;2809;p64"/>
                <p:cNvSpPr/>
                <p:nvPr/>
              </p:nvSpPr>
              <p:spPr>
                <a:xfrm>
                  <a:off x="2416969" y="2000250"/>
                  <a:ext cx="564356" cy="326231"/>
                </a:xfrm>
                <a:custGeom>
                  <a:avLst/>
                  <a:gdLst/>
                  <a:ahLst/>
                  <a:cxnLst/>
                  <a:rect l="l" t="t" r="r" b="b"/>
                  <a:pathLst>
                    <a:path w="474" h="274" extrusionOk="0">
                      <a:moveTo>
                        <a:pt x="454" y="108"/>
                      </a:moveTo>
                      <a:lnTo>
                        <a:pt x="284" y="10"/>
                      </a:lnTo>
                      <a:lnTo>
                        <a:pt x="284" y="10"/>
                      </a:lnTo>
                      <a:lnTo>
                        <a:pt x="274" y="6"/>
                      </a:lnTo>
                      <a:lnTo>
                        <a:pt x="262" y="2"/>
                      </a:lnTo>
                      <a:lnTo>
                        <a:pt x="250" y="0"/>
                      </a:lnTo>
                      <a:lnTo>
                        <a:pt x="236" y="0"/>
                      </a:lnTo>
                      <a:lnTo>
                        <a:pt x="224" y="0"/>
                      </a:lnTo>
                      <a:lnTo>
                        <a:pt x="210" y="2"/>
                      </a:lnTo>
                      <a:lnTo>
                        <a:pt x="200" y="6"/>
                      </a:lnTo>
                      <a:lnTo>
                        <a:pt x="188" y="10"/>
                      </a:lnTo>
                      <a:lnTo>
                        <a:pt x="20" y="108"/>
                      </a:lnTo>
                      <a:lnTo>
                        <a:pt x="20" y="108"/>
                      </a:lnTo>
                      <a:lnTo>
                        <a:pt x="10" y="114"/>
                      </a:lnTo>
                      <a:lnTo>
                        <a:pt x="4" y="122"/>
                      </a:lnTo>
                      <a:lnTo>
                        <a:pt x="2" y="130"/>
                      </a:lnTo>
                      <a:lnTo>
                        <a:pt x="0" y="136"/>
                      </a:lnTo>
                      <a:lnTo>
                        <a:pt x="2" y="144"/>
                      </a:lnTo>
                      <a:lnTo>
                        <a:pt x="6" y="152"/>
                      </a:lnTo>
                      <a:lnTo>
                        <a:pt x="12" y="158"/>
                      </a:lnTo>
                      <a:lnTo>
                        <a:pt x="20" y="164"/>
                      </a:lnTo>
                      <a:lnTo>
                        <a:pt x="190" y="262"/>
                      </a:lnTo>
                      <a:lnTo>
                        <a:pt x="190" y="262"/>
                      </a:lnTo>
                      <a:lnTo>
                        <a:pt x="200" y="268"/>
                      </a:lnTo>
                      <a:lnTo>
                        <a:pt x="212" y="272"/>
                      </a:lnTo>
                      <a:lnTo>
                        <a:pt x="224" y="274"/>
                      </a:lnTo>
                      <a:lnTo>
                        <a:pt x="238" y="274"/>
                      </a:lnTo>
                      <a:lnTo>
                        <a:pt x="250" y="274"/>
                      </a:lnTo>
                      <a:lnTo>
                        <a:pt x="264" y="272"/>
                      </a:lnTo>
                      <a:lnTo>
                        <a:pt x="276" y="268"/>
                      </a:lnTo>
                      <a:lnTo>
                        <a:pt x="286" y="262"/>
                      </a:lnTo>
                      <a:lnTo>
                        <a:pt x="454" y="164"/>
                      </a:lnTo>
                      <a:lnTo>
                        <a:pt x="454" y="164"/>
                      </a:lnTo>
                      <a:lnTo>
                        <a:pt x="464" y="158"/>
                      </a:lnTo>
                      <a:lnTo>
                        <a:pt x="470" y="152"/>
                      </a:lnTo>
                      <a:lnTo>
                        <a:pt x="474" y="144"/>
                      </a:lnTo>
                      <a:lnTo>
                        <a:pt x="474" y="136"/>
                      </a:lnTo>
                      <a:lnTo>
                        <a:pt x="474" y="130"/>
                      </a:lnTo>
                      <a:lnTo>
                        <a:pt x="470" y="122"/>
                      </a:lnTo>
                      <a:lnTo>
                        <a:pt x="464" y="114"/>
                      </a:lnTo>
                      <a:lnTo>
                        <a:pt x="454" y="108"/>
                      </a:lnTo>
                      <a:lnTo>
                        <a:pt x="454" y="108"/>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0" name="Google Shape;2810;p64"/>
                <p:cNvSpPr/>
                <p:nvPr/>
              </p:nvSpPr>
              <p:spPr>
                <a:xfrm>
                  <a:off x="2757488" y="2085975"/>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1" name="Google Shape;2811;p64"/>
                <p:cNvSpPr/>
                <p:nvPr/>
              </p:nvSpPr>
              <p:spPr>
                <a:xfrm>
                  <a:off x="2416969" y="2052638"/>
                  <a:ext cx="226219" cy="228600"/>
                </a:xfrm>
                <a:custGeom>
                  <a:avLst/>
                  <a:gdLst/>
                  <a:ahLst/>
                  <a:cxnLst/>
                  <a:rect l="l" t="t" r="r" b="b"/>
                  <a:pathLst>
                    <a:path w="190" h="192" extrusionOk="0">
                      <a:moveTo>
                        <a:pt x="20" y="28"/>
                      </a:moveTo>
                      <a:lnTo>
                        <a:pt x="20" y="28"/>
                      </a:lnTo>
                      <a:lnTo>
                        <a:pt x="12" y="22"/>
                      </a:lnTo>
                      <a:lnTo>
                        <a:pt x="4" y="14"/>
                      </a:lnTo>
                      <a:lnTo>
                        <a:pt x="2" y="8"/>
                      </a:lnTo>
                      <a:lnTo>
                        <a:pt x="0" y="0"/>
                      </a:lnTo>
                      <a:lnTo>
                        <a:pt x="0" y="66"/>
                      </a:lnTo>
                      <a:lnTo>
                        <a:pt x="0" y="66"/>
                      </a:lnTo>
                      <a:lnTo>
                        <a:pt x="2" y="74"/>
                      </a:lnTo>
                      <a:lnTo>
                        <a:pt x="4" y="80"/>
                      </a:lnTo>
                      <a:lnTo>
                        <a:pt x="12" y="88"/>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2" name="Google Shape;2812;p64"/>
                <p:cNvSpPr/>
                <p:nvPr/>
              </p:nvSpPr>
              <p:spPr>
                <a:xfrm>
                  <a:off x="2643188" y="2202656"/>
                  <a:ext cx="114300" cy="92869"/>
                </a:xfrm>
                <a:custGeom>
                  <a:avLst/>
                  <a:gdLst/>
                  <a:ahLst/>
                  <a:cxnLst/>
                  <a:rect l="l" t="t" r="r" b="b"/>
                  <a:pathLst>
                    <a:path w="96" h="78" extrusionOk="0">
                      <a:moveTo>
                        <a:pt x="96" y="0"/>
                      </a:moveTo>
                      <a:lnTo>
                        <a:pt x="0" y="0"/>
                      </a:lnTo>
                      <a:lnTo>
                        <a:pt x="0" y="66"/>
                      </a:lnTo>
                      <a:lnTo>
                        <a:pt x="0" y="66"/>
                      </a:lnTo>
                      <a:lnTo>
                        <a:pt x="10" y="70"/>
                      </a:lnTo>
                      <a:lnTo>
                        <a:pt x="10" y="70"/>
                      </a:lnTo>
                      <a:lnTo>
                        <a:pt x="10" y="70"/>
                      </a:lnTo>
                      <a:lnTo>
                        <a:pt x="10" y="70"/>
                      </a:lnTo>
                      <a:lnTo>
                        <a:pt x="28" y="76"/>
                      </a:lnTo>
                      <a:lnTo>
                        <a:pt x="46" y="78"/>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3" name="Google Shape;2813;p64"/>
                <p:cNvSpPr/>
                <p:nvPr/>
              </p:nvSpPr>
              <p:spPr>
                <a:xfrm>
                  <a:off x="2416969" y="1888331"/>
                  <a:ext cx="564356" cy="328613"/>
                </a:xfrm>
                <a:custGeom>
                  <a:avLst/>
                  <a:gdLst/>
                  <a:ahLst/>
                  <a:cxnLst/>
                  <a:rect l="l" t="t" r="r" b="b"/>
                  <a:pathLst>
                    <a:path w="474" h="276" extrusionOk="0">
                      <a:moveTo>
                        <a:pt x="454" y="110"/>
                      </a:moveTo>
                      <a:lnTo>
                        <a:pt x="284" y="12"/>
                      </a:lnTo>
                      <a:lnTo>
                        <a:pt x="284" y="12"/>
                      </a:lnTo>
                      <a:lnTo>
                        <a:pt x="274" y="8"/>
                      </a:lnTo>
                      <a:lnTo>
                        <a:pt x="262" y="4"/>
                      </a:lnTo>
                      <a:lnTo>
                        <a:pt x="250" y="2"/>
                      </a:lnTo>
                      <a:lnTo>
                        <a:pt x="236" y="0"/>
                      </a:lnTo>
                      <a:lnTo>
                        <a:pt x="224" y="2"/>
                      </a:lnTo>
                      <a:lnTo>
                        <a:pt x="210" y="4"/>
                      </a:lnTo>
                      <a:lnTo>
                        <a:pt x="200" y="8"/>
                      </a:lnTo>
                      <a:lnTo>
                        <a:pt x="188" y="12"/>
                      </a:lnTo>
                      <a:lnTo>
                        <a:pt x="20" y="110"/>
                      </a:lnTo>
                      <a:lnTo>
                        <a:pt x="20" y="110"/>
                      </a:lnTo>
                      <a:lnTo>
                        <a:pt x="10" y="116"/>
                      </a:lnTo>
                      <a:lnTo>
                        <a:pt x="4" y="124"/>
                      </a:lnTo>
                      <a:lnTo>
                        <a:pt x="2" y="130"/>
                      </a:lnTo>
                      <a:lnTo>
                        <a:pt x="0" y="138"/>
                      </a:lnTo>
                      <a:lnTo>
                        <a:pt x="2" y="146"/>
                      </a:lnTo>
                      <a:lnTo>
                        <a:pt x="6" y="152"/>
                      </a:lnTo>
                      <a:lnTo>
                        <a:pt x="12" y="160"/>
                      </a:lnTo>
                      <a:lnTo>
                        <a:pt x="20" y="166"/>
                      </a:lnTo>
                      <a:lnTo>
                        <a:pt x="190" y="264"/>
                      </a:lnTo>
                      <a:lnTo>
                        <a:pt x="190" y="264"/>
                      </a:lnTo>
                      <a:lnTo>
                        <a:pt x="200" y="268"/>
                      </a:lnTo>
                      <a:lnTo>
                        <a:pt x="212" y="272"/>
                      </a:lnTo>
                      <a:lnTo>
                        <a:pt x="224" y="274"/>
                      </a:lnTo>
                      <a:lnTo>
                        <a:pt x="238" y="276"/>
                      </a:lnTo>
                      <a:lnTo>
                        <a:pt x="250" y="274"/>
                      </a:lnTo>
                      <a:lnTo>
                        <a:pt x="264" y="272"/>
                      </a:lnTo>
                      <a:lnTo>
                        <a:pt x="276" y="268"/>
                      </a:lnTo>
                      <a:lnTo>
                        <a:pt x="286" y="264"/>
                      </a:lnTo>
                      <a:lnTo>
                        <a:pt x="454" y="166"/>
                      </a:lnTo>
                      <a:lnTo>
                        <a:pt x="454" y="166"/>
                      </a:lnTo>
                      <a:lnTo>
                        <a:pt x="464" y="160"/>
                      </a:lnTo>
                      <a:lnTo>
                        <a:pt x="470" y="152"/>
                      </a:lnTo>
                      <a:lnTo>
                        <a:pt x="474" y="146"/>
                      </a:lnTo>
                      <a:lnTo>
                        <a:pt x="474" y="138"/>
                      </a:lnTo>
                      <a:lnTo>
                        <a:pt x="474" y="130"/>
                      </a:lnTo>
                      <a:lnTo>
                        <a:pt x="470" y="124"/>
                      </a:lnTo>
                      <a:lnTo>
                        <a:pt x="464" y="116"/>
                      </a:lnTo>
                      <a:lnTo>
                        <a:pt x="454" y="110"/>
                      </a:lnTo>
                      <a:lnTo>
                        <a:pt x="454" y="11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4" name="Google Shape;2814;p64"/>
                <p:cNvSpPr/>
                <p:nvPr/>
              </p:nvSpPr>
              <p:spPr>
                <a:xfrm>
                  <a:off x="2757488" y="1976438"/>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p64"/>
                <p:cNvSpPr/>
                <p:nvPr/>
              </p:nvSpPr>
              <p:spPr>
                <a:xfrm>
                  <a:off x="2416969" y="1943100"/>
                  <a:ext cx="226219" cy="228600"/>
                </a:xfrm>
                <a:custGeom>
                  <a:avLst/>
                  <a:gdLst/>
                  <a:ahLst/>
                  <a:cxnLst/>
                  <a:rect l="l" t="t" r="r" b="b"/>
                  <a:pathLst>
                    <a:path w="190" h="192" extrusionOk="0">
                      <a:moveTo>
                        <a:pt x="20" y="28"/>
                      </a:moveTo>
                      <a:lnTo>
                        <a:pt x="20" y="28"/>
                      </a:lnTo>
                      <a:lnTo>
                        <a:pt x="12" y="20"/>
                      </a:lnTo>
                      <a:lnTo>
                        <a:pt x="4" y="14"/>
                      </a:lnTo>
                      <a:lnTo>
                        <a:pt x="2" y="6"/>
                      </a:lnTo>
                      <a:lnTo>
                        <a:pt x="0" y="0"/>
                      </a:lnTo>
                      <a:lnTo>
                        <a:pt x="0" y="66"/>
                      </a:lnTo>
                      <a:lnTo>
                        <a:pt x="0" y="66"/>
                      </a:lnTo>
                      <a:lnTo>
                        <a:pt x="2" y="72"/>
                      </a:lnTo>
                      <a:lnTo>
                        <a:pt x="4" y="80"/>
                      </a:lnTo>
                      <a:lnTo>
                        <a:pt x="12" y="86"/>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6" name="Google Shape;2816;p64"/>
                <p:cNvSpPr/>
                <p:nvPr/>
              </p:nvSpPr>
              <p:spPr>
                <a:xfrm>
                  <a:off x="2643188" y="2093119"/>
                  <a:ext cx="114300" cy="90488"/>
                </a:xfrm>
                <a:custGeom>
                  <a:avLst/>
                  <a:gdLst/>
                  <a:ahLst/>
                  <a:cxnLst/>
                  <a:rect l="l" t="t" r="r" b="b"/>
                  <a:pathLst>
                    <a:path w="96" h="76" extrusionOk="0">
                      <a:moveTo>
                        <a:pt x="96" y="0"/>
                      </a:moveTo>
                      <a:lnTo>
                        <a:pt x="0" y="0"/>
                      </a:lnTo>
                      <a:lnTo>
                        <a:pt x="0" y="66"/>
                      </a:lnTo>
                      <a:lnTo>
                        <a:pt x="0" y="66"/>
                      </a:lnTo>
                      <a:lnTo>
                        <a:pt x="10" y="70"/>
                      </a:lnTo>
                      <a:lnTo>
                        <a:pt x="10" y="70"/>
                      </a:lnTo>
                      <a:lnTo>
                        <a:pt x="10" y="70"/>
                      </a:lnTo>
                      <a:lnTo>
                        <a:pt x="10" y="70"/>
                      </a:lnTo>
                      <a:lnTo>
                        <a:pt x="28" y="74"/>
                      </a:lnTo>
                      <a:lnTo>
                        <a:pt x="46" y="76"/>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7" name="Google Shape;2817;p64"/>
                <p:cNvSpPr/>
                <p:nvPr/>
              </p:nvSpPr>
              <p:spPr>
                <a:xfrm>
                  <a:off x="2416969" y="1778794"/>
                  <a:ext cx="564356" cy="326231"/>
                </a:xfrm>
                <a:custGeom>
                  <a:avLst/>
                  <a:gdLst/>
                  <a:ahLst/>
                  <a:cxnLst/>
                  <a:rect l="l" t="t" r="r" b="b"/>
                  <a:pathLst>
                    <a:path w="474" h="274" extrusionOk="0">
                      <a:moveTo>
                        <a:pt x="454" y="110"/>
                      </a:moveTo>
                      <a:lnTo>
                        <a:pt x="284" y="12"/>
                      </a:lnTo>
                      <a:lnTo>
                        <a:pt x="284" y="12"/>
                      </a:lnTo>
                      <a:lnTo>
                        <a:pt x="274" y="6"/>
                      </a:lnTo>
                      <a:lnTo>
                        <a:pt x="262" y="2"/>
                      </a:lnTo>
                      <a:lnTo>
                        <a:pt x="250" y="0"/>
                      </a:lnTo>
                      <a:lnTo>
                        <a:pt x="236" y="0"/>
                      </a:lnTo>
                      <a:lnTo>
                        <a:pt x="224" y="0"/>
                      </a:lnTo>
                      <a:lnTo>
                        <a:pt x="210" y="2"/>
                      </a:lnTo>
                      <a:lnTo>
                        <a:pt x="200" y="6"/>
                      </a:lnTo>
                      <a:lnTo>
                        <a:pt x="188" y="12"/>
                      </a:lnTo>
                      <a:lnTo>
                        <a:pt x="20" y="110"/>
                      </a:lnTo>
                      <a:lnTo>
                        <a:pt x="20" y="110"/>
                      </a:lnTo>
                      <a:lnTo>
                        <a:pt x="10" y="116"/>
                      </a:lnTo>
                      <a:lnTo>
                        <a:pt x="4" y="122"/>
                      </a:lnTo>
                      <a:lnTo>
                        <a:pt x="2" y="130"/>
                      </a:lnTo>
                      <a:lnTo>
                        <a:pt x="0" y="138"/>
                      </a:lnTo>
                      <a:lnTo>
                        <a:pt x="2" y="144"/>
                      </a:lnTo>
                      <a:lnTo>
                        <a:pt x="6" y="152"/>
                      </a:lnTo>
                      <a:lnTo>
                        <a:pt x="12" y="158"/>
                      </a:lnTo>
                      <a:lnTo>
                        <a:pt x="20" y="166"/>
                      </a:lnTo>
                      <a:lnTo>
                        <a:pt x="190" y="264"/>
                      </a:lnTo>
                      <a:lnTo>
                        <a:pt x="190" y="264"/>
                      </a:lnTo>
                      <a:lnTo>
                        <a:pt x="200" y="268"/>
                      </a:lnTo>
                      <a:lnTo>
                        <a:pt x="212" y="272"/>
                      </a:lnTo>
                      <a:lnTo>
                        <a:pt x="224" y="274"/>
                      </a:lnTo>
                      <a:lnTo>
                        <a:pt x="238" y="274"/>
                      </a:lnTo>
                      <a:lnTo>
                        <a:pt x="250" y="274"/>
                      </a:lnTo>
                      <a:lnTo>
                        <a:pt x="264" y="272"/>
                      </a:lnTo>
                      <a:lnTo>
                        <a:pt x="276" y="268"/>
                      </a:lnTo>
                      <a:lnTo>
                        <a:pt x="286" y="264"/>
                      </a:lnTo>
                      <a:lnTo>
                        <a:pt x="454" y="166"/>
                      </a:lnTo>
                      <a:lnTo>
                        <a:pt x="454" y="166"/>
                      </a:lnTo>
                      <a:lnTo>
                        <a:pt x="464" y="158"/>
                      </a:lnTo>
                      <a:lnTo>
                        <a:pt x="470" y="152"/>
                      </a:lnTo>
                      <a:lnTo>
                        <a:pt x="474" y="144"/>
                      </a:lnTo>
                      <a:lnTo>
                        <a:pt x="474" y="138"/>
                      </a:lnTo>
                      <a:lnTo>
                        <a:pt x="474" y="130"/>
                      </a:lnTo>
                      <a:lnTo>
                        <a:pt x="470" y="122"/>
                      </a:lnTo>
                      <a:lnTo>
                        <a:pt x="464" y="116"/>
                      </a:lnTo>
                      <a:lnTo>
                        <a:pt x="454" y="110"/>
                      </a:lnTo>
                      <a:lnTo>
                        <a:pt x="454" y="1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8" name="Google Shape;2818;p64"/>
                <p:cNvSpPr/>
                <p:nvPr/>
              </p:nvSpPr>
              <p:spPr>
                <a:xfrm>
                  <a:off x="2550319" y="2185988"/>
                  <a:ext cx="9525" cy="14288"/>
                </a:xfrm>
                <a:custGeom>
                  <a:avLst/>
                  <a:gdLst/>
                  <a:ahLst/>
                  <a:cxnLst/>
                  <a:rect l="l" t="t" r="r" b="b"/>
                  <a:pathLst>
                    <a:path w="8" h="12" extrusionOk="0">
                      <a:moveTo>
                        <a:pt x="4" y="0"/>
                      </a:moveTo>
                      <a:lnTo>
                        <a:pt x="4" y="0"/>
                      </a:lnTo>
                      <a:lnTo>
                        <a:pt x="8" y="4"/>
                      </a:lnTo>
                      <a:lnTo>
                        <a:pt x="8" y="8"/>
                      </a:lnTo>
                      <a:lnTo>
                        <a:pt x="8" y="8"/>
                      </a:lnTo>
                      <a:lnTo>
                        <a:pt x="8" y="12"/>
                      </a:lnTo>
                      <a:lnTo>
                        <a:pt x="4" y="10"/>
                      </a:lnTo>
                      <a:lnTo>
                        <a:pt x="4" y="10"/>
                      </a:lnTo>
                      <a:lnTo>
                        <a:pt x="0" y="8"/>
                      </a:lnTo>
                      <a:lnTo>
                        <a:pt x="0" y="2"/>
                      </a:lnTo>
                      <a:lnTo>
                        <a:pt x="0" y="2"/>
                      </a:lnTo>
                      <a:lnTo>
                        <a:pt x="0" y="0"/>
                      </a:lnTo>
                      <a:lnTo>
                        <a:pt x="4" y="0"/>
                      </a:lnTo>
                      <a:lnTo>
                        <a:pt x="4"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9" name="Google Shape;2819;p64"/>
                <p:cNvSpPr/>
                <p:nvPr/>
              </p:nvSpPr>
              <p:spPr>
                <a:xfrm>
                  <a:off x="2574131" y="2200275"/>
                  <a:ext cx="11906" cy="14288"/>
                </a:xfrm>
                <a:custGeom>
                  <a:avLst/>
                  <a:gdLst/>
                  <a:ahLst/>
                  <a:cxnLst/>
                  <a:rect l="l" t="t" r="r" b="b"/>
                  <a:pathLst>
                    <a:path w="10" h="12" extrusionOk="0">
                      <a:moveTo>
                        <a:pt x="6" y="0"/>
                      </a:moveTo>
                      <a:lnTo>
                        <a:pt x="6" y="0"/>
                      </a:lnTo>
                      <a:lnTo>
                        <a:pt x="8" y="4"/>
                      </a:lnTo>
                      <a:lnTo>
                        <a:pt x="10" y="8"/>
                      </a:lnTo>
                      <a:lnTo>
                        <a:pt x="10" y="8"/>
                      </a:lnTo>
                      <a:lnTo>
                        <a:pt x="8" y="12"/>
                      </a:lnTo>
                      <a:lnTo>
                        <a:pt x="6" y="12"/>
                      </a:lnTo>
                      <a:lnTo>
                        <a:pt x="6" y="12"/>
                      </a:lnTo>
                      <a:lnTo>
                        <a:pt x="2" y="8"/>
                      </a:lnTo>
                      <a:lnTo>
                        <a:pt x="0" y="4"/>
                      </a:lnTo>
                      <a:lnTo>
                        <a:pt x="0" y="4"/>
                      </a:lnTo>
                      <a:lnTo>
                        <a:pt x="2" y="0"/>
                      </a:lnTo>
                      <a:lnTo>
                        <a:pt x="6" y="0"/>
                      </a:lnTo>
                      <a:lnTo>
                        <a:pt x="6" y="0"/>
                      </a:lnTo>
                      <a:close/>
                    </a:path>
                  </a:pathLst>
                </a:custGeom>
                <a:solidFill>
                  <a:srgbClr val="A43E5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0" name="Google Shape;2820;p64"/>
                <p:cNvSpPr/>
                <p:nvPr/>
              </p:nvSpPr>
              <p:spPr>
                <a:xfrm>
                  <a:off x="2626519" y="2231231"/>
                  <a:ext cx="11906" cy="11906"/>
                </a:xfrm>
                <a:custGeom>
                  <a:avLst/>
                  <a:gdLst/>
                  <a:ahLst/>
                  <a:cxnLst/>
                  <a:rect l="l" t="t" r="r" b="b"/>
                  <a:pathLst>
                    <a:path w="10" h="10" extrusionOk="0">
                      <a:moveTo>
                        <a:pt x="4" y="0"/>
                      </a:moveTo>
                      <a:lnTo>
                        <a:pt x="4" y="0"/>
                      </a:lnTo>
                      <a:lnTo>
                        <a:pt x="8" y="4"/>
                      </a:lnTo>
                      <a:lnTo>
                        <a:pt x="10" y="8"/>
                      </a:lnTo>
                      <a:lnTo>
                        <a:pt x="10" y="8"/>
                      </a:lnTo>
                      <a:lnTo>
                        <a:pt x="8" y="10"/>
                      </a:lnTo>
                      <a:lnTo>
                        <a:pt x="4" y="10"/>
                      </a:lnTo>
                      <a:lnTo>
                        <a:pt x="4" y="10"/>
                      </a:lnTo>
                      <a:lnTo>
                        <a:pt x="2" y="6"/>
                      </a:lnTo>
                      <a:lnTo>
                        <a:pt x="0" y="2"/>
                      </a:lnTo>
                      <a:lnTo>
                        <a:pt x="0" y="2"/>
                      </a:lnTo>
                      <a:lnTo>
                        <a:pt x="2" y="0"/>
                      </a:lnTo>
                      <a:lnTo>
                        <a:pt x="4" y="0"/>
                      </a:lnTo>
                      <a:lnTo>
                        <a:pt x="4" y="0"/>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1" name="Google Shape;2821;p64"/>
                <p:cNvSpPr/>
                <p:nvPr/>
              </p:nvSpPr>
              <p:spPr>
                <a:xfrm>
                  <a:off x="2574131" y="2309813"/>
                  <a:ext cx="11906" cy="14288"/>
                </a:xfrm>
                <a:custGeom>
                  <a:avLst/>
                  <a:gdLst/>
                  <a:ahLst/>
                  <a:cxnLst/>
                  <a:rect l="l" t="t" r="r" b="b"/>
                  <a:pathLst>
                    <a:path w="10" h="12" extrusionOk="0">
                      <a:moveTo>
                        <a:pt x="6" y="0"/>
                      </a:moveTo>
                      <a:lnTo>
                        <a:pt x="6" y="0"/>
                      </a:lnTo>
                      <a:lnTo>
                        <a:pt x="8" y="4"/>
                      </a:lnTo>
                      <a:lnTo>
                        <a:pt x="10" y="8"/>
                      </a:lnTo>
                      <a:lnTo>
                        <a:pt x="10" y="8"/>
                      </a:lnTo>
                      <a:lnTo>
                        <a:pt x="8" y="12"/>
                      </a:lnTo>
                      <a:lnTo>
                        <a:pt x="6" y="12"/>
                      </a:lnTo>
                      <a:lnTo>
                        <a:pt x="6" y="12"/>
                      </a:lnTo>
                      <a:lnTo>
                        <a:pt x="2" y="8"/>
                      </a:lnTo>
                      <a:lnTo>
                        <a:pt x="0" y="4"/>
                      </a:lnTo>
                      <a:lnTo>
                        <a:pt x="0" y="4"/>
                      </a:lnTo>
                      <a:lnTo>
                        <a:pt x="2" y="0"/>
                      </a:lnTo>
                      <a:lnTo>
                        <a:pt x="6" y="0"/>
                      </a:lnTo>
                      <a:lnTo>
                        <a:pt x="6" y="0"/>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2" name="Google Shape;2822;p64"/>
                <p:cNvSpPr/>
                <p:nvPr/>
              </p:nvSpPr>
              <p:spPr>
                <a:xfrm>
                  <a:off x="2600325" y="2324100"/>
                  <a:ext cx="11906" cy="14288"/>
                </a:xfrm>
                <a:custGeom>
                  <a:avLst/>
                  <a:gdLst/>
                  <a:ahLst/>
                  <a:cxnLst/>
                  <a:rect l="l" t="t" r="r" b="b"/>
                  <a:pathLst>
                    <a:path w="10" h="12" extrusionOk="0">
                      <a:moveTo>
                        <a:pt x="6" y="2"/>
                      </a:moveTo>
                      <a:lnTo>
                        <a:pt x="6" y="2"/>
                      </a:lnTo>
                      <a:lnTo>
                        <a:pt x="8" y="4"/>
                      </a:lnTo>
                      <a:lnTo>
                        <a:pt x="10" y="10"/>
                      </a:lnTo>
                      <a:lnTo>
                        <a:pt x="10" y="10"/>
                      </a:lnTo>
                      <a:lnTo>
                        <a:pt x="8" y="12"/>
                      </a:lnTo>
                      <a:lnTo>
                        <a:pt x="6" y="12"/>
                      </a:lnTo>
                      <a:lnTo>
                        <a:pt x="6" y="12"/>
                      </a:lnTo>
                      <a:lnTo>
                        <a:pt x="2" y="8"/>
                      </a:lnTo>
                      <a:lnTo>
                        <a:pt x="0" y="4"/>
                      </a:lnTo>
                      <a:lnTo>
                        <a:pt x="0" y="4"/>
                      </a:lnTo>
                      <a:lnTo>
                        <a:pt x="2" y="0"/>
                      </a:lnTo>
                      <a:lnTo>
                        <a:pt x="6" y="2"/>
                      </a:lnTo>
                      <a:lnTo>
                        <a:pt x="6" y="2"/>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p64"/>
                <p:cNvSpPr/>
                <p:nvPr/>
              </p:nvSpPr>
              <p:spPr>
                <a:xfrm>
                  <a:off x="2626519" y="2340769"/>
                  <a:ext cx="11906" cy="11906"/>
                </a:xfrm>
                <a:custGeom>
                  <a:avLst/>
                  <a:gdLst/>
                  <a:ahLst/>
                  <a:cxnLst/>
                  <a:rect l="l" t="t" r="r" b="b"/>
                  <a:pathLst>
                    <a:path w="10" h="10" extrusionOk="0">
                      <a:moveTo>
                        <a:pt x="4" y="0"/>
                      </a:moveTo>
                      <a:lnTo>
                        <a:pt x="4" y="0"/>
                      </a:lnTo>
                      <a:lnTo>
                        <a:pt x="8" y="4"/>
                      </a:lnTo>
                      <a:lnTo>
                        <a:pt x="10" y="8"/>
                      </a:lnTo>
                      <a:lnTo>
                        <a:pt x="10" y="8"/>
                      </a:lnTo>
                      <a:lnTo>
                        <a:pt x="8" y="10"/>
                      </a:lnTo>
                      <a:lnTo>
                        <a:pt x="4" y="10"/>
                      </a:lnTo>
                      <a:lnTo>
                        <a:pt x="4" y="10"/>
                      </a:lnTo>
                      <a:lnTo>
                        <a:pt x="2" y="6"/>
                      </a:lnTo>
                      <a:lnTo>
                        <a:pt x="0" y="2"/>
                      </a:lnTo>
                      <a:lnTo>
                        <a:pt x="0" y="2"/>
                      </a:lnTo>
                      <a:lnTo>
                        <a:pt x="2" y="0"/>
                      </a:lnTo>
                      <a:lnTo>
                        <a:pt x="4" y="0"/>
                      </a:lnTo>
                      <a:lnTo>
                        <a:pt x="4"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4" name="Google Shape;2824;p64"/>
                <p:cNvSpPr/>
                <p:nvPr/>
              </p:nvSpPr>
              <p:spPr>
                <a:xfrm>
                  <a:off x="2550319" y="2405063"/>
                  <a:ext cx="9525" cy="14288"/>
                </a:xfrm>
                <a:custGeom>
                  <a:avLst/>
                  <a:gdLst/>
                  <a:ahLst/>
                  <a:cxnLst/>
                  <a:rect l="l" t="t" r="r" b="b"/>
                  <a:pathLst>
                    <a:path w="8" h="12" extrusionOk="0">
                      <a:moveTo>
                        <a:pt x="4" y="0"/>
                      </a:moveTo>
                      <a:lnTo>
                        <a:pt x="4" y="0"/>
                      </a:lnTo>
                      <a:lnTo>
                        <a:pt x="8" y="4"/>
                      </a:lnTo>
                      <a:lnTo>
                        <a:pt x="8" y="8"/>
                      </a:lnTo>
                      <a:lnTo>
                        <a:pt x="8" y="8"/>
                      </a:lnTo>
                      <a:lnTo>
                        <a:pt x="8" y="12"/>
                      </a:lnTo>
                      <a:lnTo>
                        <a:pt x="4" y="10"/>
                      </a:lnTo>
                      <a:lnTo>
                        <a:pt x="4" y="10"/>
                      </a:lnTo>
                      <a:lnTo>
                        <a:pt x="0" y="8"/>
                      </a:lnTo>
                      <a:lnTo>
                        <a:pt x="0" y="2"/>
                      </a:lnTo>
                      <a:lnTo>
                        <a:pt x="0" y="2"/>
                      </a:lnTo>
                      <a:lnTo>
                        <a:pt x="0" y="0"/>
                      </a:lnTo>
                      <a:lnTo>
                        <a:pt x="4" y="0"/>
                      </a:lnTo>
                      <a:lnTo>
                        <a:pt x="4"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5" name="Google Shape;2825;p64"/>
                <p:cNvSpPr/>
                <p:nvPr/>
              </p:nvSpPr>
              <p:spPr>
                <a:xfrm>
                  <a:off x="2600325" y="2433638"/>
                  <a:ext cx="11906" cy="14288"/>
                </a:xfrm>
                <a:custGeom>
                  <a:avLst/>
                  <a:gdLst/>
                  <a:ahLst/>
                  <a:cxnLst/>
                  <a:rect l="l" t="t" r="r" b="b"/>
                  <a:pathLst>
                    <a:path w="10" h="12" extrusionOk="0">
                      <a:moveTo>
                        <a:pt x="6" y="2"/>
                      </a:moveTo>
                      <a:lnTo>
                        <a:pt x="6" y="2"/>
                      </a:lnTo>
                      <a:lnTo>
                        <a:pt x="8" y="4"/>
                      </a:lnTo>
                      <a:lnTo>
                        <a:pt x="10" y="10"/>
                      </a:lnTo>
                      <a:lnTo>
                        <a:pt x="10" y="10"/>
                      </a:lnTo>
                      <a:lnTo>
                        <a:pt x="8" y="12"/>
                      </a:lnTo>
                      <a:lnTo>
                        <a:pt x="6" y="12"/>
                      </a:lnTo>
                      <a:lnTo>
                        <a:pt x="6" y="12"/>
                      </a:lnTo>
                      <a:lnTo>
                        <a:pt x="2" y="8"/>
                      </a:lnTo>
                      <a:lnTo>
                        <a:pt x="0" y="4"/>
                      </a:lnTo>
                      <a:lnTo>
                        <a:pt x="0" y="4"/>
                      </a:lnTo>
                      <a:lnTo>
                        <a:pt x="2" y="0"/>
                      </a:lnTo>
                      <a:lnTo>
                        <a:pt x="6" y="2"/>
                      </a:lnTo>
                      <a:lnTo>
                        <a:pt x="6" y="2"/>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6" name="Google Shape;2826;p64"/>
                <p:cNvSpPr/>
                <p:nvPr/>
              </p:nvSpPr>
              <p:spPr>
                <a:xfrm>
                  <a:off x="2626519" y="2450306"/>
                  <a:ext cx="11906" cy="11906"/>
                </a:xfrm>
                <a:custGeom>
                  <a:avLst/>
                  <a:gdLst/>
                  <a:ahLst/>
                  <a:cxnLst/>
                  <a:rect l="l" t="t" r="r" b="b"/>
                  <a:pathLst>
                    <a:path w="10" h="10" extrusionOk="0">
                      <a:moveTo>
                        <a:pt x="4" y="0"/>
                      </a:moveTo>
                      <a:lnTo>
                        <a:pt x="4" y="0"/>
                      </a:lnTo>
                      <a:lnTo>
                        <a:pt x="8" y="4"/>
                      </a:lnTo>
                      <a:lnTo>
                        <a:pt x="10" y="8"/>
                      </a:lnTo>
                      <a:lnTo>
                        <a:pt x="10" y="8"/>
                      </a:lnTo>
                      <a:lnTo>
                        <a:pt x="8" y="10"/>
                      </a:lnTo>
                      <a:lnTo>
                        <a:pt x="4" y="10"/>
                      </a:lnTo>
                      <a:lnTo>
                        <a:pt x="4" y="10"/>
                      </a:lnTo>
                      <a:lnTo>
                        <a:pt x="2" y="6"/>
                      </a:lnTo>
                      <a:lnTo>
                        <a:pt x="0" y="2"/>
                      </a:lnTo>
                      <a:lnTo>
                        <a:pt x="0" y="2"/>
                      </a:lnTo>
                      <a:lnTo>
                        <a:pt x="2" y="0"/>
                      </a:lnTo>
                      <a:lnTo>
                        <a:pt x="4" y="0"/>
                      </a:lnTo>
                      <a:lnTo>
                        <a:pt x="4" y="0"/>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827" name="Google Shape;2827;p64"/>
            <p:cNvSpPr/>
            <p:nvPr/>
          </p:nvSpPr>
          <p:spPr>
            <a:xfrm>
              <a:off x="6527256" y="2632800"/>
              <a:ext cx="3016500" cy="54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Montserrat"/>
                  <a:ea typeface="Montserrat"/>
                  <a:cs typeface="Montserrat"/>
                  <a:sym typeface="Montserrat"/>
                </a:rPr>
                <a:t>John</a:t>
              </a:r>
              <a:r>
                <a:rPr lang="en-GB" sz="1200" b="0" i="0" u="none" strike="noStrike" cap="none">
                  <a:solidFill>
                    <a:srgbClr val="000000"/>
                  </a:solidFill>
                  <a:latin typeface="Montserrat"/>
                  <a:ea typeface="Montserrat"/>
                  <a:cs typeface="Montserrat"/>
                  <a:sym typeface="Montserrat"/>
                </a:rPr>
                <a:t> requested his health data from </a:t>
              </a:r>
              <a:r>
                <a:rPr lang="en-GB" sz="1200" b="1" i="0" u="none" strike="noStrike" cap="none">
                  <a:solidFill>
                    <a:srgbClr val="000000"/>
                  </a:solidFill>
                  <a:latin typeface="Montserrat"/>
                  <a:ea typeface="Montserrat"/>
                  <a:cs typeface="Montserrat"/>
                  <a:sym typeface="Montserrat"/>
                </a:rPr>
                <a:t>Rombus mHealth</a:t>
              </a:r>
              <a:r>
                <a:rPr lang="en-GB" sz="1200" b="0" i="0" u="none" strike="noStrike" cap="none">
                  <a:solidFill>
                    <a:srgbClr val="000000"/>
                  </a:solidFill>
                  <a:latin typeface="Montserrat"/>
                  <a:ea typeface="Montserrat"/>
                  <a:cs typeface="Montserrat"/>
                  <a:sym typeface="Montserrat"/>
                </a:rPr>
                <a:t>, his </a:t>
              </a:r>
              <a:r>
                <a:rPr lang="en-GB" sz="1200" b="1" i="0" u="none" strike="noStrike" cap="none">
                  <a:solidFill>
                    <a:srgbClr val="000000"/>
                  </a:solidFill>
                  <a:latin typeface="Montserrat"/>
                  <a:ea typeface="Montserrat"/>
                  <a:cs typeface="Montserrat"/>
                  <a:sym typeface="Montserrat"/>
                </a:rPr>
                <a:t>mHealth</a:t>
              </a:r>
              <a:r>
                <a:rPr lang="en-GB" sz="1200" b="0" i="0" u="none" strike="noStrike" cap="none">
                  <a:solidFill>
                    <a:srgbClr val="000000"/>
                  </a:solidFill>
                  <a:latin typeface="Montserrat"/>
                  <a:ea typeface="Montserrat"/>
                  <a:cs typeface="Montserrat"/>
                  <a:sym typeface="Montserrat"/>
                </a:rPr>
                <a:t> provider.</a:t>
              </a:r>
              <a:endParaRPr sz="1200" b="0" i="0" u="none" strike="noStrike" cap="none">
                <a:solidFill>
                  <a:srgbClr val="000000"/>
                </a:solidFill>
                <a:latin typeface="Montserrat"/>
                <a:ea typeface="Montserrat"/>
                <a:cs typeface="Montserrat"/>
                <a:sym typeface="Montserrat"/>
              </a:endParaRPr>
            </a:p>
          </p:txBody>
        </p:sp>
        <p:cxnSp>
          <p:nvCxnSpPr>
            <p:cNvPr id="2828" name="Google Shape;2828;p64"/>
            <p:cNvCxnSpPr>
              <a:stCxn id="2730" idx="3"/>
              <a:endCxn id="2827" idx="1"/>
            </p:cNvCxnSpPr>
            <p:nvPr/>
          </p:nvCxnSpPr>
          <p:spPr>
            <a:xfrm rot="10800000" flipH="1">
              <a:off x="1724206" y="2906388"/>
              <a:ext cx="4803000" cy="70500"/>
            </a:xfrm>
            <a:prstGeom prst="bentConnector3">
              <a:avLst>
                <a:gd name="adj1" fmla="val 50001"/>
              </a:avLst>
            </a:prstGeom>
            <a:noFill/>
            <a:ln w="19050" cap="flat" cmpd="sng">
              <a:solidFill>
                <a:schemeClr val="dk1"/>
              </a:solidFill>
              <a:prstDash val="solid"/>
              <a:round/>
              <a:headEnd type="none" w="sm" len="sm"/>
              <a:tailEnd type="triangle" w="sm" len="sm"/>
            </a:ln>
          </p:spPr>
        </p:cxnSp>
        <p:cxnSp>
          <p:nvCxnSpPr>
            <p:cNvPr id="2829" name="Google Shape;2829;p64"/>
            <p:cNvCxnSpPr>
              <a:stCxn id="2827" idx="0"/>
              <a:endCxn id="2735" idx="6"/>
            </p:cNvCxnSpPr>
            <p:nvPr/>
          </p:nvCxnSpPr>
          <p:spPr>
            <a:xfrm rot="5400000" flipH="1">
              <a:off x="7316556" y="1913850"/>
              <a:ext cx="760500" cy="677400"/>
            </a:xfrm>
            <a:prstGeom prst="bentConnector2">
              <a:avLst/>
            </a:prstGeom>
            <a:noFill/>
            <a:ln w="19050" cap="flat" cmpd="sng">
              <a:solidFill>
                <a:schemeClr val="dk1"/>
              </a:solidFill>
              <a:prstDash val="dash"/>
              <a:round/>
              <a:headEnd type="none" w="sm" len="sm"/>
              <a:tailEnd type="triangle" w="med" len="med"/>
            </a:ln>
          </p:spPr>
        </p:cxnSp>
        <p:sp>
          <p:nvSpPr>
            <p:cNvPr id="2733" name="Google Shape;2733;p64"/>
            <p:cNvSpPr/>
            <p:nvPr/>
          </p:nvSpPr>
          <p:spPr>
            <a:xfrm>
              <a:off x="1665781" y="940525"/>
              <a:ext cx="3399900" cy="691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Montserrat"/>
                  <a:ea typeface="Montserrat"/>
                  <a:cs typeface="Montserrat"/>
                  <a:sym typeface="Montserrat"/>
                </a:rPr>
                <a:t>Rombus mHealth </a:t>
              </a:r>
              <a:r>
                <a:rPr lang="en-GB" sz="1200" b="0" i="0" u="none" strike="noStrike" cap="none">
                  <a:solidFill>
                    <a:srgbClr val="000000"/>
                  </a:solidFill>
                  <a:latin typeface="Montserrat"/>
                  <a:ea typeface="Montserrat"/>
                  <a:cs typeface="Montserrat"/>
                  <a:sym typeface="Montserrat"/>
                </a:rPr>
                <a:t>sent the data to </a:t>
              </a:r>
              <a:r>
                <a:rPr lang="en-GB" sz="1200" b="1" i="0" u="none" strike="noStrike" cap="none">
                  <a:solidFill>
                    <a:srgbClr val="000000"/>
                  </a:solidFill>
                  <a:latin typeface="Montserrat"/>
                  <a:ea typeface="Montserrat"/>
                  <a:cs typeface="Montserrat"/>
                  <a:sym typeface="Montserrat"/>
                </a:rPr>
                <a:t>The RED Hospital</a:t>
              </a:r>
              <a:r>
                <a:rPr lang="en-GB" sz="1200" b="0" i="0" u="none" strike="noStrike" cap="none">
                  <a:solidFill>
                    <a:srgbClr val="000000"/>
                  </a:solidFill>
                  <a:latin typeface="Montserrat"/>
                  <a:ea typeface="Montserrat"/>
                  <a:cs typeface="Montserrat"/>
                  <a:sym typeface="Montserrat"/>
                </a:rPr>
                <a:t> in </a:t>
              </a:r>
              <a:r>
                <a:rPr lang="en-GB" sz="1200" b="1" i="0" u="none" strike="noStrike" cap="none">
                  <a:solidFill>
                    <a:srgbClr val="000000"/>
                  </a:solidFill>
                  <a:latin typeface="Montserrat"/>
                  <a:ea typeface="Montserrat"/>
                  <a:cs typeface="Montserrat"/>
                  <a:sym typeface="Montserrat"/>
                </a:rPr>
                <a:t>proprietary</a:t>
              </a:r>
              <a:r>
                <a:rPr lang="en-GB" sz="1200" b="0" i="0" u="none" strike="noStrike" cap="none">
                  <a:solidFill>
                    <a:srgbClr val="000000"/>
                  </a:solidFill>
                  <a:latin typeface="Montserrat"/>
                  <a:ea typeface="Montserrat"/>
                  <a:cs typeface="Montserrat"/>
                  <a:sym typeface="Montserrat"/>
                </a:rPr>
                <a:t> </a:t>
              </a:r>
              <a:r>
                <a:rPr lang="en-GB" sz="1200" b="1" i="0" u="none" strike="noStrike" cap="none">
                  <a:solidFill>
                    <a:srgbClr val="000000"/>
                  </a:solidFill>
                  <a:latin typeface="Montserrat"/>
                  <a:ea typeface="Montserrat"/>
                  <a:cs typeface="Montserrat"/>
                  <a:sym typeface="Montserrat"/>
                </a:rPr>
                <a:t>format</a:t>
              </a:r>
              <a:r>
                <a:rPr lang="en-GB" sz="1200" b="0" i="0" u="none" strike="noStrike" cap="none">
                  <a:solidFill>
                    <a:srgbClr val="000000"/>
                  </a:solidFill>
                  <a:latin typeface="Montserrat"/>
                  <a:ea typeface="Montserrat"/>
                  <a:cs typeface="Montserrat"/>
                  <a:sym typeface="Montserrat"/>
                </a:rPr>
                <a:t>.  </a:t>
              </a:r>
              <a:endParaRPr sz="1200" b="0" i="0" u="none" strike="noStrike" cap="none">
                <a:solidFill>
                  <a:srgbClr val="000000"/>
                </a:solidFill>
                <a:latin typeface="Montserrat"/>
                <a:ea typeface="Montserrat"/>
                <a:cs typeface="Montserrat"/>
                <a:sym typeface="Montserrat"/>
              </a:endParaRPr>
            </a:p>
          </p:txBody>
        </p:sp>
        <p:pic>
          <p:nvPicPr>
            <p:cNvPr id="2830" name="Google Shape;2830;p64"/>
            <p:cNvPicPr preferRelativeResize="0"/>
            <p:nvPr/>
          </p:nvPicPr>
          <p:blipFill rotWithShape="1">
            <a:blip r:embed="rId5">
              <a:alphaModFix/>
            </a:blip>
            <a:srcRect/>
            <a:stretch/>
          </p:blipFill>
          <p:spPr>
            <a:xfrm>
              <a:off x="11022481" y="3131313"/>
              <a:ext cx="447276" cy="680175"/>
            </a:xfrm>
            <a:prstGeom prst="rect">
              <a:avLst/>
            </a:prstGeom>
            <a:noFill/>
            <a:ln>
              <a:noFill/>
            </a:ln>
          </p:spPr>
        </p:pic>
        <p:sp>
          <p:nvSpPr>
            <p:cNvPr id="2731" name="Google Shape;2731;p64"/>
            <p:cNvSpPr/>
            <p:nvPr/>
          </p:nvSpPr>
          <p:spPr>
            <a:xfrm>
              <a:off x="6986944" y="3931225"/>
              <a:ext cx="3162300" cy="572100"/>
            </a:xfrm>
            <a:prstGeom prst="rect">
              <a:avLst/>
            </a:prstGeom>
            <a:solidFill>
              <a:schemeClr val="lt2"/>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Montserrat"/>
                  <a:ea typeface="Montserrat"/>
                  <a:cs typeface="Montserrat"/>
                  <a:sym typeface="Montserrat"/>
                </a:rPr>
                <a:t>John </a:t>
              </a:r>
              <a:r>
                <a:rPr lang="en-GB" sz="1200" b="0" i="0" u="none" strike="noStrike" cap="none">
                  <a:solidFill>
                    <a:srgbClr val="000000"/>
                  </a:solidFill>
                  <a:latin typeface="Montserrat"/>
                  <a:ea typeface="Montserrat"/>
                  <a:cs typeface="Montserrat"/>
                  <a:sym typeface="Montserrat"/>
                </a:rPr>
                <a:t>travels to </a:t>
              </a:r>
              <a:r>
                <a:rPr lang="en-GB" sz="1200" b="1" i="0" u="none" strike="noStrike" cap="none">
                  <a:solidFill>
                    <a:srgbClr val="000000"/>
                  </a:solidFill>
                  <a:latin typeface="Montserrat"/>
                  <a:ea typeface="Montserrat"/>
                  <a:cs typeface="Montserrat"/>
                  <a:sym typeface="Montserrat"/>
                </a:rPr>
                <a:t>Nodava </a:t>
              </a:r>
              <a:r>
                <a:rPr lang="en-GB" sz="1200" b="0" i="0" u="none" strike="noStrike" cap="none">
                  <a:solidFill>
                    <a:srgbClr val="000000"/>
                  </a:solidFill>
                  <a:latin typeface="Montserrat"/>
                  <a:ea typeface="Montserrat"/>
                  <a:cs typeface="Montserrat"/>
                  <a:sym typeface="Montserrat"/>
                </a:rPr>
                <a:t>from </a:t>
              </a:r>
              <a:r>
                <a:rPr lang="en-GB" sz="1200" b="1" i="0" u="none" strike="noStrike" cap="none">
                  <a:solidFill>
                    <a:srgbClr val="000000"/>
                  </a:solidFill>
                  <a:latin typeface="Montserrat"/>
                  <a:ea typeface="Montserrat"/>
                  <a:cs typeface="Montserrat"/>
                  <a:sym typeface="Montserrat"/>
                </a:rPr>
                <a:t>Castle Republica (EU)</a:t>
              </a:r>
              <a:r>
                <a:rPr lang="en-GB" sz="1200" b="0" i="0" u="none" strike="noStrike" cap="none">
                  <a:solidFill>
                    <a:srgbClr val="000000"/>
                  </a:solidFill>
                  <a:latin typeface="Montserrat"/>
                  <a:ea typeface="Montserrat"/>
                  <a:cs typeface="Montserrat"/>
                  <a:sym typeface="Montserrat"/>
                </a:rPr>
                <a:t>. </a:t>
              </a:r>
              <a:endParaRPr sz="1200" b="0" i="0" u="none" strike="noStrike" cap="none">
                <a:solidFill>
                  <a:srgbClr val="000000"/>
                </a:solidFill>
                <a:latin typeface="Montserrat"/>
                <a:ea typeface="Montserrat"/>
                <a:cs typeface="Montserrat"/>
                <a:sym typeface="Montserrat"/>
              </a:endParaRPr>
            </a:p>
          </p:txBody>
        </p:sp>
        <p:cxnSp>
          <p:nvCxnSpPr>
            <p:cNvPr id="2831" name="Google Shape;2831;p64"/>
            <p:cNvCxnSpPr>
              <a:stCxn id="2830" idx="2"/>
              <a:endCxn id="2832" idx="0"/>
            </p:cNvCxnSpPr>
            <p:nvPr/>
          </p:nvCxnSpPr>
          <p:spPr>
            <a:xfrm rot="5400000">
              <a:off x="5211319" y="-730812"/>
              <a:ext cx="1492500" cy="10577100"/>
            </a:xfrm>
            <a:prstGeom prst="bentConnector3">
              <a:avLst>
                <a:gd name="adj1" fmla="val 75517"/>
              </a:avLst>
            </a:prstGeom>
            <a:noFill/>
            <a:ln w="19050" cap="flat" cmpd="sng">
              <a:solidFill>
                <a:schemeClr val="dk1"/>
              </a:solidFill>
              <a:prstDash val="solid"/>
              <a:round/>
              <a:headEnd type="none" w="sm" len="sm"/>
              <a:tailEnd type="triangle" w="med" len="med"/>
            </a:ln>
          </p:spPr>
        </p:cxnSp>
        <p:sp>
          <p:nvSpPr>
            <p:cNvPr id="2833" name="Google Shape;2833;p64"/>
            <p:cNvSpPr/>
            <p:nvPr/>
          </p:nvSpPr>
          <p:spPr>
            <a:xfrm>
              <a:off x="3536000" y="4651150"/>
              <a:ext cx="6221400" cy="945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Montserrat"/>
                  <a:ea typeface="Montserrat"/>
                  <a:cs typeface="Montserrat"/>
                  <a:sym typeface="Montserrat"/>
                </a:rPr>
                <a:t>While hiking,</a:t>
              </a:r>
              <a:r>
                <a:rPr lang="en-GB" sz="1200" b="1" i="0" u="none" strike="noStrike" cap="none">
                  <a:solidFill>
                    <a:schemeClr val="dk1"/>
                  </a:solidFill>
                  <a:latin typeface="Montserrat"/>
                  <a:ea typeface="Montserrat"/>
                  <a:cs typeface="Montserrat"/>
                  <a:sym typeface="Montserrat"/>
                </a:rPr>
                <a:t> John</a:t>
              </a:r>
              <a:r>
                <a:rPr lang="en-GB" sz="1200" b="0" i="0" u="none" strike="noStrike" cap="none">
                  <a:solidFill>
                    <a:schemeClr val="dk1"/>
                  </a:solidFill>
                  <a:latin typeface="Montserrat"/>
                  <a:ea typeface="Montserrat"/>
                  <a:cs typeface="Montserrat"/>
                  <a:sym typeface="Montserrat"/>
                </a:rPr>
                <a:t> falls suffering a </a:t>
              </a:r>
              <a:r>
                <a:rPr lang="en-GB" sz="1200" b="1" i="0" u="none" strike="noStrike" cap="none">
                  <a:solidFill>
                    <a:schemeClr val="dk1"/>
                  </a:solidFill>
                  <a:latin typeface="Montserrat"/>
                  <a:ea typeface="Montserrat"/>
                  <a:cs typeface="Montserrat"/>
                  <a:sym typeface="Montserrat"/>
                </a:rPr>
                <a:t>fracture</a:t>
              </a:r>
              <a:r>
                <a:rPr lang="en-GB" sz="1200" b="0" i="0" u="none" strike="noStrike" cap="none">
                  <a:solidFill>
                    <a:schemeClr val="dk1"/>
                  </a:solidFill>
                  <a:latin typeface="Montserrat"/>
                  <a:ea typeface="Montserrat"/>
                  <a:cs typeface="Montserrat"/>
                  <a:sym typeface="Montserrat"/>
                </a:rPr>
                <a:t>. Internal bleeding from the fracture causes a </a:t>
              </a:r>
              <a:r>
                <a:rPr lang="en-GB" sz="1200" b="1" i="0" u="none" strike="noStrike" cap="none">
                  <a:solidFill>
                    <a:schemeClr val="dk1"/>
                  </a:solidFill>
                  <a:latin typeface="Montserrat"/>
                  <a:ea typeface="Montserrat"/>
                  <a:cs typeface="Montserrat"/>
                  <a:sym typeface="Montserrat"/>
                </a:rPr>
                <a:t>clot</a:t>
              </a:r>
              <a:r>
                <a:rPr lang="en-GB" sz="1200" b="0" i="0" u="none" strike="noStrike" cap="none">
                  <a:solidFill>
                    <a:schemeClr val="dk1"/>
                  </a:solidFill>
                  <a:latin typeface="Montserrat"/>
                  <a:ea typeface="Montserrat"/>
                  <a:cs typeface="Montserrat"/>
                  <a:sym typeface="Montserrat"/>
                </a:rPr>
                <a:t> and </a:t>
              </a:r>
              <a:r>
                <a:rPr lang="en-GB" sz="1200" b="1" i="0" u="none" strike="noStrike" cap="none">
                  <a:solidFill>
                    <a:schemeClr val="dk1"/>
                  </a:solidFill>
                  <a:latin typeface="Montserrat"/>
                  <a:ea typeface="Montserrat"/>
                  <a:cs typeface="Montserrat"/>
                  <a:sym typeface="Montserrat"/>
                </a:rPr>
                <a:t>DVT.</a:t>
              </a:r>
              <a:r>
                <a:rPr lang="en-GB" sz="1200" b="0" i="0" u="none" strike="noStrike" cap="none">
                  <a:solidFill>
                    <a:schemeClr val="dk1"/>
                  </a:solidFill>
                  <a:latin typeface="Montserrat"/>
                  <a:ea typeface="Montserrat"/>
                  <a:cs typeface="Montserrat"/>
                  <a:sym typeface="Montserrat"/>
                </a:rPr>
                <a:t> </a:t>
              </a:r>
              <a:r>
                <a:rPr lang="en-GB" sz="1200" b="1" i="0" u="none" strike="noStrike" cap="none">
                  <a:solidFill>
                    <a:schemeClr val="dk1"/>
                  </a:solidFill>
                  <a:latin typeface="Montserrat"/>
                  <a:ea typeface="Montserrat"/>
                  <a:cs typeface="Montserrat"/>
                  <a:sym typeface="Montserrat"/>
                </a:rPr>
                <a:t>John</a:t>
              </a:r>
              <a:r>
                <a:rPr lang="en-GB" sz="1200" b="0" i="0" u="none" strike="noStrike" cap="none">
                  <a:solidFill>
                    <a:schemeClr val="dk1"/>
                  </a:solidFill>
                  <a:latin typeface="Montserrat"/>
                  <a:ea typeface="Montserrat"/>
                  <a:cs typeface="Montserrat"/>
                  <a:sym typeface="Montserrat"/>
                </a:rPr>
                <a:t> complains of </a:t>
              </a:r>
              <a:r>
                <a:rPr lang="en-GB" sz="1200" b="1" i="0" u="none" strike="noStrike" cap="none">
                  <a:solidFill>
                    <a:schemeClr val="dk1"/>
                  </a:solidFill>
                  <a:latin typeface="Montserrat"/>
                  <a:ea typeface="Montserrat"/>
                  <a:cs typeface="Montserrat"/>
                  <a:sym typeface="Montserrat"/>
                </a:rPr>
                <a:t>chest pain</a:t>
              </a:r>
              <a:r>
                <a:rPr lang="en-GB" sz="1200" b="0" i="0" u="none" strike="noStrike" cap="none">
                  <a:solidFill>
                    <a:schemeClr val="dk1"/>
                  </a:solidFill>
                  <a:latin typeface="Montserrat"/>
                  <a:ea typeface="Montserrat"/>
                  <a:cs typeface="Montserrat"/>
                  <a:sym typeface="Montserrat"/>
                </a:rPr>
                <a:t> indicating a possible </a:t>
              </a:r>
              <a:r>
                <a:rPr lang="en-GB" sz="1200" b="1" i="0" u="none" strike="noStrike" cap="none">
                  <a:solidFill>
                    <a:schemeClr val="dk1"/>
                  </a:solidFill>
                  <a:latin typeface="Montserrat"/>
                  <a:ea typeface="Montserrat"/>
                  <a:cs typeface="Montserrat"/>
                  <a:sym typeface="Montserrat"/>
                </a:rPr>
                <a:t>pulmonary embolism</a:t>
              </a:r>
              <a:r>
                <a:rPr lang="en-GB" sz="1200" b="0" i="0" u="none" strike="noStrike" cap="none">
                  <a:solidFill>
                    <a:schemeClr val="dk1"/>
                  </a:solidFill>
                  <a:latin typeface="Montserrat"/>
                  <a:ea typeface="Montserrat"/>
                  <a:cs typeface="Montserrat"/>
                  <a:sym typeface="Montserrat"/>
                </a:rPr>
                <a:t> (PE). </a:t>
              </a:r>
              <a:r>
                <a:rPr lang="en-GB" sz="1200" b="1" i="0" u="none" strike="noStrike" cap="none">
                  <a:solidFill>
                    <a:schemeClr val="dk1"/>
                  </a:solidFill>
                  <a:latin typeface="Montserrat"/>
                  <a:ea typeface="Montserrat"/>
                  <a:cs typeface="Montserrat"/>
                  <a:sym typeface="Montserrat"/>
                </a:rPr>
                <a:t>The YELLOW Hospital</a:t>
              </a:r>
              <a:r>
                <a:rPr lang="en-GB" sz="1200" b="0" i="0" u="none" strike="noStrike" cap="none">
                  <a:solidFill>
                    <a:schemeClr val="dk1"/>
                  </a:solidFill>
                  <a:latin typeface="Montserrat"/>
                  <a:ea typeface="Montserrat"/>
                  <a:cs typeface="Montserrat"/>
                  <a:sym typeface="Montserrat"/>
                </a:rPr>
                <a:t> calls </a:t>
              </a:r>
              <a:r>
                <a:rPr lang="en-GB" sz="1200" b="1" i="0" u="none" strike="noStrike" cap="none">
                  <a:solidFill>
                    <a:schemeClr val="dk1"/>
                  </a:solidFill>
                  <a:latin typeface="Montserrat"/>
                  <a:ea typeface="Montserrat"/>
                  <a:cs typeface="Montserrat"/>
                  <a:sym typeface="Montserrat"/>
                </a:rPr>
                <a:t>The RED Hospital</a:t>
              </a:r>
              <a:r>
                <a:rPr lang="en-GB" sz="1200" b="0" i="0" u="none" strike="noStrike" cap="none">
                  <a:solidFill>
                    <a:schemeClr val="dk1"/>
                  </a:solidFill>
                  <a:latin typeface="Montserrat"/>
                  <a:ea typeface="Montserrat"/>
                  <a:cs typeface="Montserrat"/>
                  <a:sym typeface="Montserrat"/>
                </a:rPr>
                <a:t> requesting </a:t>
              </a:r>
              <a:r>
                <a:rPr lang="en-GB" sz="1200" b="1" i="0" u="none" strike="noStrike" cap="none">
                  <a:solidFill>
                    <a:schemeClr val="dk1"/>
                  </a:solidFill>
                  <a:latin typeface="Montserrat"/>
                  <a:ea typeface="Montserrat"/>
                  <a:cs typeface="Montserrat"/>
                  <a:sym typeface="Montserrat"/>
                </a:rPr>
                <a:t>John’s EHR</a:t>
              </a:r>
              <a:r>
                <a:rPr lang="en-GB" sz="1200" b="0" i="0" u="none" strike="noStrike" cap="none">
                  <a:solidFill>
                    <a:schemeClr val="dk1"/>
                  </a:solidFill>
                  <a:latin typeface="Montserrat"/>
                  <a:ea typeface="Montserrat"/>
                  <a:cs typeface="Montserrat"/>
                  <a:sym typeface="Montserrat"/>
                </a:rPr>
                <a:t> to understand his full medical history before initiating treatment. </a:t>
              </a:r>
              <a:endParaRPr sz="1200" b="0" i="0" u="none" strike="noStrike" cap="none">
                <a:solidFill>
                  <a:schemeClr val="dk1"/>
                </a:solidFill>
                <a:latin typeface="Montserrat"/>
                <a:ea typeface="Montserrat"/>
                <a:cs typeface="Montserrat"/>
                <a:sym typeface="Montserrat"/>
              </a:endParaRPr>
            </a:p>
          </p:txBody>
        </p:sp>
        <p:cxnSp>
          <p:nvCxnSpPr>
            <p:cNvPr id="2834" name="Google Shape;2834;p64"/>
            <p:cNvCxnSpPr>
              <a:stCxn id="2832" idx="3"/>
              <a:endCxn id="2830" idx="3"/>
            </p:cNvCxnSpPr>
            <p:nvPr/>
          </p:nvCxnSpPr>
          <p:spPr>
            <a:xfrm rot="-5400000">
              <a:off x="5055521" y="-970769"/>
              <a:ext cx="1972200" cy="10856400"/>
            </a:xfrm>
            <a:prstGeom prst="bentConnector4">
              <a:avLst>
                <a:gd name="adj1" fmla="val -51355"/>
                <a:gd name="adj2" fmla="val 102193"/>
              </a:avLst>
            </a:prstGeom>
            <a:noFill/>
            <a:ln w="19050" cap="flat" cmpd="sng">
              <a:solidFill>
                <a:schemeClr val="dk1"/>
              </a:solidFill>
              <a:prstDash val="solid"/>
              <a:round/>
              <a:headEnd type="none" w="sm" len="sm"/>
              <a:tailEnd type="triangle" w="med" len="med"/>
            </a:ln>
          </p:spPr>
        </p:cxnSp>
        <p:sp>
          <p:nvSpPr>
            <p:cNvPr id="2835" name="Google Shape;2835;p64"/>
            <p:cNvSpPr/>
            <p:nvPr/>
          </p:nvSpPr>
          <p:spPr>
            <a:xfrm>
              <a:off x="4417269" y="6047325"/>
              <a:ext cx="4773900" cy="680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GB" sz="1200" b="1" i="0" u="none" strike="noStrike" cap="none">
                  <a:solidFill>
                    <a:schemeClr val="dk1"/>
                  </a:solidFill>
                  <a:latin typeface="Montserrat"/>
                  <a:ea typeface="Montserrat"/>
                  <a:cs typeface="Montserrat"/>
                  <a:sym typeface="Montserrat"/>
                </a:rPr>
                <a:t>Dr. Ramos </a:t>
              </a:r>
              <a:r>
                <a:rPr lang="en-GB" sz="1200" b="0" i="0" u="none" strike="noStrike" cap="none">
                  <a:solidFill>
                    <a:schemeClr val="dk1"/>
                  </a:solidFill>
                  <a:latin typeface="Montserrat"/>
                  <a:ea typeface="Montserrat"/>
                  <a:cs typeface="Montserrat"/>
                  <a:sym typeface="Montserrat"/>
                </a:rPr>
                <a:t>is driving to work. He calls</a:t>
              </a:r>
              <a:r>
                <a:rPr lang="en-GB" sz="1200" b="1" i="0" u="none" strike="noStrike" cap="none">
                  <a:solidFill>
                    <a:schemeClr val="dk1"/>
                  </a:solidFill>
                  <a:latin typeface="Montserrat"/>
                  <a:ea typeface="Montserrat"/>
                  <a:cs typeface="Montserrat"/>
                  <a:sym typeface="Montserrat"/>
                </a:rPr>
                <a:t> Craig </a:t>
              </a:r>
              <a:r>
                <a:rPr lang="en-GB" sz="1200" b="0" i="0" u="none" strike="noStrike" cap="none">
                  <a:solidFill>
                    <a:schemeClr val="dk1"/>
                  </a:solidFill>
                  <a:latin typeface="Montserrat"/>
                  <a:ea typeface="Montserrat"/>
                  <a:cs typeface="Montserrat"/>
                  <a:sym typeface="Montserrat"/>
                </a:rPr>
                <a:t>to login to his EHR profile and quickly email</a:t>
              </a:r>
              <a:r>
                <a:rPr lang="en-GB" sz="1200" b="1" i="0" u="none" strike="noStrike" cap="none">
                  <a:solidFill>
                    <a:schemeClr val="dk1"/>
                  </a:solidFill>
                  <a:latin typeface="Montserrat"/>
                  <a:ea typeface="Montserrat"/>
                  <a:cs typeface="Montserrat"/>
                  <a:sym typeface="Montserrat"/>
                </a:rPr>
                <a:t> John’s</a:t>
              </a:r>
              <a:r>
                <a:rPr lang="en-GB" sz="1200" b="0" i="0" u="none" strike="noStrike" cap="none">
                  <a:solidFill>
                    <a:schemeClr val="dk1"/>
                  </a:solidFill>
                  <a:latin typeface="Montserrat"/>
                  <a:ea typeface="Montserrat"/>
                  <a:cs typeface="Montserrat"/>
                  <a:sym typeface="Montserrat"/>
                </a:rPr>
                <a:t> </a:t>
              </a:r>
              <a:r>
                <a:rPr lang="en-GB" sz="1200" b="1" i="0" u="none" strike="noStrike" cap="none">
                  <a:solidFill>
                    <a:schemeClr val="dk1"/>
                  </a:solidFill>
                  <a:latin typeface="Montserrat"/>
                  <a:ea typeface="Montserrat"/>
                  <a:cs typeface="Montserrat"/>
                  <a:sym typeface="Montserrat"/>
                </a:rPr>
                <a:t>EHR</a:t>
              </a:r>
              <a:r>
                <a:rPr lang="en-GB" sz="1200" b="0" i="0" u="none" strike="noStrike" cap="none">
                  <a:solidFill>
                    <a:schemeClr val="dk1"/>
                  </a:solidFill>
                  <a:latin typeface="Montserrat"/>
                  <a:ea typeface="Montserrat"/>
                  <a:cs typeface="Montserrat"/>
                  <a:sym typeface="Montserrat"/>
                </a:rPr>
                <a:t> to </a:t>
              </a:r>
              <a:r>
                <a:rPr lang="en-GB" sz="1200" b="1" i="0" u="none" strike="noStrike" cap="none">
                  <a:solidFill>
                    <a:schemeClr val="dk1"/>
                  </a:solidFill>
                  <a:latin typeface="Montserrat"/>
                  <a:ea typeface="Montserrat"/>
                  <a:cs typeface="Montserrat"/>
                  <a:sym typeface="Montserrat"/>
                </a:rPr>
                <a:t>The YELLOW Hospital.  </a:t>
              </a:r>
              <a:endParaRPr sz="1400" b="1" i="0" u="none" strike="noStrike" cap="none">
                <a:solidFill>
                  <a:srgbClr val="000000"/>
                </a:solidFill>
                <a:latin typeface="Montserrat"/>
                <a:ea typeface="Montserrat"/>
                <a:cs typeface="Montserrat"/>
                <a:sym typeface="Montserrat"/>
              </a:endParaRPr>
            </a:p>
          </p:txBody>
        </p:sp>
        <p:grpSp>
          <p:nvGrpSpPr>
            <p:cNvPr id="2836" name="Google Shape;2836;p64"/>
            <p:cNvGrpSpPr/>
            <p:nvPr/>
          </p:nvGrpSpPr>
          <p:grpSpPr>
            <a:xfrm>
              <a:off x="6724769" y="1150569"/>
              <a:ext cx="652463" cy="552450"/>
              <a:chOff x="3143250" y="871538"/>
              <a:chExt cx="652463" cy="552450"/>
            </a:xfrm>
          </p:grpSpPr>
          <p:sp>
            <p:nvSpPr>
              <p:cNvPr id="2837" name="Google Shape;2837;p64"/>
              <p:cNvSpPr/>
              <p:nvPr/>
            </p:nvSpPr>
            <p:spPr>
              <a:xfrm>
                <a:off x="3567113" y="923925"/>
                <a:ext cx="202406" cy="100013"/>
              </a:xfrm>
              <a:custGeom>
                <a:avLst/>
                <a:gdLst/>
                <a:ahLst/>
                <a:cxnLst/>
                <a:rect l="l" t="t" r="r" b="b"/>
                <a:pathLst>
                  <a:path w="170" h="84" extrusionOk="0">
                    <a:moveTo>
                      <a:pt x="0" y="14"/>
                    </a:moveTo>
                    <a:lnTo>
                      <a:pt x="0" y="14"/>
                    </a:lnTo>
                    <a:lnTo>
                      <a:pt x="12" y="6"/>
                    </a:lnTo>
                    <a:lnTo>
                      <a:pt x="26" y="2"/>
                    </a:lnTo>
                    <a:lnTo>
                      <a:pt x="42" y="0"/>
                    </a:lnTo>
                    <a:lnTo>
                      <a:pt x="50" y="2"/>
                    </a:lnTo>
                    <a:lnTo>
                      <a:pt x="56" y="4"/>
                    </a:lnTo>
                    <a:lnTo>
                      <a:pt x="56" y="4"/>
                    </a:lnTo>
                    <a:lnTo>
                      <a:pt x="60" y="6"/>
                    </a:lnTo>
                    <a:lnTo>
                      <a:pt x="60" y="6"/>
                    </a:lnTo>
                    <a:lnTo>
                      <a:pt x="156" y="62"/>
                    </a:lnTo>
                    <a:lnTo>
                      <a:pt x="156" y="62"/>
                    </a:lnTo>
                    <a:lnTo>
                      <a:pt x="170" y="70"/>
                    </a:lnTo>
                    <a:lnTo>
                      <a:pt x="170" y="70"/>
                    </a:lnTo>
                    <a:lnTo>
                      <a:pt x="154" y="70"/>
                    </a:lnTo>
                    <a:lnTo>
                      <a:pt x="138" y="72"/>
                    </a:lnTo>
                    <a:lnTo>
                      <a:pt x="122" y="76"/>
                    </a:lnTo>
                    <a:lnTo>
                      <a:pt x="108" y="84"/>
                    </a:lnTo>
                    <a:lnTo>
                      <a:pt x="108" y="84"/>
                    </a:lnTo>
                    <a:lnTo>
                      <a:pt x="0" y="14"/>
                    </a:lnTo>
                    <a:lnTo>
                      <a:pt x="0" y="14"/>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8" name="Google Shape;2838;p64"/>
              <p:cNvSpPr/>
              <p:nvPr/>
            </p:nvSpPr>
            <p:spPr>
              <a:xfrm>
                <a:off x="3286125" y="871538"/>
                <a:ext cx="369094" cy="257175"/>
              </a:xfrm>
              <a:custGeom>
                <a:avLst/>
                <a:gdLst/>
                <a:ahLst/>
                <a:cxnLst/>
                <a:rect l="l" t="t" r="r" b="b"/>
                <a:pathLst>
                  <a:path w="310" h="216" extrusionOk="0">
                    <a:moveTo>
                      <a:pt x="112" y="216"/>
                    </a:moveTo>
                    <a:lnTo>
                      <a:pt x="112" y="216"/>
                    </a:lnTo>
                    <a:lnTo>
                      <a:pt x="0" y="150"/>
                    </a:lnTo>
                    <a:lnTo>
                      <a:pt x="0" y="150"/>
                    </a:lnTo>
                    <a:lnTo>
                      <a:pt x="10" y="126"/>
                    </a:lnTo>
                    <a:lnTo>
                      <a:pt x="24" y="104"/>
                    </a:lnTo>
                    <a:lnTo>
                      <a:pt x="24" y="104"/>
                    </a:lnTo>
                    <a:lnTo>
                      <a:pt x="36" y="84"/>
                    </a:lnTo>
                    <a:lnTo>
                      <a:pt x="52" y="64"/>
                    </a:lnTo>
                    <a:lnTo>
                      <a:pt x="70" y="46"/>
                    </a:lnTo>
                    <a:lnTo>
                      <a:pt x="88" y="30"/>
                    </a:lnTo>
                    <a:lnTo>
                      <a:pt x="88" y="30"/>
                    </a:lnTo>
                    <a:lnTo>
                      <a:pt x="110" y="16"/>
                    </a:lnTo>
                    <a:lnTo>
                      <a:pt x="132" y="6"/>
                    </a:lnTo>
                    <a:lnTo>
                      <a:pt x="144" y="2"/>
                    </a:lnTo>
                    <a:lnTo>
                      <a:pt x="156" y="0"/>
                    </a:lnTo>
                    <a:lnTo>
                      <a:pt x="168" y="0"/>
                    </a:lnTo>
                    <a:lnTo>
                      <a:pt x="182" y="0"/>
                    </a:lnTo>
                    <a:lnTo>
                      <a:pt x="182" y="0"/>
                    </a:lnTo>
                    <a:lnTo>
                      <a:pt x="190" y="4"/>
                    </a:lnTo>
                    <a:lnTo>
                      <a:pt x="200" y="8"/>
                    </a:lnTo>
                    <a:lnTo>
                      <a:pt x="200" y="8"/>
                    </a:lnTo>
                    <a:lnTo>
                      <a:pt x="298" y="64"/>
                    </a:lnTo>
                    <a:lnTo>
                      <a:pt x="298" y="64"/>
                    </a:lnTo>
                    <a:lnTo>
                      <a:pt x="310" y="72"/>
                    </a:lnTo>
                    <a:lnTo>
                      <a:pt x="310" y="72"/>
                    </a:lnTo>
                    <a:lnTo>
                      <a:pt x="306" y="72"/>
                    </a:lnTo>
                    <a:lnTo>
                      <a:pt x="298" y="74"/>
                    </a:lnTo>
                    <a:lnTo>
                      <a:pt x="276" y="86"/>
                    </a:lnTo>
                    <a:lnTo>
                      <a:pt x="248" y="104"/>
                    </a:lnTo>
                    <a:lnTo>
                      <a:pt x="218" y="126"/>
                    </a:lnTo>
                    <a:lnTo>
                      <a:pt x="186" y="150"/>
                    </a:lnTo>
                    <a:lnTo>
                      <a:pt x="156" y="176"/>
                    </a:lnTo>
                    <a:lnTo>
                      <a:pt x="130" y="198"/>
                    </a:lnTo>
                    <a:lnTo>
                      <a:pt x="112" y="216"/>
                    </a:lnTo>
                    <a:lnTo>
                      <a:pt x="112" y="216"/>
                    </a:lnTo>
                    <a:close/>
                  </a:path>
                </a:pathLst>
              </a:custGeom>
              <a:solidFill>
                <a:srgbClr val="AA241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9" name="Google Shape;2839;p64"/>
              <p:cNvSpPr/>
              <p:nvPr/>
            </p:nvSpPr>
            <p:spPr>
              <a:xfrm>
                <a:off x="3143250" y="1050131"/>
                <a:ext cx="276225" cy="366713"/>
              </a:xfrm>
              <a:custGeom>
                <a:avLst/>
                <a:gdLst/>
                <a:ahLst/>
                <a:cxnLst/>
                <a:rect l="l" t="t" r="r" b="b"/>
                <a:pathLst>
                  <a:path w="232" h="308" extrusionOk="0">
                    <a:moveTo>
                      <a:pt x="0" y="176"/>
                    </a:moveTo>
                    <a:lnTo>
                      <a:pt x="0" y="176"/>
                    </a:lnTo>
                    <a:lnTo>
                      <a:pt x="2" y="162"/>
                    </a:lnTo>
                    <a:lnTo>
                      <a:pt x="4" y="146"/>
                    </a:lnTo>
                    <a:lnTo>
                      <a:pt x="4" y="146"/>
                    </a:lnTo>
                    <a:lnTo>
                      <a:pt x="10" y="122"/>
                    </a:lnTo>
                    <a:lnTo>
                      <a:pt x="20" y="100"/>
                    </a:lnTo>
                    <a:lnTo>
                      <a:pt x="32" y="78"/>
                    </a:lnTo>
                    <a:lnTo>
                      <a:pt x="46" y="56"/>
                    </a:lnTo>
                    <a:lnTo>
                      <a:pt x="46" y="56"/>
                    </a:lnTo>
                    <a:lnTo>
                      <a:pt x="56" y="44"/>
                    </a:lnTo>
                    <a:lnTo>
                      <a:pt x="68" y="32"/>
                    </a:lnTo>
                    <a:lnTo>
                      <a:pt x="80" y="22"/>
                    </a:lnTo>
                    <a:lnTo>
                      <a:pt x="92" y="14"/>
                    </a:lnTo>
                    <a:lnTo>
                      <a:pt x="92" y="14"/>
                    </a:lnTo>
                    <a:lnTo>
                      <a:pt x="106" y="6"/>
                    </a:lnTo>
                    <a:lnTo>
                      <a:pt x="120" y="0"/>
                    </a:lnTo>
                    <a:lnTo>
                      <a:pt x="120" y="0"/>
                    </a:lnTo>
                    <a:lnTo>
                      <a:pt x="120" y="0"/>
                    </a:lnTo>
                    <a:lnTo>
                      <a:pt x="120" y="0"/>
                    </a:lnTo>
                    <a:lnTo>
                      <a:pt x="232" y="66"/>
                    </a:lnTo>
                    <a:lnTo>
                      <a:pt x="232" y="66"/>
                    </a:lnTo>
                    <a:lnTo>
                      <a:pt x="220" y="98"/>
                    </a:lnTo>
                    <a:lnTo>
                      <a:pt x="192" y="170"/>
                    </a:lnTo>
                    <a:lnTo>
                      <a:pt x="140" y="308"/>
                    </a:lnTo>
                    <a:lnTo>
                      <a:pt x="140" y="308"/>
                    </a:lnTo>
                    <a:lnTo>
                      <a:pt x="30" y="244"/>
                    </a:lnTo>
                    <a:lnTo>
                      <a:pt x="30" y="244"/>
                    </a:lnTo>
                    <a:lnTo>
                      <a:pt x="22" y="238"/>
                    </a:lnTo>
                    <a:lnTo>
                      <a:pt x="16" y="230"/>
                    </a:lnTo>
                    <a:lnTo>
                      <a:pt x="10" y="222"/>
                    </a:lnTo>
                    <a:lnTo>
                      <a:pt x="6" y="214"/>
                    </a:lnTo>
                    <a:lnTo>
                      <a:pt x="2" y="196"/>
                    </a:lnTo>
                    <a:lnTo>
                      <a:pt x="0" y="176"/>
                    </a:lnTo>
                    <a:lnTo>
                      <a:pt x="0" y="176"/>
                    </a:lnTo>
                    <a:close/>
                  </a:path>
                </a:pathLst>
              </a:custGeom>
              <a:solidFill>
                <a:srgbClr val="AA241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0" name="Google Shape;2840;p64"/>
              <p:cNvSpPr/>
              <p:nvPr/>
            </p:nvSpPr>
            <p:spPr>
              <a:xfrm>
                <a:off x="3274219" y="947738"/>
                <a:ext cx="521494" cy="476250"/>
              </a:xfrm>
              <a:custGeom>
                <a:avLst/>
                <a:gdLst/>
                <a:ahLst/>
                <a:cxnLst/>
                <a:rect l="l" t="t" r="r" b="b"/>
                <a:pathLst>
                  <a:path w="438" h="400" extrusionOk="0">
                    <a:moveTo>
                      <a:pt x="228" y="18"/>
                    </a:moveTo>
                    <a:lnTo>
                      <a:pt x="228" y="18"/>
                    </a:lnTo>
                    <a:lnTo>
                      <a:pt x="212" y="28"/>
                    </a:lnTo>
                    <a:lnTo>
                      <a:pt x="194" y="42"/>
                    </a:lnTo>
                    <a:lnTo>
                      <a:pt x="180" y="56"/>
                    </a:lnTo>
                    <a:lnTo>
                      <a:pt x="164" y="74"/>
                    </a:lnTo>
                    <a:lnTo>
                      <a:pt x="152" y="92"/>
                    </a:lnTo>
                    <a:lnTo>
                      <a:pt x="140" y="110"/>
                    </a:lnTo>
                    <a:lnTo>
                      <a:pt x="128" y="130"/>
                    </a:lnTo>
                    <a:lnTo>
                      <a:pt x="120" y="150"/>
                    </a:lnTo>
                    <a:lnTo>
                      <a:pt x="120" y="150"/>
                    </a:lnTo>
                    <a:lnTo>
                      <a:pt x="100" y="160"/>
                    </a:lnTo>
                    <a:lnTo>
                      <a:pt x="100" y="160"/>
                    </a:lnTo>
                    <a:lnTo>
                      <a:pt x="80" y="174"/>
                    </a:lnTo>
                    <a:lnTo>
                      <a:pt x="62" y="190"/>
                    </a:lnTo>
                    <a:lnTo>
                      <a:pt x="44" y="212"/>
                    </a:lnTo>
                    <a:lnTo>
                      <a:pt x="30" y="234"/>
                    </a:lnTo>
                    <a:lnTo>
                      <a:pt x="18" y="258"/>
                    </a:lnTo>
                    <a:lnTo>
                      <a:pt x="8" y="282"/>
                    </a:lnTo>
                    <a:lnTo>
                      <a:pt x="2" y="306"/>
                    </a:lnTo>
                    <a:lnTo>
                      <a:pt x="0" y="330"/>
                    </a:lnTo>
                    <a:lnTo>
                      <a:pt x="0" y="330"/>
                    </a:lnTo>
                    <a:lnTo>
                      <a:pt x="4" y="352"/>
                    </a:lnTo>
                    <a:lnTo>
                      <a:pt x="8" y="370"/>
                    </a:lnTo>
                    <a:lnTo>
                      <a:pt x="14" y="378"/>
                    </a:lnTo>
                    <a:lnTo>
                      <a:pt x="18" y="384"/>
                    </a:lnTo>
                    <a:lnTo>
                      <a:pt x="24" y="390"/>
                    </a:lnTo>
                    <a:lnTo>
                      <a:pt x="30" y="394"/>
                    </a:lnTo>
                    <a:lnTo>
                      <a:pt x="38" y="398"/>
                    </a:lnTo>
                    <a:lnTo>
                      <a:pt x="44" y="400"/>
                    </a:lnTo>
                    <a:lnTo>
                      <a:pt x="54" y="400"/>
                    </a:lnTo>
                    <a:lnTo>
                      <a:pt x="62" y="400"/>
                    </a:lnTo>
                    <a:lnTo>
                      <a:pt x="80" y="396"/>
                    </a:lnTo>
                    <a:lnTo>
                      <a:pt x="100" y="388"/>
                    </a:lnTo>
                    <a:lnTo>
                      <a:pt x="100" y="388"/>
                    </a:lnTo>
                    <a:lnTo>
                      <a:pt x="360" y="238"/>
                    </a:lnTo>
                    <a:lnTo>
                      <a:pt x="360" y="238"/>
                    </a:lnTo>
                    <a:lnTo>
                      <a:pt x="376" y="226"/>
                    </a:lnTo>
                    <a:lnTo>
                      <a:pt x="390" y="212"/>
                    </a:lnTo>
                    <a:lnTo>
                      <a:pt x="404" y="196"/>
                    </a:lnTo>
                    <a:lnTo>
                      <a:pt x="416" y="178"/>
                    </a:lnTo>
                    <a:lnTo>
                      <a:pt x="424" y="160"/>
                    </a:lnTo>
                    <a:lnTo>
                      <a:pt x="432" y="140"/>
                    </a:lnTo>
                    <a:lnTo>
                      <a:pt x="436" y="120"/>
                    </a:lnTo>
                    <a:lnTo>
                      <a:pt x="438" y="100"/>
                    </a:lnTo>
                    <a:lnTo>
                      <a:pt x="438" y="100"/>
                    </a:lnTo>
                    <a:lnTo>
                      <a:pt x="436" y="84"/>
                    </a:lnTo>
                    <a:lnTo>
                      <a:pt x="432" y="68"/>
                    </a:lnTo>
                    <a:lnTo>
                      <a:pt x="424" y="58"/>
                    </a:lnTo>
                    <a:lnTo>
                      <a:pt x="414" y="50"/>
                    </a:lnTo>
                    <a:lnTo>
                      <a:pt x="404" y="46"/>
                    </a:lnTo>
                    <a:lnTo>
                      <a:pt x="390" y="44"/>
                    </a:lnTo>
                    <a:lnTo>
                      <a:pt x="374" y="48"/>
                    </a:lnTo>
                    <a:lnTo>
                      <a:pt x="358" y="56"/>
                    </a:lnTo>
                    <a:lnTo>
                      <a:pt x="358" y="56"/>
                    </a:lnTo>
                    <a:lnTo>
                      <a:pt x="354" y="58"/>
                    </a:lnTo>
                    <a:lnTo>
                      <a:pt x="354" y="58"/>
                    </a:lnTo>
                    <a:lnTo>
                      <a:pt x="346" y="38"/>
                    </a:lnTo>
                    <a:lnTo>
                      <a:pt x="336" y="22"/>
                    </a:lnTo>
                    <a:lnTo>
                      <a:pt x="330" y="16"/>
                    </a:lnTo>
                    <a:lnTo>
                      <a:pt x="324" y="10"/>
                    </a:lnTo>
                    <a:lnTo>
                      <a:pt x="316" y="6"/>
                    </a:lnTo>
                    <a:lnTo>
                      <a:pt x="308" y="4"/>
                    </a:lnTo>
                    <a:lnTo>
                      <a:pt x="292" y="0"/>
                    </a:lnTo>
                    <a:lnTo>
                      <a:pt x="272" y="0"/>
                    </a:lnTo>
                    <a:lnTo>
                      <a:pt x="250" y="6"/>
                    </a:lnTo>
                    <a:lnTo>
                      <a:pt x="228" y="18"/>
                    </a:lnTo>
                    <a:lnTo>
                      <a:pt x="228" y="18"/>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30" name="Google Shape;2730;p64"/>
            <p:cNvSpPr/>
            <p:nvPr/>
          </p:nvSpPr>
          <p:spPr>
            <a:xfrm>
              <a:off x="486106" y="2797188"/>
              <a:ext cx="12381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Dr. Ramos</a:t>
              </a:r>
              <a:endParaRPr sz="1200" b="1" i="0" u="none" strike="noStrike" cap="none">
                <a:solidFill>
                  <a:schemeClr val="dk1"/>
                </a:solidFill>
                <a:latin typeface="Montserrat"/>
                <a:ea typeface="Montserrat"/>
                <a:cs typeface="Montserrat"/>
                <a:sym typeface="Montserrat"/>
              </a:endParaRPr>
            </a:p>
          </p:txBody>
        </p:sp>
        <p:sp>
          <p:nvSpPr>
            <p:cNvPr id="2841" name="Google Shape;2841;p64"/>
            <p:cNvSpPr/>
            <p:nvPr/>
          </p:nvSpPr>
          <p:spPr>
            <a:xfrm>
              <a:off x="4938944" y="3659813"/>
              <a:ext cx="12381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John</a:t>
              </a:r>
              <a:endParaRPr sz="1200" b="1" i="0" u="none" strike="noStrike" cap="none">
                <a:solidFill>
                  <a:schemeClr val="dk1"/>
                </a:solidFill>
                <a:latin typeface="Montserrat"/>
                <a:ea typeface="Montserrat"/>
                <a:cs typeface="Montserrat"/>
                <a:sym typeface="Montserrat"/>
              </a:endParaRPr>
            </a:p>
          </p:txBody>
        </p:sp>
        <p:sp>
          <p:nvSpPr>
            <p:cNvPr id="2842" name="Google Shape;2842;p64"/>
            <p:cNvSpPr/>
            <p:nvPr/>
          </p:nvSpPr>
          <p:spPr>
            <a:xfrm>
              <a:off x="7464674" y="1432926"/>
              <a:ext cx="10830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Montserrat"/>
                  <a:ea typeface="Montserrat"/>
                  <a:cs typeface="Montserrat"/>
                  <a:sym typeface="Montserrat"/>
                </a:rPr>
                <a:t>Rombus mHealth</a:t>
              </a:r>
              <a:endParaRPr sz="1400" b="0" i="0" u="none" strike="noStrike" cap="none">
                <a:solidFill>
                  <a:schemeClr val="dk1"/>
                </a:solidFill>
                <a:latin typeface="Montserrat"/>
                <a:ea typeface="Montserrat"/>
                <a:cs typeface="Montserrat"/>
                <a:sym typeface="Montserrat"/>
              </a:endParaRPr>
            </a:p>
          </p:txBody>
        </p:sp>
        <p:sp>
          <p:nvSpPr>
            <p:cNvPr id="2843" name="Google Shape;2843;p64"/>
            <p:cNvSpPr/>
            <p:nvPr/>
          </p:nvSpPr>
          <p:spPr>
            <a:xfrm>
              <a:off x="10333244" y="2683675"/>
              <a:ext cx="16854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The YELLOW Hospital</a:t>
              </a:r>
              <a:endParaRPr sz="1200" b="1" i="0" u="none" strike="noStrike" cap="none">
                <a:solidFill>
                  <a:schemeClr val="dk1"/>
                </a:solidFill>
                <a:latin typeface="Montserrat"/>
                <a:ea typeface="Montserrat"/>
                <a:cs typeface="Montserrat"/>
                <a:sym typeface="Montserrat"/>
              </a:endParaRPr>
            </a:p>
          </p:txBody>
        </p:sp>
        <p:sp>
          <p:nvSpPr>
            <p:cNvPr id="2844" name="Google Shape;2844;p64"/>
            <p:cNvSpPr/>
            <p:nvPr/>
          </p:nvSpPr>
          <p:spPr>
            <a:xfrm>
              <a:off x="10266194" y="1180775"/>
              <a:ext cx="17526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200" b="1" i="0" u="none" strike="noStrike" cap="none">
                  <a:solidFill>
                    <a:schemeClr val="dk1"/>
                  </a:solidFill>
                  <a:latin typeface="Montserrat"/>
                  <a:ea typeface="Montserrat"/>
                  <a:cs typeface="Montserrat"/>
                  <a:sym typeface="Montserrat"/>
                </a:rPr>
                <a:t>Nodava </a:t>
              </a:r>
              <a:endParaRPr sz="1400" b="0" i="0" u="none" strike="noStrike" cap="none">
                <a:solidFill>
                  <a:schemeClr val="dk1"/>
                </a:solidFill>
                <a:latin typeface="Montserrat"/>
                <a:ea typeface="Montserrat"/>
                <a:cs typeface="Montserrat"/>
                <a:sym typeface="Montserrat"/>
              </a:endParaRPr>
            </a:p>
          </p:txBody>
        </p:sp>
        <p:sp>
          <p:nvSpPr>
            <p:cNvPr id="2845" name="Google Shape;2845;p64"/>
            <p:cNvSpPr/>
            <p:nvPr/>
          </p:nvSpPr>
          <p:spPr>
            <a:xfrm>
              <a:off x="2270644" y="2414775"/>
              <a:ext cx="3633300" cy="10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Montserrat"/>
                  <a:ea typeface="Montserrat"/>
                  <a:cs typeface="Montserrat"/>
                  <a:sym typeface="Montserrat"/>
                </a:rPr>
                <a:t>During the follow-up </a:t>
              </a:r>
              <a:r>
                <a:rPr lang="en-GB" sz="1200" b="1" i="0" u="none" strike="noStrike" cap="none">
                  <a:solidFill>
                    <a:schemeClr val="dk1"/>
                  </a:solidFill>
                  <a:latin typeface="Montserrat"/>
                  <a:ea typeface="Montserrat"/>
                  <a:cs typeface="Montserrat"/>
                  <a:sym typeface="Montserrat"/>
                </a:rPr>
                <a:t>telehealth</a:t>
              </a:r>
              <a:r>
                <a:rPr lang="en-GB" sz="1200" b="0" i="0" u="none" strike="noStrike" cap="none">
                  <a:solidFill>
                    <a:srgbClr val="000000"/>
                  </a:solidFill>
                  <a:latin typeface="Montserrat"/>
                  <a:ea typeface="Montserrat"/>
                  <a:cs typeface="Montserrat"/>
                  <a:sym typeface="Montserrat"/>
                </a:rPr>
                <a:t> consultation, </a:t>
              </a:r>
              <a:r>
                <a:rPr lang="en-GB" sz="1200" b="1" i="0" u="none" strike="noStrike" cap="none">
                  <a:solidFill>
                    <a:srgbClr val="000000"/>
                  </a:solidFill>
                  <a:latin typeface="Montserrat"/>
                  <a:ea typeface="Montserrat"/>
                  <a:cs typeface="Montserrat"/>
                  <a:sym typeface="Montserrat"/>
                </a:rPr>
                <a:t>John </a:t>
              </a:r>
              <a:r>
                <a:rPr lang="en-GB" sz="1200" b="0" i="0" u="none" strike="noStrike" cap="none">
                  <a:solidFill>
                    <a:srgbClr val="000000"/>
                  </a:solidFill>
                  <a:latin typeface="Montserrat"/>
                  <a:ea typeface="Montserrat"/>
                  <a:cs typeface="Montserrat"/>
                  <a:sym typeface="Montserrat"/>
                </a:rPr>
                <a:t>tells Dr. Ramos of a hiking trip abroad. </a:t>
              </a:r>
              <a:r>
                <a:rPr lang="en-GB" sz="1200" b="1" i="0" u="none" strike="noStrike" cap="none">
                  <a:solidFill>
                    <a:srgbClr val="000000"/>
                  </a:solidFill>
                  <a:latin typeface="Montserrat"/>
                  <a:ea typeface="Montserrat"/>
                  <a:cs typeface="Montserrat"/>
                  <a:sym typeface="Montserrat"/>
                </a:rPr>
                <a:t>Dr. Ramos</a:t>
              </a:r>
              <a:r>
                <a:rPr lang="en-GB" sz="1200" b="0" i="0" u="none" strike="noStrike" cap="none">
                  <a:solidFill>
                    <a:srgbClr val="000000"/>
                  </a:solidFill>
                  <a:latin typeface="Montserrat"/>
                  <a:ea typeface="Montserrat"/>
                  <a:cs typeface="Montserrat"/>
                  <a:sym typeface="Montserrat"/>
                </a:rPr>
                <a:t> asks </a:t>
              </a:r>
              <a:r>
                <a:rPr lang="en-GB" sz="1200" b="1" i="0" u="none" strike="noStrike" cap="none">
                  <a:solidFill>
                    <a:srgbClr val="000000"/>
                  </a:solidFill>
                  <a:latin typeface="Montserrat"/>
                  <a:ea typeface="Montserrat"/>
                  <a:cs typeface="Montserrat"/>
                  <a:sym typeface="Montserrat"/>
                </a:rPr>
                <a:t>John</a:t>
              </a:r>
              <a:r>
                <a:rPr lang="en-GB" sz="1200" b="0" i="0" u="none" strike="noStrike" cap="none">
                  <a:solidFill>
                    <a:srgbClr val="000000"/>
                  </a:solidFill>
                  <a:latin typeface="Montserrat"/>
                  <a:ea typeface="Montserrat"/>
                  <a:cs typeface="Montserrat"/>
                  <a:sym typeface="Montserrat"/>
                </a:rPr>
                <a:t> to send his </a:t>
              </a:r>
              <a:r>
                <a:rPr lang="en-GB" sz="1200" b="1" i="0" u="none" strike="noStrike" cap="none">
                  <a:solidFill>
                    <a:srgbClr val="000000"/>
                  </a:solidFill>
                  <a:latin typeface="Montserrat"/>
                  <a:ea typeface="Montserrat"/>
                  <a:cs typeface="Montserrat"/>
                  <a:sym typeface="Montserrat"/>
                </a:rPr>
                <a:t>mHealth data</a:t>
              </a:r>
              <a:r>
                <a:rPr lang="en-GB" sz="1200" b="0" i="0" u="none" strike="noStrike" cap="none">
                  <a:solidFill>
                    <a:srgbClr val="000000"/>
                  </a:solidFill>
                  <a:latin typeface="Montserrat"/>
                  <a:ea typeface="Montserrat"/>
                  <a:cs typeface="Montserrat"/>
                  <a:sym typeface="Montserrat"/>
                </a:rPr>
                <a:t> so that he can give him comprehensive advice. </a:t>
              </a:r>
              <a:endParaRPr sz="1200" b="0" i="0" u="none" strike="noStrike" cap="none">
                <a:solidFill>
                  <a:srgbClr val="000000"/>
                </a:solidFill>
                <a:latin typeface="Montserrat"/>
                <a:ea typeface="Montserrat"/>
                <a:cs typeface="Montserrat"/>
                <a:sym typeface="Montserrat"/>
              </a:endParaRPr>
            </a:p>
          </p:txBody>
        </p:sp>
        <p:sp>
          <p:nvSpPr>
            <p:cNvPr id="2846" name="Google Shape;2846;p64"/>
            <p:cNvSpPr/>
            <p:nvPr/>
          </p:nvSpPr>
          <p:spPr>
            <a:xfrm>
              <a:off x="4263619" y="1953933"/>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1</a:t>
              </a:r>
              <a:endParaRPr sz="1600" b="1" i="0" u="none" strike="noStrike" cap="none">
                <a:solidFill>
                  <a:schemeClr val="lt1"/>
                </a:solidFill>
                <a:latin typeface="Montserrat"/>
                <a:ea typeface="Montserrat"/>
                <a:cs typeface="Montserrat"/>
                <a:sym typeface="Montserrat"/>
              </a:endParaRPr>
            </a:p>
          </p:txBody>
        </p:sp>
        <p:sp>
          <p:nvSpPr>
            <p:cNvPr id="2847" name="Google Shape;2847;p64"/>
            <p:cNvSpPr/>
            <p:nvPr/>
          </p:nvSpPr>
          <p:spPr>
            <a:xfrm>
              <a:off x="836394" y="327390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2</a:t>
              </a:r>
              <a:endParaRPr sz="1600" b="1" i="0" u="none" strike="noStrike" cap="none">
                <a:solidFill>
                  <a:schemeClr val="lt1"/>
                </a:solidFill>
                <a:latin typeface="Montserrat"/>
                <a:ea typeface="Montserrat"/>
                <a:cs typeface="Montserrat"/>
                <a:sym typeface="Montserrat"/>
              </a:endParaRPr>
            </a:p>
          </p:txBody>
        </p:sp>
        <p:sp>
          <p:nvSpPr>
            <p:cNvPr id="2848" name="Google Shape;2848;p64"/>
            <p:cNvSpPr/>
            <p:nvPr/>
          </p:nvSpPr>
          <p:spPr>
            <a:xfrm>
              <a:off x="7781119" y="211375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100" b="1" i="0" u="none" strike="noStrike" cap="none">
                  <a:solidFill>
                    <a:schemeClr val="lt1"/>
                  </a:solidFill>
                  <a:latin typeface="Montserrat"/>
                  <a:ea typeface="Montserrat"/>
                  <a:cs typeface="Montserrat"/>
                  <a:sym typeface="Montserrat"/>
                </a:rPr>
                <a:t>1a</a:t>
              </a:r>
              <a:endParaRPr sz="1100" b="1" i="0" u="none" strike="noStrike" cap="none">
                <a:solidFill>
                  <a:schemeClr val="lt1"/>
                </a:solidFill>
                <a:latin typeface="Montserrat"/>
                <a:ea typeface="Montserrat"/>
                <a:cs typeface="Montserrat"/>
                <a:sym typeface="Montserrat"/>
              </a:endParaRPr>
            </a:p>
          </p:txBody>
        </p:sp>
        <p:sp>
          <p:nvSpPr>
            <p:cNvPr id="2849" name="Google Shape;2849;p64"/>
            <p:cNvSpPr/>
            <p:nvPr/>
          </p:nvSpPr>
          <p:spPr>
            <a:xfrm>
              <a:off x="74944" y="1122425"/>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100" b="1" i="0" u="none" strike="noStrike" cap="none">
                  <a:solidFill>
                    <a:schemeClr val="lt1"/>
                  </a:solidFill>
                  <a:latin typeface="Montserrat"/>
                  <a:ea typeface="Montserrat"/>
                  <a:cs typeface="Montserrat"/>
                  <a:sym typeface="Montserrat"/>
                </a:rPr>
                <a:t>1b</a:t>
              </a:r>
              <a:endParaRPr sz="1100" b="1" i="0" u="none" strike="noStrike" cap="none">
                <a:solidFill>
                  <a:schemeClr val="lt1"/>
                </a:solidFill>
                <a:latin typeface="Montserrat"/>
                <a:ea typeface="Montserrat"/>
                <a:cs typeface="Montserrat"/>
                <a:sym typeface="Montserrat"/>
              </a:endParaRPr>
            </a:p>
          </p:txBody>
        </p:sp>
        <p:sp>
          <p:nvSpPr>
            <p:cNvPr id="2850" name="Google Shape;2850;p64"/>
            <p:cNvSpPr/>
            <p:nvPr/>
          </p:nvSpPr>
          <p:spPr>
            <a:xfrm>
              <a:off x="199469" y="3820667"/>
              <a:ext cx="3399900" cy="691200"/>
            </a:xfrm>
            <a:prstGeom prst="rect">
              <a:avLst/>
            </a:prstGeom>
            <a:solidFill>
              <a:schemeClr val="lt2"/>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Montserrat"/>
                  <a:ea typeface="Montserrat"/>
                  <a:cs typeface="Montserrat"/>
                  <a:sym typeface="Montserrat"/>
                </a:rPr>
                <a:t>Due to time pressure, </a:t>
              </a:r>
              <a:r>
                <a:rPr lang="en-GB" sz="1200" b="1" i="0" u="none" strike="noStrike" cap="none">
                  <a:solidFill>
                    <a:srgbClr val="000000"/>
                  </a:solidFill>
                  <a:latin typeface="Montserrat"/>
                  <a:ea typeface="Montserrat"/>
                  <a:cs typeface="Montserrat"/>
                  <a:sym typeface="Montserrat"/>
                </a:rPr>
                <a:t>Dr. Ramos </a:t>
              </a:r>
              <a:r>
                <a:rPr lang="en-GB" sz="1200" b="0" i="0" u="none" strike="noStrike" cap="none">
                  <a:solidFill>
                    <a:srgbClr val="000000"/>
                  </a:solidFill>
                  <a:latin typeface="Montserrat"/>
                  <a:ea typeface="Montserrat"/>
                  <a:cs typeface="Montserrat"/>
                  <a:sym typeface="Montserrat"/>
                </a:rPr>
                <a:t>permits </a:t>
              </a:r>
              <a:r>
                <a:rPr lang="en-GB" sz="1200" b="1" i="0" u="none" strike="noStrike" cap="none">
                  <a:solidFill>
                    <a:srgbClr val="000000"/>
                  </a:solidFill>
                  <a:latin typeface="Montserrat"/>
                  <a:ea typeface="Montserrat"/>
                  <a:cs typeface="Montserrat"/>
                  <a:sym typeface="Montserrat"/>
                </a:rPr>
                <a:t>John</a:t>
              </a:r>
              <a:r>
                <a:rPr lang="en-GB" sz="1200" b="0" i="0" u="none" strike="noStrike" cap="none">
                  <a:solidFill>
                    <a:srgbClr val="000000"/>
                  </a:solidFill>
                  <a:latin typeface="Montserrat"/>
                  <a:ea typeface="Montserrat"/>
                  <a:cs typeface="Montserrat"/>
                  <a:sym typeface="Montserrat"/>
                </a:rPr>
                <a:t> to go before he gets the correct data from </a:t>
              </a:r>
              <a:r>
                <a:rPr lang="en-GB" sz="1200" b="1" i="0" u="none" strike="noStrike" cap="none">
                  <a:solidFill>
                    <a:srgbClr val="000000"/>
                  </a:solidFill>
                  <a:latin typeface="Montserrat"/>
                  <a:ea typeface="Montserrat"/>
                  <a:cs typeface="Montserrat"/>
                  <a:sym typeface="Montserrat"/>
                </a:rPr>
                <a:t>Rombus mHealth. </a:t>
              </a:r>
              <a:endParaRPr sz="1200" b="1" i="0" u="none" strike="noStrike" cap="none">
                <a:solidFill>
                  <a:srgbClr val="000000"/>
                </a:solidFill>
                <a:latin typeface="Montserrat"/>
                <a:ea typeface="Montserrat"/>
                <a:cs typeface="Montserrat"/>
                <a:sym typeface="Montserrat"/>
              </a:endParaRPr>
            </a:p>
          </p:txBody>
        </p:sp>
        <p:sp>
          <p:nvSpPr>
            <p:cNvPr id="2851" name="Google Shape;2851;p64"/>
            <p:cNvSpPr/>
            <p:nvPr/>
          </p:nvSpPr>
          <p:spPr>
            <a:xfrm>
              <a:off x="8265494" y="3415571"/>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3</a:t>
              </a:r>
              <a:endParaRPr sz="1600" b="1" i="0" u="none" strike="noStrike" cap="none">
                <a:solidFill>
                  <a:schemeClr val="lt1"/>
                </a:solidFill>
                <a:latin typeface="Montserrat"/>
                <a:ea typeface="Montserrat"/>
                <a:cs typeface="Montserrat"/>
                <a:sym typeface="Montserrat"/>
              </a:endParaRPr>
            </a:p>
          </p:txBody>
        </p:sp>
        <p:grpSp>
          <p:nvGrpSpPr>
            <p:cNvPr id="2852" name="Google Shape;2852;p64"/>
            <p:cNvGrpSpPr/>
            <p:nvPr/>
          </p:nvGrpSpPr>
          <p:grpSpPr>
            <a:xfrm flipH="1">
              <a:off x="10793822" y="3142951"/>
              <a:ext cx="211716" cy="572078"/>
              <a:chOff x="8635900" y="1173250"/>
              <a:chExt cx="673825" cy="2300275"/>
            </a:xfrm>
          </p:grpSpPr>
          <p:sp>
            <p:nvSpPr>
              <p:cNvPr id="2853" name="Google Shape;2853;p64"/>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54" name="Google Shape;2854;p64"/>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55" name="Google Shape;2855;p64"/>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56" name="Google Shape;2856;p64"/>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57" name="Google Shape;2857;p64"/>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58" name="Google Shape;2858;p64"/>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59" name="Google Shape;2859;p64"/>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0" name="Google Shape;2860;p64"/>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1" name="Google Shape;2861;p64"/>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2" name="Google Shape;2862;p64"/>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3" name="Google Shape;2863;p64"/>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4" name="Google Shape;2864;p64"/>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5" name="Google Shape;2865;p64"/>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6" name="Google Shape;2866;p64"/>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7" name="Google Shape;2867;p64"/>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8" name="Google Shape;2868;p64"/>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69" name="Google Shape;2869;p64"/>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0" name="Google Shape;2870;p64"/>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1" name="Google Shape;2871;p64"/>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2" name="Google Shape;2872;p64"/>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3" name="Google Shape;2873;p64"/>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4" name="Google Shape;2874;p64"/>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5" name="Google Shape;2875;p64"/>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6" name="Google Shape;2876;p64"/>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7" name="Google Shape;2877;p64"/>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8" name="Google Shape;2878;p64"/>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79" name="Google Shape;2879;p64"/>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0" name="Google Shape;2880;p64"/>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1" name="Google Shape;2881;p64"/>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2" name="Google Shape;2882;p64"/>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3" name="Google Shape;2883;p64"/>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4" name="Google Shape;2884;p64"/>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5" name="Google Shape;2885;p64"/>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6" name="Google Shape;2886;p64"/>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7" name="Google Shape;2887;p64"/>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8" name="Google Shape;2888;p64"/>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89" name="Google Shape;2889;p64"/>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90" name="Google Shape;2890;p64"/>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91" name="Google Shape;2891;p64"/>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2892" name="Google Shape;2892;p64"/>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grpSp>
        <p:sp>
          <p:nvSpPr>
            <p:cNvPr id="2893" name="Google Shape;2893;p64"/>
            <p:cNvSpPr/>
            <p:nvPr/>
          </p:nvSpPr>
          <p:spPr>
            <a:xfrm>
              <a:off x="10366994" y="4662171"/>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4</a:t>
              </a:r>
              <a:endParaRPr sz="1600" b="1" i="0" u="none" strike="noStrike" cap="none">
                <a:solidFill>
                  <a:schemeClr val="lt1"/>
                </a:solidFill>
                <a:latin typeface="Montserrat"/>
                <a:ea typeface="Montserrat"/>
                <a:cs typeface="Montserrat"/>
                <a:sym typeface="Montserrat"/>
              </a:endParaRPr>
            </a:p>
          </p:txBody>
        </p:sp>
        <p:sp>
          <p:nvSpPr>
            <p:cNvPr id="2894" name="Google Shape;2894;p64"/>
            <p:cNvSpPr/>
            <p:nvPr/>
          </p:nvSpPr>
          <p:spPr>
            <a:xfrm>
              <a:off x="3832894" y="6201164"/>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5</a:t>
              </a:r>
              <a:endParaRPr sz="1600" b="1" i="0" u="none" strike="noStrike" cap="none">
                <a:solidFill>
                  <a:schemeClr val="lt1"/>
                </a:solidFill>
                <a:latin typeface="Montserrat"/>
                <a:ea typeface="Montserrat"/>
                <a:cs typeface="Montserrat"/>
                <a:sym typeface="Montserrat"/>
              </a:endParaRPr>
            </a:p>
          </p:txBody>
        </p:sp>
        <p:sp>
          <p:nvSpPr>
            <p:cNvPr id="2832" name="Google Shape;2832;p64"/>
            <p:cNvSpPr/>
            <p:nvPr/>
          </p:nvSpPr>
          <p:spPr>
            <a:xfrm>
              <a:off x="590444" y="5303975"/>
              <a:ext cx="156900" cy="1635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895" name="Google Shape;2895;p64"/>
            <p:cNvGrpSpPr/>
            <p:nvPr/>
          </p:nvGrpSpPr>
          <p:grpSpPr>
            <a:xfrm>
              <a:off x="294496" y="5074771"/>
              <a:ext cx="1050709" cy="1357093"/>
              <a:chOff x="8890066" y="1760281"/>
              <a:chExt cx="2778919" cy="3626651"/>
            </a:xfrm>
          </p:grpSpPr>
          <p:sp>
            <p:nvSpPr>
              <p:cNvPr id="2896" name="Google Shape;2896;p64"/>
              <p:cNvSpPr/>
              <p:nvPr/>
            </p:nvSpPr>
            <p:spPr>
              <a:xfrm>
                <a:off x="8987697" y="3254522"/>
                <a:ext cx="42863" cy="1098947"/>
              </a:xfrm>
              <a:custGeom>
                <a:avLst/>
                <a:gdLst/>
                <a:ahLst/>
                <a:cxnLst/>
                <a:rect l="l" t="t" r="r" b="b"/>
                <a:pathLst>
                  <a:path w="36" h="923" extrusionOk="0">
                    <a:moveTo>
                      <a:pt x="0" y="923"/>
                    </a:moveTo>
                    <a:lnTo>
                      <a:pt x="36" y="903"/>
                    </a:lnTo>
                    <a:lnTo>
                      <a:pt x="36" y="0"/>
                    </a:lnTo>
                    <a:lnTo>
                      <a:pt x="0" y="22"/>
                    </a:lnTo>
                    <a:lnTo>
                      <a:pt x="0" y="923"/>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7" name="Google Shape;2897;p64"/>
              <p:cNvSpPr/>
              <p:nvPr/>
            </p:nvSpPr>
            <p:spPr>
              <a:xfrm>
                <a:off x="11527301" y="3787922"/>
                <a:ext cx="44053" cy="1098947"/>
              </a:xfrm>
              <a:custGeom>
                <a:avLst/>
                <a:gdLst/>
                <a:ahLst/>
                <a:cxnLst/>
                <a:rect l="l" t="t" r="r" b="b"/>
                <a:pathLst>
                  <a:path w="37" h="923" extrusionOk="0">
                    <a:moveTo>
                      <a:pt x="0" y="901"/>
                    </a:moveTo>
                    <a:lnTo>
                      <a:pt x="37" y="923"/>
                    </a:lnTo>
                    <a:lnTo>
                      <a:pt x="37" y="24"/>
                    </a:lnTo>
                    <a:lnTo>
                      <a:pt x="0" y="0"/>
                    </a:lnTo>
                    <a:lnTo>
                      <a:pt x="0" y="901"/>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8" name="Google Shape;2898;p64"/>
              <p:cNvSpPr/>
              <p:nvPr/>
            </p:nvSpPr>
            <p:spPr>
              <a:xfrm>
                <a:off x="10739107" y="3723628"/>
                <a:ext cx="903684" cy="1663303"/>
              </a:xfrm>
              <a:custGeom>
                <a:avLst/>
                <a:gdLst/>
                <a:ahLst/>
                <a:cxnLst/>
                <a:rect l="l" t="t" r="r" b="b"/>
                <a:pathLst>
                  <a:path w="759" h="1397" extrusionOk="0">
                    <a:moveTo>
                      <a:pt x="759" y="0"/>
                    </a:moveTo>
                    <a:lnTo>
                      <a:pt x="0" y="440"/>
                    </a:lnTo>
                    <a:lnTo>
                      <a:pt x="0" y="1397"/>
                    </a:lnTo>
                    <a:lnTo>
                      <a:pt x="38" y="1375"/>
                    </a:lnTo>
                    <a:lnTo>
                      <a:pt x="38" y="499"/>
                    </a:lnTo>
                    <a:lnTo>
                      <a:pt x="699" y="114"/>
                    </a:lnTo>
                    <a:lnTo>
                      <a:pt x="699" y="977"/>
                    </a:lnTo>
                    <a:lnTo>
                      <a:pt x="737" y="957"/>
                    </a:lnTo>
                    <a:lnTo>
                      <a:pt x="737" y="92"/>
                    </a:lnTo>
                    <a:lnTo>
                      <a:pt x="759" y="80"/>
                    </a:lnTo>
                    <a:lnTo>
                      <a:pt x="759"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9" name="Google Shape;2899;p64"/>
              <p:cNvSpPr/>
              <p:nvPr/>
            </p:nvSpPr>
            <p:spPr>
              <a:xfrm>
                <a:off x="8916260" y="3190229"/>
                <a:ext cx="1822847" cy="2196703"/>
              </a:xfrm>
              <a:custGeom>
                <a:avLst/>
                <a:gdLst/>
                <a:ahLst/>
                <a:cxnLst/>
                <a:rect l="l" t="t" r="r" b="b"/>
                <a:pathLst>
                  <a:path w="1531" h="1845" extrusionOk="0">
                    <a:moveTo>
                      <a:pt x="1531" y="888"/>
                    </a:moveTo>
                    <a:lnTo>
                      <a:pt x="0" y="0"/>
                    </a:lnTo>
                    <a:lnTo>
                      <a:pt x="0" y="80"/>
                    </a:lnTo>
                    <a:lnTo>
                      <a:pt x="20" y="92"/>
                    </a:lnTo>
                    <a:lnTo>
                      <a:pt x="20" y="955"/>
                    </a:lnTo>
                    <a:lnTo>
                      <a:pt x="60" y="977"/>
                    </a:lnTo>
                    <a:lnTo>
                      <a:pt x="60" y="114"/>
                    </a:lnTo>
                    <a:lnTo>
                      <a:pt x="1493" y="945"/>
                    </a:lnTo>
                    <a:lnTo>
                      <a:pt x="1493" y="1821"/>
                    </a:lnTo>
                    <a:lnTo>
                      <a:pt x="1531" y="1845"/>
                    </a:lnTo>
                    <a:lnTo>
                      <a:pt x="1531" y="888"/>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0" name="Google Shape;2900;p64"/>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close/>
                  </a:path>
                </a:pathLst>
              </a:custGeom>
              <a:solidFill>
                <a:srgbClr val="2D2D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1" name="Google Shape;2901;p64"/>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2" name="Google Shape;2902;p64"/>
              <p:cNvSpPr/>
              <p:nvPr/>
            </p:nvSpPr>
            <p:spPr>
              <a:xfrm>
                <a:off x="10748632" y="3721247"/>
                <a:ext cx="920353" cy="554831"/>
              </a:xfrm>
              <a:custGeom>
                <a:avLst/>
                <a:gdLst/>
                <a:ahLst/>
                <a:cxnLst/>
                <a:rect l="l" t="t" r="r" b="b"/>
                <a:pathLst>
                  <a:path w="773" h="466" extrusionOk="0">
                    <a:moveTo>
                      <a:pt x="773" y="0"/>
                    </a:moveTo>
                    <a:lnTo>
                      <a:pt x="773" y="16"/>
                    </a:lnTo>
                    <a:lnTo>
                      <a:pt x="0" y="466"/>
                    </a:lnTo>
                    <a:lnTo>
                      <a:pt x="0" y="450"/>
                    </a:lnTo>
                    <a:lnTo>
                      <a:pt x="773"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3" name="Google Shape;2903;p64"/>
              <p:cNvSpPr/>
              <p:nvPr/>
            </p:nvSpPr>
            <p:spPr>
              <a:xfrm>
                <a:off x="10341438" y="360456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4" name="Google Shape;2904;p64"/>
              <p:cNvSpPr/>
              <p:nvPr/>
            </p:nvSpPr>
            <p:spPr>
              <a:xfrm>
                <a:off x="9893763" y="344978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5" name="Google Shape;2905;p64"/>
              <p:cNvSpPr/>
              <p:nvPr/>
            </p:nvSpPr>
            <p:spPr>
              <a:xfrm>
                <a:off x="10305719" y="369505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6" name="Google Shape;2906;p64"/>
              <p:cNvSpPr/>
              <p:nvPr/>
            </p:nvSpPr>
            <p:spPr>
              <a:xfrm>
                <a:off x="9893763" y="334977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p64"/>
              <p:cNvSpPr/>
              <p:nvPr/>
            </p:nvSpPr>
            <p:spPr>
              <a:xfrm>
                <a:off x="10074738" y="340216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8" name="Google Shape;2908;p64"/>
              <p:cNvSpPr/>
              <p:nvPr/>
            </p:nvSpPr>
            <p:spPr>
              <a:xfrm>
                <a:off x="10100932" y="341644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9" name="Google Shape;2909;p64"/>
              <p:cNvSpPr/>
              <p:nvPr/>
            </p:nvSpPr>
            <p:spPr>
              <a:xfrm>
                <a:off x="10062832" y="342359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0" name="Google Shape;2910;p64"/>
              <p:cNvSpPr/>
              <p:nvPr/>
            </p:nvSpPr>
            <p:spPr>
              <a:xfrm>
                <a:off x="9996157" y="341644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1" name="Google Shape;2911;p64"/>
              <p:cNvSpPr/>
              <p:nvPr/>
            </p:nvSpPr>
            <p:spPr>
              <a:xfrm>
                <a:off x="10129507" y="343311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2" name="Google Shape;2912;p64"/>
              <p:cNvSpPr/>
              <p:nvPr/>
            </p:nvSpPr>
            <p:spPr>
              <a:xfrm>
                <a:off x="9946151" y="344502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3" name="Google Shape;2913;p64"/>
              <p:cNvSpPr/>
              <p:nvPr/>
            </p:nvSpPr>
            <p:spPr>
              <a:xfrm>
                <a:off x="10050926" y="34474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4" name="Google Shape;2914;p64"/>
              <p:cNvSpPr/>
              <p:nvPr/>
            </p:nvSpPr>
            <p:spPr>
              <a:xfrm>
                <a:off x="10012826" y="34545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5" name="Google Shape;2915;p64"/>
              <p:cNvSpPr/>
              <p:nvPr/>
            </p:nvSpPr>
            <p:spPr>
              <a:xfrm>
                <a:off x="9972344" y="346169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6" name="Google Shape;2916;p64"/>
              <p:cNvSpPr/>
              <p:nvPr/>
            </p:nvSpPr>
            <p:spPr>
              <a:xfrm>
                <a:off x="10143794" y="347121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7" name="Google Shape;2917;p64"/>
              <p:cNvSpPr/>
              <p:nvPr/>
            </p:nvSpPr>
            <p:spPr>
              <a:xfrm>
                <a:off x="10027113" y="34926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8" name="Google Shape;2918;p64"/>
              <p:cNvSpPr/>
              <p:nvPr/>
            </p:nvSpPr>
            <p:spPr>
              <a:xfrm>
                <a:off x="10131888" y="34926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9" name="Google Shape;2919;p64"/>
              <p:cNvSpPr/>
              <p:nvPr/>
            </p:nvSpPr>
            <p:spPr>
              <a:xfrm>
                <a:off x="10091407" y="349979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0" name="Google Shape;2920;p64"/>
              <p:cNvSpPr/>
              <p:nvPr/>
            </p:nvSpPr>
            <p:spPr>
              <a:xfrm>
                <a:off x="10196182" y="350217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1" name="Google Shape;2921;p64"/>
              <p:cNvSpPr/>
              <p:nvPr/>
            </p:nvSpPr>
            <p:spPr>
              <a:xfrm>
                <a:off x="10119982" y="351646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2" name="Google Shape;2922;p64"/>
              <p:cNvSpPr/>
              <p:nvPr/>
            </p:nvSpPr>
            <p:spPr>
              <a:xfrm>
                <a:off x="10184276" y="352360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p64"/>
              <p:cNvSpPr/>
              <p:nvPr/>
            </p:nvSpPr>
            <p:spPr>
              <a:xfrm>
                <a:off x="10250951" y="35331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4" name="Google Shape;2924;p64"/>
              <p:cNvSpPr/>
              <p:nvPr/>
            </p:nvSpPr>
            <p:spPr>
              <a:xfrm>
                <a:off x="10198563" y="356170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5" name="Google Shape;2925;p64"/>
              <p:cNvSpPr/>
              <p:nvPr/>
            </p:nvSpPr>
            <p:spPr>
              <a:xfrm>
                <a:off x="10079501" y="352360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6" name="Google Shape;2926;p64"/>
              <p:cNvSpPr/>
              <p:nvPr/>
            </p:nvSpPr>
            <p:spPr>
              <a:xfrm>
                <a:off x="10329532" y="357837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7" name="Google Shape;2927;p64"/>
              <p:cNvSpPr/>
              <p:nvPr/>
            </p:nvSpPr>
            <p:spPr>
              <a:xfrm>
                <a:off x="10267619" y="363076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8" name="Google Shape;2928;p64"/>
              <p:cNvSpPr/>
              <p:nvPr/>
            </p:nvSpPr>
            <p:spPr>
              <a:xfrm>
                <a:off x="10048544" y="338549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9" name="Google Shape;2929;p64"/>
              <p:cNvSpPr/>
              <p:nvPr/>
            </p:nvSpPr>
            <p:spPr>
              <a:xfrm>
                <a:off x="10022351" y="340216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p64"/>
              <p:cNvSpPr/>
              <p:nvPr/>
            </p:nvSpPr>
            <p:spPr>
              <a:xfrm>
                <a:off x="9972344" y="343073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1" name="Google Shape;2931;p64"/>
              <p:cNvSpPr/>
              <p:nvPr/>
            </p:nvSpPr>
            <p:spPr>
              <a:xfrm>
                <a:off x="10089026" y="344026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2" name="Google Shape;2932;p64"/>
              <p:cNvSpPr/>
              <p:nvPr/>
            </p:nvSpPr>
            <p:spPr>
              <a:xfrm>
                <a:off x="10155701" y="344740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3" name="Google Shape;2933;p64"/>
              <p:cNvSpPr/>
              <p:nvPr/>
            </p:nvSpPr>
            <p:spPr>
              <a:xfrm>
                <a:off x="10115219" y="345454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4" name="Google Shape;2934;p64"/>
              <p:cNvSpPr/>
              <p:nvPr/>
            </p:nvSpPr>
            <p:spPr>
              <a:xfrm>
                <a:off x="10077119" y="346169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5" name="Google Shape;2935;p64"/>
              <p:cNvSpPr/>
              <p:nvPr/>
            </p:nvSpPr>
            <p:spPr>
              <a:xfrm>
                <a:off x="10181894" y="346407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6" name="Google Shape;2936;p64"/>
              <p:cNvSpPr/>
              <p:nvPr/>
            </p:nvSpPr>
            <p:spPr>
              <a:xfrm>
                <a:off x="10039019" y="346883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7" name="Google Shape;2937;p64"/>
              <p:cNvSpPr/>
              <p:nvPr/>
            </p:nvSpPr>
            <p:spPr>
              <a:xfrm>
                <a:off x="10000919" y="347597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8" name="Google Shape;2938;p64"/>
              <p:cNvSpPr/>
              <p:nvPr/>
            </p:nvSpPr>
            <p:spPr>
              <a:xfrm>
                <a:off x="10103313" y="347836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9" name="Google Shape;2939;p64"/>
              <p:cNvSpPr/>
              <p:nvPr/>
            </p:nvSpPr>
            <p:spPr>
              <a:xfrm>
                <a:off x="10208088" y="347836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0" name="Google Shape;2940;p64"/>
              <p:cNvSpPr/>
              <p:nvPr/>
            </p:nvSpPr>
            <p:spPr>
              <a:xfrm>
                <a:off x="10065213" y="34855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1" name="Google Shape;2941;p64"/>
              <p:cNvSpPr/>
              <p:nvPr/>
            </p:nvSpPr>
            <p:spPr>
              <a:xfrm>
                <a:off x="10169988" y="348550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2" name="Google Shape;2942;p64"/>
              <p:cNvSpPr/>
              <p:nvPr/>
            </p:nvSpPr>
            <p:spPr>
              <a:xfrm>
                <a:off x="10234282" y="349502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3" name="Google Shape;2943;p64"/>
              <p:cNvSpPr/>
              <p:nvPr/>
            </p:nvSpPr>
            <p:spPr>
              <a:xfrm>
                <a:off x="10053307" y="350693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4" name="Google Shape;2944;p64"/>
              <p:cNvSpPr/>
              <p:nvPr/>
            </p:nvSpPr>
            <p:spPr>
              <a:xfrm>
                <a:off x="10158082" y="350931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5" name="Google Shape;2945;p64"/>
              <p:cNvSpPr/>
              <p:nvPr/>
            </p:nvSpPr>
            <p:spPr>
              <a:xfrm>
                <a:off x="10262857" y="350931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6" name="Google Shape;2946;p64"/>
              <p:cNvSpPr/>
              <p:nvPr/>
            </p:nvSpPr>
            <p:spPr>
              <a:xfrm>
                <a:off x="10222376" y="351646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7" name="Google Shape;2947;p64"/>
              <p:cNvSpPr/>
              <p:nvPr/>
            </p:nvSpPr>
            <p:spPr>
              <a:xfrm>
                <a:off x="10289051" y="35259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8" name="Google Shape;2948;p64"/>
              <p:cNvSpPr/>
              <p:nvPr/>
            </p:nvSpPr>
            <p:spPr>
              <a:xfrm>
                <a:off x="10146176" y="35307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9" name="Google Shape;2949;p64"/>
              <p:cNvSpPr/>
              <p:nvPr/>
            </p:nvSpPr>
            <p:spPr>
              <a:xfrm>
                <a:off x="10210469" y="354027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0" name="Google Shape;2950;p64"/>
              <p:cNvSpPr/>
              <p:nvPr/>
            </p:nvSpPr>
            <p:spPr>
              <a:xfrm>
                <a:off x="10315244" y="354027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1" name="Google Shape;2951;p64"/>
              <p:cNvSpPr/>
              <p:nvPr/>
            </p:nvSpPr>
            <p:spPr>
              <a:xfrm>
                <a:off x="10172369" y="354741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2" name="Google Shape;2952;p64"/>
              <p:cNvSpPr/>
              <p:nvPr/>
            </p:nvSpPr>
            <p:spPr>
              <a:xfrm>
                <a:off x="10277144" y="354741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3" name="Google Shape;2953;p64"/>
              <p:cNvSpPr/>
              <p:nvPr/>
            </p:nvSpPr>
            <p:spPr>
              <a:xfrm>
                <a:off x="10239044" y="355456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4" name="Google Shape;2954;p64"/>
              <p:cNvSpPr/>
              <p:nvPr/>
            </p:nvSpPr>
            <p:spPr>
              <a:xfrm>
                <a:off x="10341438" y="355694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5" name="Google Shape;2955;p64"/>
              <p:cNvSpPr/>
              <p:nvPr/>
            </p:nvSpPr>
            <p:spPr>
              <a:xfrm>
                <a:off x="10303338" y="35640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6" name="Google Shape;2956;p64"/>
              <p:cNvSpPr/>
              <p:nvPr/>
            </p:nvSpPr>
            <p:spPr>
              <a:xfrm>
                <a:off x="10265238" y="35712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7" name="Google Shape;2957;p64"/>
              <p:cNvSpPr/>
              <p:nvPr/>
            </p:nvSpPr>
            <p:spPr>
              <a:xfrm>
                <a:off x="10227138" y="357837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8" name="Google Shape;2958;p64"/>
              <p:cNvSpPr/>
              <p:nvPr/>
            </p:nvSpPr>
            <p:spPr>
              <a:xfrm>
                <a:off x="10186657" y="358551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9" name="Google Shape;2959;p64"/>
              <p:cNvSpPr/>
              <p:nvPr/>
            </p:nvSpPr>
            <p:spPr>
              <a:xfrm>
                <a:off x="10291432" y="358551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0" name="Google Shape;2960;p64"/>
              <p:cNvSpPr/>
              <p:nvPr/>
            </p:nvSpPr>
            <p:spPr>
              <a:xfrm>
                <a:off x="10370013" y="357122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1" name="Google Shape;2961;p64"/>
              <p:cNvSpPr/>
              <p:nvPr/>
            </p:nvSpPr>
            <p:spPr>
              <a:xfrm>
                <a:off x="10253332" y="359266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2" name="Google Shape;2962;p64"/>
              <p:cNvSpPr/>
              <p:nvPr/>
            </p:nvSpPr>
            <p:spPr>
              <a:xfrm>
                <a:off x="10212851" y="359980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3" name="Google Shape;2963;p64"/>
              <p:cNvSpPr/>
              <p:nvPr/>
            </p:nvSpPr>
            <p:spPr>
              <a:xfrm>
                <a:off x="10317626" y="360218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4" name="Google Shape;2964;p64"/>
              <p:cNvSpPr/>
              <p:nvPr/>
            </p:nvSpPr>
            <p:spPr>
              <a:xfrm>
                <a:off x="10241426" y="361647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5" name="Google Shape;2965;p64"/>
              <p:cNvSpPr/>
              <p:nvPr/>
            </p:nvSpPr>
            <p:spPr>
              <a:xfrm>
                <a:off x="10346201" y="359504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6" name="Google Shape;2966;p64"/>
              <p:cNvSpPr/>
              <p:nvPr/>
            </p:nvSpPr>
            <p:spPr>
              <a:xfrm>
                <a:off x="10279526" y="360932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7" name="Google Shape;2967;p64"/>
              <p:cNvSpPr/>
              <p:nvPr/>
            </p:nvSpPr>
            <p:spPr>
              <a:xfrm>
                <a:off x="10293813" y="364742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8" name="Google Shape;2968;p64"/>
              <p:cNvSpPr/>
              <p:nvPr/>
            </p:nvSpPr>
            <p:spPr>
              <a:xfrm>
                <a:off x="9735410" y="3425972"/>
                <a:ext cx="282179" cy="169069"/>
              </a:xfrm>
              <a:custGeom>
                <a:avLst/>
                <a:gdLst/>
                <a:ahLst/>
                <a:cxnLst/>
                <a:rect l="l" t="t" r="r" b="b"/>
                <a:pathLst>
                  <a:path w="237" h="142" extrusionOk="0">
                    <a:moveTo>
                      <a:pt x="229" y="32"/>
                    </a:moveTo>
                    <a:lnTo>
                      <a:pt x="229" y="32"/>
                    </a:lnTo>
                    <a:lnTo>
                      <a:pt x="197" y="42"/>
                    </a:lnTo>
                    <a:lnTo>
                      <a:pt x="203" y="38"/>
                    </a:lnTo>
                    <a:lnTo>
                      <a:pt x="203" y="38"/>
                    </a:lnTo>
                    <a:lnTo>
                      <a:pt x="217" y="32"/>
                    </a:lnTo>
                    <a:lnTo>
                      <a:pt x="229" y="28"/>
                    </a:lnTo>
                    <a:lnTo>
                      <a:pt x="233" y="24"/>
                    </a:lnTo>
                    <a:lnTo>
                      <a:pt x="233" y="24"/>
                    </a:lnTo>
                    <a:lnTo>
                      <a:pt x="233" y="20"/>
                    </a:lnTo>
                    <a:lnTo>
                      <a:pt x="231" y="16"/>
                    </a:lnTo>
                    <a:lnTo>
                      <a:pt x="225" y="16"/>
                    </a:lnTo>
                    <a:lnTo>
                      <a:pt x="217" y="16"/>
                    </a:lnTo>
                    <a:lnTo>
                      <a:pt x="217" y="16"/>
                    </a:lnTo>
                    <a:lnTo>
                      <a:pt x="183" y="26"/>
                    </a:lnTo>
                    <a:lnTo>
                      <a:pt x="183" y="26"/>
                    </a:lnTo>
                    <a:lnTo>
                      <a:pt x="197" y="20"/>
                    </a:lnTo>
                    <a:lnTo>
                      <a:pt x="213" y="14"/>
                    </a:lnTo>
                    <a:lnTo>
                      <a:pt x="213" y="14"/>
                    </a:lnTo>
                    <a:lnTo>
                      <a:pt x="213" y="8"/>
                    </a:lnTo>
                    <a:lnTo>
                      <a:pt x="211" y="6"/>
                    </a:lnTo>
                    <a:lnTo>
                      <a:pt x="205" y="4"/>
                    </a:lnTo>
                    <a:lnTo>
                      <a:pt x="201" y="6"/>
                    </a:lnTo>
                    <a:lnTo>
                      <a:pt x="201" y="6"/>
                    </a:lnTo>
                    <a:lnTo>
                      <a:pt x="179" y="10"/>
                    </a:lnTo>
                    <a:lnTo>
                      <a:pt x="179" y="10"/>
                    </a:lnTo>
                    <a:lnTo>
                      <a:pt x="187" y="8"/>
                    </a:lnTo>
                    <a:lnTo>
                      <a:pt x="187" y="8"/>
                    </a:lnTo>
                    <a:lnTo>
                      <a:pt x="191" y="6"/>
                    </a:lnTo>
                    <a:lnTo>
                      <a:pt x="193" y="4"/>
                    </a:lnTo>
                    <a:lnTo>
                      <a:pt x="193" y="4"/>
                    </a:lnTo>
                    <a:lnTo>
                      <a:pt x="191" y="2"/>
                    </a:lnTo>
                    <a:lnTo>
                      <a:pt x="189" y="0"/>
                    </a:lnTo>
                    <a:lnTo>
                      <a:pt x="183" y="0"/>
                    </a:lnTo>
                    <a:lnTo>
                      <a:pt x="169" y="2"/>
                    </a:lnTo>
                    <a:lnTo>
                      <a:pt x="169" y="2"/>
                    </a:lnTo>
                    <a:lnTo>
                      <a:pt x="163" y="6"/>
                    </a:lnTo>
                    <a:lnTo>
                      <a:pt x="157" y="10"/>
                    </a:lnTo>
                    <a:lnTo>
                      <a:pt x="145" y="20"/>
                    </a:lnTo>
                    <a:lnTo>
                      <a:pt x="145" y="20"/>
                    </a:lnTo>
                    <a:lnTo>
                      <a:pt x="135" y="34"/>
                    </a:lnTo>
                    <a:lnTo>
                      <a:pt x="123" y="48"/>
                    </a:lnTo>
                    <a:lnTo>
                      <a:pt x="123" y="48"/>
                    </a:lnTo>
                    <a:lnTo>
                      <a:pt x="109" y="64"/>
                    </a:lnTo>
                    <a:lnTo>
                      <a:pt x="109" y="64"/>
                    </a:lnTo>
                    <a:lnTo>
                      <a:pt x="91" y="68"/>
                    </a:lnTo>
                    <a:lnTo>
                      <a:pt x="57" y="72"/>
                    </a:lnTo>
                    <a:lnTo>
                      <a:pt x="22" y="76"/>
                    </a:lnTo>
                    <a:lnTo>
                      <a:pt x="8" y="80"/>
                    </a:lnTo>
                    <a:lnTo>
                      <a:pt x="0" y="82"/>
                    </a:lnTo>
                    <a:lnTo>
                      <a:pt x="0" y="82"/>
                    </a:lnTo>
                    <a:lnTo>
                      <a:pt x="14" y="112"/>
                    </a:lnTo>
                    <a:lnTo>
                      <a:pt x="24" y="128"/>
                    </a:lnTo>
                    <a:lnTo>
                      <a:pt x="34" y="142"/>
                    </a:lnTo>
                    <a:lnTo>
                      <a:pt x="34" y="142"/>
                    </a:lnTo>
                    <a:lnTo>
                      <a:pt x="63" y="134"/>
                    </a:lnTo>
                    <a:lnTo>
                      <a:pt x="95" y="124"/>
                    </a:lnTo>
                    <a:lnTo>
                      <a:pt x="133" y="110"/>
                    </a:lnTo>
                    <a:lnTo>
                      <a:pt x="159" y="116"/>
                    </a:lnTo>
                    <a:lnTo>
                      <a:pt x="189" y="106"/>
                    </a:lnTo>
                    <a:lnTo>
                      <a:pt x="189" y="106"/>
                    </a:lnTo>
                    <a:lnTo>
                      <a:pt x="199" y="100"/>
                    </a:lnTo>
                    <a:lnTo>
                      <a:pt x="205" y="96"/>
                    </a:lnTo>
                    <a:lnTo>
                      <a:pt x="205" y="96"/>
                    </a:lnTo>
                    <a:lnTo>
                      <a:pt x="209" y="90"/>
                    </a:lnTo>
                    <a:lnTo>
                      <a:pt x="209" y="86"/>
                    </a:lnTo>
                    <a:lnTo>
                      <a:pt x="209" y="86"/>
                    </a:lnTo>
                    <a:lnTo>
                      <a:pt x="207" y="82"/>
                    </a:lnTo>
                    <a:lnTo>
                      <a:pt x="203" y="80"/>
                    </a:lnTo>
                    <a:lnTo>
                      <a:pt x="199" y="80"/>
                    </a:lnTo>
                    <a:lnTo>
                      <a:pt x="193" y="80"/>
                    </a:lnTo>
                    <a:lnTo>
                      <a:pt x="183" y="84"/>
                    </a:lnTo>
                    <a:lnTo>
                      <a:pt x="179" y="86"/>
                    </a:lnTo>
                    <a:lnTo>
                      <a:pt x="175" y="86"/>
                    </a:lnTo>
                    <a:lnTo>
                      <a:pt x="229" y="50"/>
                    </a:lnTo>
                    <a:lnTo>
                      <a:pt x="229" y="50"/>
                    </a:lnTo>
                    <a:lnTo>
                      <a:pt x="233" y="46"/>
                    </a:lnTo>
                    <a:lnTo>
                      <a:pt x="237" y="40"/>
                    </a:lnTo>
                    <a:lnTo>
                      <a:pt x="237" y="40"/>
                    </a:lnTo>
                    <a:lnTo>
                      <a:pt x="237" y="36"/>
                    </a:lnTo>
                    <a:lnTo>
                      <a:pt x="235" y="34"/>
                    </a:lnTo>
                    <a:lnTo>
                      <a:pt x="231" y="32"/>
                    </a:lnTo>
                    <a:lnTo>
                      <a:pt x="229" y="32"/>
                    </a:lnTo>
                    <a:lnTo>
                      <a:pt x="229" y="32"/>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9" name="Google Shape;2969;p64"/>
              <p:cNvSpPr/>
              <p:nvPr/>
            </p:nvSpPr>
            <p:spPr>
              <a:xfrm>
                <a:off x="10215232" y="4658269"/>
                <a:ext cx="333375" cy="214313"/>
              </a:xfrm>
              <a:custGeom>
                <a:avLst/>
                <a:gdLst/>
                <a:ahLst/>
                <a:cxnLst/>
                <a:rect l="l" t="t" r="r" b="b"/>
                <a:pathLst>
                  <a:path w="280" h="180" extrusionOk="0">
                    <a:moveTo>
                      <a:pt x="278" y="20"/>
                    </a:moveTo>
                    <a:lnTo>
                      <a:pt x="278" y="20"/>
                    </a:lnTo>
                    <a:lnTo>
                      <a:pt x="274" y="16"/>
                    </a:lnTo>
                    <a:lnTo>
                      <a:pt x="266" y="10"/>
                    </a:lnTo>
                    <a:lnTo>
                      <a:pt x="256" y="6"/>
                    </a:lnTo>
                    <a:lnTo>
                      <a:pt x="246" y="4"/>
                    </a:lnTo>
                    <a:lnTo>
                      <a:pt x="222" y="0"/>
                    </a:lnTo>
                    <a:lnTo>
                      <a:pt x="212" y="0"/>
                    </a:lnTo>
                    <a:lnTo>
                      <a:pt x="204" y="0"/>
                    </a:lnTo>
                    <a:lnTo>
                      <a:pt x="204" y="0"/>
                    </a:lnTo>
                    <a:lnTo>
                      <a:pt x="188" y="4"/>
                    </a:lnTo>
                    <a:lnTo>
                      <a:pt x="174" y="10"/>
                    </a:lnTo>
                    <a:lnTo>
                      <a:pt x="136" y="30"/>
                    </a:lnTo>
                    <a:lnTo>
                      <a:pt x="136" y="30"/>
                    </a:lnTo>
                    <a:lnTo>
                      <a:pt x="138" y="30"/>
                    </a:lnTo>
                    <a:lnTo>
                      <a:pt x="138" y="30"/>
                    </a:lnTo>
                    <a:lnTo>
                      <a:pt x="144" y="32"/>
                    </a:lnTo>
                    <a:lnTo>
                      <a:pt x="144" y="32"/>
                    </a:lnTo>
                    <a:lnTo>
                      <a:pt x="154" y="34"/>
                    </a:lnTo>
                    <a:lnTo>
                      <a:pt x="162" y="36"/>
                    </a:lnTo>
                    <a:lnTo>
                      <a:pt x="170" y="38"/>
                    </a:lnTo>
                    <a:lnTo>
                      <a:pt x="174" y="42"/>
                    </a:lnTo>
                    <a:lnTo>
                      <a:pt x="180" y="50"/>
                    </a:lnTo>
                    <a:lnTo>
                      <a:pt x="182" y="54"/>
                    </a:lnTo>
                    <a:lnTo>
                      <a:pt x="182" y="56"/>
                    </a:lnTo>
                    <a:lnTo>
                      <a:pt x="182" y="56"/>
                    </a:lnTo>
                    <a:lnTo>
                      <a:pt x="178" y="62"/>
                    </a:lnTo>
                    <a:lnTo>
                      <a:pt x="172" y="66"/>
                    </a:lnTo>
                    <a:lnTo>
                      <a:pt x="162" y="72"/>
                    </a:lnTo>
                    <a:lnTo>
                      <a:pt x="150" y="78"/>
                    </a:lnTo>
                    <a:lnTo>
                      <a:pt x="134" y="82"/>
                    </a:lnTo>
                    <a:lnTo>
                      <a:pt x="116" y="86"/>
                    </a:lnTo>
                    <a:lnTo>
                      <a:pt x="96" y="90"/>
                    </a:lnTo>
                    <a:lnTo>
                      <a:pt x="76" y="92"/>
                    </a:lnTo>
                    <a:lnTo>
                      <a:pt x="76" y="92"/>
                    </a:lnTo>
                    <a:lnTo>
                      <a:pt x="64" y="92"/>
                    </a:lnTo>
                    <a:lnTo>
                      <a:pt x="52" y="92"/>
                    </a:lnTo>
                    <a:lnTo>
                      <a:pt x="32" y="86"/>
                    </a:lnTo>
                    <a:lnTo>
                      <a:pt x="16" y="82"/>
                    </a:lnTo>
                    <a:lnTo>
                      <a:pt x="6" y="78"/>
                    </a:lnTo>
                    <a:lnTo>
                      <a:pt x="6" y="78"/>
                    </a:lnTo>
                    <a:lnTo>
                      <a:pt x="4" y="76"/>
                    </a:lnTo>
                    <a:lnTo>
                      <a:pt x="4" y="76"/>
                    </a:lnTo>
                    <a:lnTo>
                      <a:pt x="0" y="100"/>
                    </a:lnTo>
                    <a:lnTo>
                      <a:pt x="0" y="122"/>
                    </a:lnTo>
                    <a:lnTo>
                      <a:pt x="2" y="140"/>
                    </a:lnTo>
                    <a:lnTo>
                      <a:pt x="6" y="154"/>
                    </a:lnTo>
                    <a:lnTo>
                      <a:pt x="6" y="154"/>
                    </a:lnTo>
                    <a:lnTo>
                      <a:pt x="10" y="162"/>
                    </a:lnTo>
                    <a:lnTo>
                      <a:pt x="16" y="168"/>
                    </a:lnTo>
                    <a:lnTo>
                      <a:pt x="16" y="168"/>
                    </a:lnTo>
                    <a:lnTo>
                      <a:pt x="32" y="174"/>
                    </a:lnTo>
                    <a:lnTo>
                      <a:pt x="48" y="180"/>
                    </a:lnTo>
                    <a:lnTo>
                      <a:pt x="58" y="180"/>
                    </a:lnTo>
                    <a:lnTo>
                      <a:pt x="66" y="180"/>
                    </a:lnTo>
                    <a:lnTo>
                      <a:pt x="74" y="180"/>
                    </a:lnTo>
                    <a:lnTo>
                      <a:pt x="82" y="176"/>
                    </a:lnTo>
                    <a:lnTo>
                      <a:pt x="82" y="176"/>
                    </a:lnTo>
                    <a:lnTo>
                      <a:pt x="94" y="172"/>
                    </a:lnTo>
                    <a:lnTo>
                      <a:pt x="112" y="162"/>
                    </a:lnTo>
                    <a:lnTo>
                      <a:pt x="112" y="162"/>
                    </a:lnTo>
                    <a:lnTo>
                      <a:pt x="118" y="156"/>
                    </a:lnTo>
                    <a:lnTo>
                      <a:pt x="124" y="146"/>
                    </a:lnTo>
                    <a:lnTo>
                      <a:pt x="130" y="136"/>
                    </a:lnTo>
                    <a:lnTo>
                      <a:pt x="134" y="134"/>
                    </a:lnTo>
                    <a:lnTo>
                      <a:pt x="138" y="130"/>
                    </a:lnTo>
                    <a:lnTo>
                      <a:pt x="138" y="130"/>
                    </a:lnTo>
                    <a:lnTo>
                      <a:pt x="148" y="128"/>
                    </a:lnTo>
                    <a:lnTo>
                      <a:pt x="154" y="126"/>
                    </a:lnTo>
                    <a:lnTo>
                      <a:pt x="174" y="124"/>
                    </a:lnTo>
                    <a:lnTo>
                      <a:pt x="174" y="124"/>
                    </a:lnTo>
                    <a:lnTo>
                      <a:pt x="200" y="118"/>
                    </a:lnTo>
                    <a:lnTo>
                      <a:pt x="220" y="110"/>
                    </a:lnTo>
                    <a:lnTo>
                      <a:pt x="238" y="100"/>
                    </a:lnTo>
                    <a:lnTo>
                      <a:pt x="252" y="88"/>
                    </a:lnTo>
                    <a:lnTo>
                      <a:pt x="262" y="76"/>
                    </a:lnTo>
                    <a:lnTo>
                      <a:pt x="270" y="66"/>
                    </a:lnTo>
                    <a:lnTo>
                      <a:pt x="278" y="50"/>
                    </a:lnTo>
                    <a:lnTo>
                      <a:pt x="278" y="50"/>
                    </a:lnTo>
                    <a:lnTo>
                      <a:pt x="280" y="38"/>
                    </a:lnTo>
                    <a:lnTo>
                      <a:pt x="280" y="30"/>
                    </a:lnTo>
                    <a:lnTo>
                      <a:pt x="278" y="20"/>
                    </a:lnTo>
                    <a:lnTo>
                      <a:pt x="278" y="2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0" name="Google Shape;2970;p64"/>
              <p:cNvSpPr/>
              <p:nvPr/>
            </p:nvSpPr>
            <p:spPr>
              <a:xfrm>
                <a:off x="10219994" y="4605881"/>
                <a:ext cx="211931" cy="161925"/>
              </a:xfrm>
              <a:custGeom>
                <a:avLst/>
                <a:gdLst/>
                <a:ahLst/>
                <a:cxnLst/>
                <a:rect l="l" t="t" r="r" b="b"/>
                <a:pathLst>
                  <a:path w="178" h="136" extrusionOk="0">
                    <a:moveTo>
                      <a:pt x="140" y="76"/>
                    </a:moveTo>
                    <a:lnTo>
                      <a:pt x="140" y="76"/>
                    </a:lnTo>
                    <a:lnTo>
                      <a:pt x="134" y="74"/>
                    </a:lnTo>
                    <a:lnTo>
                      <a:pt x="134" y="74"/>
                    </a:lnTo>
                    <a:lnTo>
                      <a:pt x="132" y="74"/>
                    </a:lnTo>
                    <a:lnTo>
                      <a:pt x="132" y="74"/>
                    </a:lnTo>
                    <a:lnTo>
                      <a:pt x="120" y="68"/>
                    </a:lnTo>
                    <a:lnTo>
                      <a:pt x="110" y="60"/>
                    </a:lnTo>
                    <a:lnTo>
                      <a:pt x="102" y="52"/>
                    </a:lnTo>
                    <a:lnTo>
                      <a:pt x="96" y="46"/>
                    </a:lnTo>
                    <a:lnTo>
                      <a:pt x="96" y="46"/>
                    </a:lnTo>
                    <a:lnTo>
                      <a:pt x="84" y="18"/>
                    </a:lnTo>
                    <a:lnTo>
                      <a:pt x="78" y="0"/>
                    </a:lnTo>
                    <a:lnTo>
                      <a:pt x="0" y="28"/>
                    </a:lnTo>
                    <a:lnTo>
                      <a:pt x="0" y="28"/>
                    </a:lnTo>
                    <a:lnTo>
                      <a:pt x="0" y="80"/>
                    </a:lnTo>
                    <a:lnTo>
                      <a:pt x="2" y="122"/>
                    </a:lnTo>
                    <a:lnTo>
                      <a:pt x="2" y="122"/>
                    </a:lnTo>
                    <a:lnTo>
                      <a:pt x="12" y="126"/>
                    </a:lnTo>
                    <a:lnTo>
                      <a:pt x="28" y="130"/>
                    </a:lnTo>
                    <a:lnTo>
                      <a:pt x="48" y="136"/>
                    </a:lnTo>
                    <a:lnTo>
                      <a:pt x="60" y="136"/>
                    </a:lnTo>
                    <a:lnTo>
                      <a:pt x="72" y="136"/>
                    </a:lnTo>
                    <a:lnTo>
                      <a:pt x="72" y="136"/>
                    </a:lnTo>
                    <a:lnTo>
                      <a:pt x="92" y="134"/>
                    </a:lnTo>
                    <a:lnTo>
                      <a:pt x="112" y="130"/>
                    </a:lnTo>
                    <a:lnTo>
                      <a:pt x="130" y="126"/>
                    </a:lnTo>
                    <a:lnTo>
                      <a:pt x="146" y="122"/>
                    </a:lnTo>
                    <a:lnTo>
                      <a:pt x="158" y="116"/>
                    </a:lnTo>
                    <a:lnTo>
                      <a:pt x="168" y="110"/>
                    </a:lnTo>
                    <a:lnTo>
                      <a:pt x="174" y="106"/>
                    </a:lnTo>
                    <a:lnTo>
                      <a:pt x="178" y="100"/>
                    </a:lnTo>
                    <a:lnTo>
                      <a:pt x="178" y="100"/>
                    </a:lnTo>
                    <a:lnTo>
                      <a:pt x="178" y="98"/>
                    </a:lnTo>
                    <a:lnTo>
                      <a:pt x="176" y="94"/>
                    </a:lnTo>
                    <a:lnTo>
                      <a:pt x="170" y="86"/>
                    </a:lnTo>
                    <a:lnTo>
                      <a:pt x="166" y="82"/>
                    </a:lnTo>
                    <a:lnTo>
                      <a:pt x="158" y="80"/>
                    </a:lnTo>
                    <a:lnTo>
                      <a:pt x="150" y="78"/>
                    </a:lnTo>
                    <a:lnTo>
                      <a:pt x="140" y="76"/>
                    </a:lnTo>
                    <a:lnTo>
                      <a:pt x="140" y="76"/>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1" name="Google Shape;2971;p64"/>
              <p:cNvSpPr/>
              <p:nvPr/>
            </p:nvSpPr>
            <p:spPr>
              <a:xfrm>
                <a:off x="9939007" y="4465388"/>
                <a:ext cx="304800" cy="245269"/>
              </a:xfrm>
              <a:custGeom>
                <a:avLst/>
                <a:gdLst/>
                <a:ahLst/>
                <a:cxnLst/>
                <a:rect l="l" t="t" r="r" b="b"/>
                <a:pathLst>
                  <a:path w="256" h="206" extrusionOk="0">
                    <a:moveTo>
                      <a:pt x="254" y="60"/>
                    </a:moveTo>
                    <a:lnTo>
                      <a:pt x="254" y="60"/>
                    </a:lnTo>
                    <a:lnTo>
                      <a:pt x="252" y="54"/>
                    </a:lnTo>
                    <a:lnTo>
                      <a:pt x="248" y="50"/>
                    </a:lnTo>
                    <a:lnTo>
                      <a:pt x="236" y="40"/>
                    </a:lnTo>
                    <a:lnTo>
                      <a:pt x="230" y="38"/>
                    </a:lnTo>
                    <a:lnTo>
                      <a:pt x="224" y="36"/>
                    </a:lnTo>
                    <a:lnTo>
                      <a:pt x="216" y="36"/>
                    </a:lnTo>
                    <a:lnTo>
                      <a:pt x="210" y="38"/>
                    </a:lnTo>
                    <a:lnTo>
                      <a:pt x="210" y="38"/>
                    </a:lnTo>
                    <a:lnTo>
                      <a:pt x="196" y="48"/>
                    </a:lnTo>
                    <a:lnTo>
                      <a:pt x="180" y="54"/>
                    </a:lnTo>
                    <a:lnTo>
                      <a:pt x="168" y="58"/>
                    </a:lnTo>
                    <a:lnTo>
                      <a:pt x="154" y="60"/>
                    </a:lnTo>
                    <a:lnTo>
                      <a:pt x="142" y="60"/>
                    </a:lnTo>
                    <a:lnTo>
                      <a:pt x="132" y="56"/>
                    </a:lnTo>
                    <a:lnTo>
                      <a:pt x="122" y="52"/>
                    </a:lnTo>
                    <a:lnTo>
                      <a:pt x="112" y="48"/>
                    </a:lnTo>
                    <a:lnTo>
                      <a:pt x="98" y="34"/>
                    </a:lnTo>
                    <a:lnTo>
                      <a:pt x="86" y="20"/>
                    </a:lnTo>
                    <a:lnTo>
                      <a:pt x="78" y="8"/>
                    </a:lnTo>
                    <a:lnTo>
                      <a:pt x="76" y="0"/>
                    </a:lnTo>
                    <a:lnTo>
                      <a:pt x="4" y="26"/>
                    </a:lnTo>
                    <a:lnTo>
                      <a:pt x="4" y="26"/>
                    </a:lnTo>
                    <a:lnTo>
                      <a:pt x="4" y="80"/>
                    </a:lnTo>
                    <a:lnTo>
                      <a:pt x="4" y="110"/>
                    </a:lnTo>
                    <a:lnTo>
                      <a:pt x="4" y="110"/>
                    </a:lnTo>
                    <a:lnTo>
                      <a:pt x="0" y="132"/>
                    </a:lnTo>
                    <a:lnTo>
                      <a:pt x="0" y="152"/>
                    </a:lnTo>
                    <a:lnTo>
                      <a:pt x="2" y="168"/>
                    </a:lnTo>
                    <a:lnTo>
                      <a:pt x="4" y="182"/>
                    </a:lnTo>
                    <a:lnTo>
                      <a:pt x="4" y="182"/>
                    </a:lnTo>
                    <a:lnTo>
                      <a:pt x="8" y="188"/>
                    </a:lnTo>
                    <a:lnTo>
                      <a:pt x="16" y="194"/>
                    </a:lnTo>
                    <a:lnTo>
                      <a:pt x="16" y="194"/>
                    </a:lnTo>
                    <a:lnTo>
                      <a:pt x="30" y="200"/>
                    </a:lnTo>
                    <a:lnTo>
                      <a:pt x="46" y="204"/>
                    </a:lnTo>
                    <a:lnTo>
                      <a:pt x="60" y="206"/>
                    </a:lnTo>
                    <a:lnTo>
                      <a:pt x="68" y="204"/>
                    </a:lnTo>
                    <a:lnTo>
                      <a:pt x="76" y="202"/>
                    </a:lnTo>
                    <a:lnTo>
                      <a:pt x="76" y="202"/>
                    </a:lnTo>
                    <a:lnTo>
                      <a:pt x="86" y="198"/>
                    </a:lnTo>
                    <a:lnTo>
                      <a:pt x="102" y="188"/>
                    </a:lnTo>
                    <a:lnTo>
                      <a:pt x="102" y="188"/>
                    </a:lnTo>
                    <a:lnTo>
                      <a:pt x="108" y="182"/>
                    </a:lnTo>
                    <a:lnTo>
                      <a:pt x="114" y="174"/>
                    </a:lnTo>
                    <a:lnTo>
                      <a:pt x="120" y="166"/>
                    </a:lnTo>
                    <a:lnTo>
                      <a:pt x="128" y="160"/>
                    </a:lnTo>
                    <a:lnTo>
                      <a:pt x="128" y="160"/>
                    </a:lnTo>
                    <a:lnTo>
                      <a:pt x="136" y="156"/>
                    </a:lnTo>
                    <a:lnTo>
                      <a:pt x="142" y="156"/>
                    </a:lnTo>
                    <a:lnTo>
                      <a:pt x="160" y="154"/>
                    </a:lnTo>
                    <a:lnTo>
                      <a:pt x="160" y="154"/>
                    </a:lnTo>
                    <a:lnTo>
                      <a:pt x="182" y="148"/>
                    </a:lnTo>
                    <a:lnTo>
                      <a:pt x="202" y="140"/>
                    </a:lnTo>
                    <a:lnTo>
                      <a:pt x="218" y="130"/>
                    </a:lnTo>
                    <a:lnTo>
                      <a:pt x="232" y="120"/>
                    </a:lnTo>
                    <a:lnTo>
                      <a:pt x="240" y="110"/>
                    </a:lnTo>
                    <a:lnTo>
                      <a:pt x="248" y="100"/>
                    </a:lnTo>
                    <a:lnTo>
                      <a:pt x="254" y="86"/>
                    </a:lnTo>
                    <a:lnTo>
                      <a:pt x="254" y="86"/>
                    </a:lnTo>
                    <a:lnTo>
                      <a:pt x="256" y="74"/>
                    </a:lnTo>
                    <a:lnTo>
                      <a:pt x="254" y="60"/>
                    </a:lnTo>
                    <a:lnTo>
                      <a:pt x="254" y="6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2" name="Google Shape;2972;p64"/>
              <p:cNvSpPr/>
              <p:nvPr/>
            </p:nvSpPr>
            <p:spPr>
              <a:xfrm>
                <a:off x="10096169" y="3999853"/>
                <a:ext cx="300038" cy="715566"/>
              </a:xfrm>
              <a:custGeom>
                <a:avLst/>
                <a:gdLst/>
                <a:ahLst/>
                <a:cxnLst/>
                <a:rect l="l" t="t" r="r" b="b"/>
                <a:pathLst>
                  <a:path w="252" h="601" extrusionOk="0">
                    <a:moveTo>
                      <a:pt x="0" y="18"/>
                    </a:moveTo>
                    <a:lnTo>
                      <a:pt x="0" y="18"/>
                    </a:lnTo>
                    <a:lnTo>
                      <a:pt x="8" y="14"/>
                    </a:lnTo>
                    <a:lnTo>
                      <a:pt x="30" y="8"/>
                    </a:lnTo>
                    <a:lnTo>
                      <a:pt x="60" y="2"/>
                    </a:lnTo>
                    <a:lnTo>
                      <a:pt x="74" y="0"/>
                    </a:lnTo>
                    <a:lnTo>
                      <a:pt x="90" y="0"/>
                    </a:lnTo>
                    <a:lnTo>
                      <a:pt x="90" y="0"/>
                    </a:lnTo>
                    <a:lnTo>
                      <a:pt x="108" y="2"/>
                    </a:lnTo>
                    <a:lnTo>
                      <a:pt x="126" y="8"/>
                    </a:lnTo>
                    <a:lnTo>
                      <a:pt x="142" y="16"/>
                    </a:lnTo>
                    <a:lnTo>
                      <a:pt x="152" y="22"/>
                    </a:lnTo>
                    <a:lnTo>
                      <a:pt x="158" y="28"/>
                    </a:lnTo>
                    <a:lnTo>
                      <a:pt x="166" y="36"/>
                    </a:lnTo>
                    <a:lnTo>
                      <a:pt x="172" y="46"/>
                    </a:lnTo>
                    <a:lnTo>
                      <a:pt x="178" y="58"/>
                    </a:lnTo>
                    <a:lnTo>
                      <a:pt x="184" y="70"/>
                    </a:lnTo>
                    <a:lnTo>
                      <a:pt x="188" y="86"/>
                    </a:lnTo>
                    <a:lnTo>
                      <a:pt x="192" y="102"/>
                    </a:lnTo>
                    <a:lnTo>
                      <a:pt x="194" y="120"/>
                    </a:lnTo>
                    <a:lnTo>
                      <a:pt x="196" y="140"/>
                    </a:lnTo>
                    <a:lnTo>
                      <a:pt x="196" y="140"/>
                    </a:lnTo>
                    <a:lnTo>
                      <a:pt x="214" y="283"/>
                    </a:lnTo>
                    <a:lnTo>
                      <a:pt x="230" y="389"/>
                    </a:lnTo>
                    <a:lnTo>
                      <a:pt x="242" y="457"/>
                    </a:lnTo>
                    <a:lnTo>
                      <a:pt x="252" y="513"/>
                    </a:lnTo>
                    <a:lnTo>
                      <a:pt x="252" y="513"/>
                    </a:lnTo>
                    <a:lnTo>
                      <a:pt x="250" y="525"/>
                    </a:lnTo>
                    <a:lnTo>
                      <a:pt x="244" y="535"/>
                    </a:lnTo>
                    <a:lnTo>
                      <a:pt x="232" y="551"/>
                    </a:lnTo>
                    <a:lnTo>
                      <a:pt x="216" y="565"/>
                    </a:lnTo>
                    <a:lnTo>
                      <a:pt x="206" y="573"/>
                    </a:lnTo>
                    <a:lnTo>
                      <a:pt x="192" y="579"/>
                    </a:lnTo>
                    <a:lnTo>
                      <a:pt x="178" y="587"/>
                    </a:lnTo>
                    <a:lnTo>
                      <a:pt x="160" y="591"/>
                    </a:lnTo>
                    <a:lnTo>
                      <a:pt x="140" y="597"/>
                    </a:lnTo>
                    <a:lnTo>
                      <a:pt x="118" y="601"/>
                    </a:lnTo>
                    <a:lnTo>
                      <a:pt x="118" y="601"/>
                    </a:lnTo>
                    <a:lnTo>
                      <a:pt x="108" y="601"/>
                    </a:lnTo>
                    <a:lnTo>
                      <a:pt x="96" y="599"/>
                    </a:lnTo>
                    <a:lnTo>
                      <a:pt x="84" y="595"/>
                    </a:lnTo>
                    <a:lnTo>
                      <a:pt x="70" y="589"/>
                    </a:lnTo>
                    <a:lnTo>
                      <a:pt x="58" y="581"/>
                    </a:lnTo>
                    <a:lnTo>
                      <a:pt x="52" y="575"/>
                    </a:lnTo>
                    <a:lnTo>
                      <a:pt x="48" y="569"/>
                    </a:lnTo>
                    <a:lnTo>
                      <a:pt x="46" y="561"/>
                    </a:lnTo>
                    <a:lnTo>
                      <a:pt x="44" y="551"/>
                    </a:lnTo>
                    <a:lnTo>
                      <a:pt x="20" y="208"/>
                    </a:lnTo>
                    <a:lnTo>
                      <a:pt x="0" y="18"/>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3" name="Google Shape;2973;p64"/>
              <p:cNvSpPr/>
              <p:nvPr/>
            </p:nvSpPr>
            <p:spPr>
              <a:xfrm>
                <a:off x="9390128" y="5020219"/>
                <a:ext cx="73819" cy="83344"/>
              </a:xfrm>
              <a:custGeom>
                <a:avLst/>
                <a:gdLst/>
                <a:ahLst/>
                <a:cxnLst/>
                <a:rect l="l" t="t" r="r" b="b"/>
                <a:pathLst>
                  <a:path w="62" h="70" extrusionOk="0">
                    <a:moveTo>
                      <a:pt x="62" y="16"/>
                    </a:moveTo>
                    <a:lnTo>
                      <a:pt x="38" y="0"/>
                    </a:lnTo>
                    <a:lnTo>
                      <a:pt x="36" y="0"/>
                    </a:lnTo>
                    <a:lnTo>
                      <a:pt x="36" y="0"/>
                    </a:lnTo>
                    <a:lnTo>
                      <a:pt x="32" y="0"/>
                    </a:lnTo>
                    <a:lnTo>
                      <a:pt x="28" y="0"/>
                    </a:lnTo>
                    <a:lnTo>
                      <a:pt x="28" y="0"/>
                    </a:lnTo>
                    <a:lnTo>
                      <a:pt x="22" y="2"/>
                    </a:lnTo>
                    <a:lnTo>
                      <a:pt x="18" y="6"/>
                    </a:lnTo>
                    <a:lnTo>
                      <a:pt x="18" y="6"/>
                    </a:lnTo>
                    <a:lnTo>
                      <a:pt x="10" y="14"/>
                    </a:lnTo>
                    <a:lnTo>
                      <a:pt x="4" y="22"/>
                    </a:lnTo>
                    <a:lnTo>
                      <a:pt x="4" y="22"/>
                    </a:lnTo>
                    <a:lnTo>
                      <a:pt x="0" y="32"/>
                    </a:lnTo>
                    <a:lnTo>
                      <a:pt x="0" y="42"/>
                    </a:lnTo>
                    <a:lnTo>
                      <a:pt x="0" y="42"/>
                    </a:lnTo>
                    <a:lnTo>
                      <a:pt x="0" y="50"/>
                    </a:lnTo>
                    <a:lnTo>
                      <a:pt x="6" y="56"/>
                    </a:lnTo>
                    <a:lnTo>
                      <a:pt x="30" y="70"/>
                    </a:lnTo>
                    <a:lnTo>
                      <a:pt x="62"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4" name="Google Shape;2974;p64"/>
              <p:cNvSpPr/>
              <p:nvPr/>
            </p:nvSpPr>
            <p:spPr>
              <a:xfrm>
                <a:off x="9418703" y="5036888"/>
                <a:ext cx="54769" cy="69056"/>
              </a:xfrm>
              <a:custGeom>
                <a:avLst/>
                <a:gdLst/>
                <a:ahLst/>
                <a:cxnLst/>
                <a:rect l="l" t="t" r="r" b="b"/>
                <a:pathLst>
                  <a:path w="46" h="58" extrusionOk="0">
                    <a:moveTo>
                      <a:pt x="22" y="2"/>
                    </a:moveTo>
                    <a:lnTo>
                      <a:pt x="22" y="2"/>
                    </a:lnTo>
                    <a:lnTo>
                      <a:pt x="14" y="10"/>
                    </a:lnTo>
                    <a:lnTo>
                      <a:pt x="6" y="20"/>
                    </a:lnTo>
                    <a:lnTo>
                      <a:pt x="2" y="30"/>
                    </a:lnTo>
                    <a:lnTo>
                      <a:pt x="0" y="42"/>
                    </a:lnTo>
                    <a:lnTo>
                      <a:pt x="0" y="42"/>
                    </a:lnTo>
                    <a:lnTo>
                      <a:pt x="2" y="52"/>
                    </a:lnTo>
                    <a:lnTo>
                      <a:pt x="8" y="56"/>
                    </a:lnTo>
                    <a:lnTo>
                      <a:pt x="14" y="58"/>
                    </a:lnTo>
                    <a:lnTo>
                      <a:pt x="24" y="54"/>
                    </a:lnTo>
                    <a:lnTo>
                      <a:pt x="24" y="54"/>
                    </a:lnTo>
                    <a:lnTo>
                      <a:pt x="32" y="48"/>
                    </a:lnTo>
                    <a:lnTo>
                      <a:pt x="40" y="38"/>
                    </a:lnTo>
                    <a:lnTo>
                      <a:pt x="44" y="26"/>
                    </a:lnTo>
                    <a:lnTo>
                      <a:pt x="46" y="16"/>
                    </a:lnTo>
                    <a:lnTo>
                      <a:pt x="46" y="16"/>
                    </a:lnTo>
                    <a:lnTo>
                      <a:pt x="44" y="6"/>
                    </a:lnTo>
                    <a:lnTo>
                      <a:pt x="38" y="2"/>
                    </a:lnTo>
                    <a:lnTo>
                      <a:pt x="32"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p64"/>
              <p:cNvSpPr/>
              <p:nvPr/>
            </p:nvSpPr>
            <p:spPr>
              <a:xfrm>
                <a:off x="9430610" y="5053556"/>
                <a:ext cx="30956" cy="35719"/>
              </a:xfrm>
              <a:custGeom>
                <a:avLst/>
                <a:gdLst/>
                <a:ahLst/>
                <a:cxnLst/>
                <a:rect l="l" t="t" r="r" b="b"/>
                <a:pathLst>
                  <a:path w="26" h="30" extrusionOk="0">
                    <a:moveTo>
                      <a:pt x="12" y="0"/>
                    </a:moveTo>
                    <a:lnTo>
                      <a:pt x="12" y="0"/>
                    </a:lnTo>
                    <a:lnTo>
                      <a:pt x="8" y="4"/>
                    </a:lnTo>
                    <a:lnTo>
                      <a:pt x="4" y="10"/>
                    </a:lnTo>
                    <a:lnTo>
                      <a:pt x="2" y="16"/>
                    </a:lnTo>
                    <a:lnTo>
                      <a:pt x="0" y="22"/>
                    </a:lnTo>
                    <a:lnTo>
                      <a:pt x="0" y="22"/>
                    </a:lnTo>
                    <a:lnTo>
                      <a:pt x="2" y="26"/>
                    </a:lnTo>
                    <a:lnTo>
                      <a:pt x="4" y="30"/>
                    </a:lnTo>
                    <a:lnTo>
                      <a:pt x="8" y="30"/>
                    </a:lnTo>
                    <a:lnTo>
                      <a:pt x="14" y="30"/>
                    </a:lnTo>
                    <a:lnTo>
                      <a:pt x="14" y="30"/>
                    </a:lnTo>
                    <a:lnTo>
                      <a:pt x="18" y="26"/>
                    </a:lnTo>
                    <a:lnTo>
                      <a:pt x="22" y="20"/>
                    </a:lnTo>
                    <a:lnTo>
                      <a:pt x="24" y="14"/>
                    </a:lnTo>
                    <a:lnTo>
                      <a:pt x="26" y="8"/>
                    </a:lnTo>
                    <a:lnTo>
                      <a:pt x="26" y="8"/>
                    </a:lnTo>
                    <a:lnTo>
                      <a:pt x="24" y="2"/>
                    </a:lnTo>
                    <a:lnTo>
                      <a:pt x="22" y="0"/>
                    </a:lnTo>
                    <a:lnTo>
                      <a:pt x="18" y="0"/>
                    </a:lnTo>
                    <a:lnTo>
                      <a:pt x="12" y="0"/>
                    </a:lnTo>
                    <a:lnTo>
                      <a:pt x="12"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6" name="Google Shape;2976;p64"/>
              <p:cNvSpPr/>
              <p:nvPr/>
            </p:nvSpPr>
            <p:spPr>
              <a:xfrm>
                <a:off x="9302022" y="4863056"/>
                <a:ext cx="76200" cy="85725"/>
              </a:xfrm>
              <a:custGeom>
                <a:avLst/>
                <a:gdLst/>
                <a:ahLst/>
                <a:cxnLst/>
                <a:rect l="l" t="t" r="r" b="b"/>
                <a:pathLst>
                  <a:path w="64" h="72" extrusionOk="0">
                    <a:moveTo>
                      <a:pt x="64" y="16"/>
                    </a:moveTo>
                    <a:lnTo>
                      <a:pt x="38" y="2"/>
                    </a:lnTo>
                    <a:lnTo>
                      <a:pt x="38" y="0"/>
                    </a:lnTo>
                    <a:lnTo>
                      <a:pt x="38" y="0"/>
                    </a:lnTo>
                    <a:lnTo>
                      <a:pt x="34" y="0"/>
                    </a:lnTo>
                    <a:lnTo>
                      <a:pt x="28" y="0"/>
                    </a:lnTo>
                    <a:lnTo>
                      <a:pt x="28" y="0"/>
                    </a:lnTo>
                    <a:lnTo>
                      <a:pt x="24" y="2"/>
                    </a:lnTo>
                    <a:lnTo>
                      <a:pt x="18" y="6"/>
                    </a:lnTo>
                    <a:lnTo>
                      <a:pt x="18" y="6"/>
                    </a:lnTo>
                    <a:lnTo>
                      <a:pt x="10" y="14"/>
                    </a:lnTo>
                    <a:lnTo>
                      <a:pt x="4" y="24"/>
                    </a:lnTo>
                    <a:lnTo>
                      <a:pt x="4" y="24"/>
                    </a:lnTo>
                    <a:lnTo>
                      <a:pt x="2" y="32"/>
                    </a:lnTo>
                    <a:lnTo>
                      <a:pt x="0" y="42"/>
                    </a:lnTo>
                    <a:lnTo>
                      <a:pt x="0" y="42"/>
                    </a:lnTo>
                    <a:lnTo>
                      <a:pt x="2" y="52"/>
                    </a:lnTo>
                    <a:lnTo>
                      <a:pt x="6" y="56"/>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7" name="Google Shape;2977;p64"/>
              <p:cNvSpPr/>
              <p:nvPr/>
            </p:nvSpPr>
            <p:spPr>
              <a:xfrm>
                <a:off x="9332978" y="4879725"/>
                <a:ext cx="52388" cy="69056"/>
              </a:xfrm>
              <a:custGeom>
                <a:avLst/>
                <a:gdLst/>
                <a:ahLst/>
                <a:cxnLst/>
                <a:rect l="l" t="t" r="r" b="b"/>
                <a:pathLst>
                  <a:path w="44" h="58" extrusionOk="0">
                    <a:moveTo>
                      <a:pt x="22" y="4"/>
                    </a:moveTo>
                    <a:lnTo>
                      <a:pt x="22" y="4"/>
                    </a:lnTo>
                    <a:lnTo>
                      <a:pt x="14" y="10"/>
                    </a:lnTo>
                    <a:lnTo>
                      <a:pt x="6" y="20"/>
                    </a:lnTo>
                    <a:lnTo>
                      <a:pt x="2" y="32"/>
                    </a:lnTo>
                    <a:lnTo>
                      <a:pt x="0" y="42"/>
                    </a:lnTo>
                    <a:lnTo>
                      <a:pt x="0" y="42"/>
                    </a:lnTo>
                    <a:lnTo>
                      <a:pt x="2" y="52"/>
                    </a:lnTo>
                    <a:lnTo>
                      <a:pt x="6" y="58"/>
                    </a:lnTo>
                    <a:lnTo>
                      <a:pt x="14" y="58"/>
                    </a:lnTo>
                    <a:lnTo>
                      <a:pt x="22" y="56"/>
                    </a:lnTo>
                    <a:lnTo>
                      <a:pt x="22" y="56"/>
                    </a:lnTo>
                    <a:lnTo>
                      <a:pt x="30" y="48"/>
                    </a:lnTo>
                    <a:lnTo>
                      <a:pt x="38" y="38"/>
                    </a:lnTo>
                    <a:lnTo>
                      <a:pt x="42" y="28"/>
                    </a:lnTo>
                    <a:lnTo>
                      <a:pt x="44" y="16"/>
                    </a:lnTo>
                    <a:lnTo>
                      <a:pt x="44" y="16"/>
                    </a:lnTo>
                    <a:lnTo>
                      <a:pt x="42" y="8"/>
                    </a:lnTo>
                    <a:lnTo>
                      <a:pt x="38" y="2"/>
                    </a:lnTo>
                    <a:lnTo>
                      <a:pt x="30"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8" name="Google Shape;2978;p64"/>
              <p:cNvSpPr/>
              <p:nvPr/>
            </p:nvSpPr>
            <p:spPr>
              <a:xfrm>
                <a:off x="9344885" y="4896394"/>
                <a:ext cx="28575" cy="38100"/>
              </a:xfrm>
              <a:custGeom>
                <a:avLst/>
                <a:gdLst/>
                <a:ahLst/>
                <a:cxnLst/>
                <a:rect l="l" t="t" r="r" b="b"/>
                <a:pathLst>
                  <a:path w="24" h="32" extrusionOk="0">
                    <a:moveTo>
                      <a:pt x="12" y="2"/>
                    </a:moveTo>
                    <a:lnTo>
                      <a:pt x="12" y="2"/>
                    </a:lnTo>
                    <a:lnTo>
                      <a:pt x="8" y="6"/>
                    </a:lnTo>
                    <a:lnTo>
                      <a:pt x="4" y="10"/>
                    </a:lnTo>
                    <a:lnTo>
                      <a:pt x="0" y="16"/>
                    </a:lnTo>
                    <a:lnTo>
                      <a:pt x="0" y="22"/>
                    </a:lnTo>
                    <a:lnTo>
                      <a:pt x="0" y="22"/>
                    </a:lnTo>
                    <a:lnTo>
                      <a:pt x="0" y="28"/>
                    </a:lnTo>
                    <a:lnTo>
                      <a:pt x="4" y="30"/>
                    </a:lnTo>
                    <a:lnTo>
                      <a:pt x="8" y="32"/>
                    </a:lnTo>
                    <a:lnTo>
                      <a:pt x="12" y="30"/>
                    </a:lnTo>
                    <a:lnTo>
                      <a:pt x="12" y="30"/>
                    </a:lnTo>
                    <a:lnTo>
                      <a:pt x="16" y="26"/>
                    </a:lnTo>
                    <a:lnTo>
                      <a:pt x="20" y="20"/>
                    </a:lnTo>
                    <a:lnTo>
                      <a:pt x="24" y="14"/>
                    </a:lnTo>
                    <a:lnTo>
                      <a:pt x="24" y="8"/>
                    </a:lnTo>
                    <a:lnTo>
                      <a:pt x="24" y="8"/>
                    </a:lnTo>
                    <a:lnTo>
                      <a:pt x="24" y="4"/>
                    </a:lnTo>
                    <a:lnTo>
                      <a:pt x="20" y="0"/>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9" name="Google Shape;2979;p64"/>
              <p:cNvSpPr/>
              <p:nvPr/>
            </p:nvSpPr>
            <p:spPr>
              <a:xfrm>
                <a:off x="9537766" y="4684463"/>
                <a:ext cx="76200" cy="85725"/>
              </a:xfrm>
              <a:custGeom>
                <a:avLst/>
                <a:gdLst/>
                <a:ahLst/>
                <a:cxnLst/>
                <a:rect l="l" t="t" r="r" b="b"/>
                <a:pathLst>
                  <a:path w="64" h="72" extrusionOk="0">
                    <a:moveTo>
                      <a:pt x="64" y="18"/>
                    </a:moveTo>
                    <a:lnTo>
                      <a:pt x="38" y="2"/>
                    </a:lnTo>
                    <a:lnTo>
                      <a:pt x="38" y="2"/>
                    </a:lnTo>
                    <a:lnTo>
                      <a:pt x="38" y="2"/>
                    </a:lnTo>
                    <a:lnTo>
                      <a:pt x="32" y="0"/>
                    </a:lnTo>
                    <a:lnTo>
                      <a:pt x="28" y="2"/>
                    </a:lnTo>
                    <a:lnTo>
                      <a:pt x="28" y="2"/>
                    </a:lnTo>
                    <a:lnTo>
                      <a:pt x="24" y="4"/>
                    </a:lnTo>
                    <a:lnTo>
                      <a:pt x="18" y="6"/>
                    </a:lnTo>
                    <a:lnTo>
                      <a:pt x="18" y="6"/>
                    </a:lnTo>
                    <a:lnTo>
                      <a:pt x="10" y="14"/>
                    </a:lnTo>
                    <a:lnTo>
                      <a:pt x="4" y="24"/>
                    </a:lnTo>
                    <a:lnTo>
                      <a:pt x="4" y="24"/>
                    </a:lnTo>
                    <a:lnTo>
                      <a:pt x="2" y="34"/>
                    </a:lnTo>
                    <a:lnTo>
                      <a:pt x="0" y="44"/>
                    </a:lnTo>
                    <a:lnTo>
                      <a:pt x="0" y="44"/>
                    </a:lnTo>
                    <a:lnTo>
                      <a:pt x="2" y="52"/>
                    </a:lnTo>
                    <a:lnTo>
                      <a:pt x="6" y="58"/>
                    </a:lnTo>
                    <a:lnTo>
                      <a:pt x="32" y="72"/>
                    </a:lnTo>
                    <a:lnTo>
                      <a:pt x="64"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0" name="Google Shape;2980;p64"/>
              <p:cNvSpPr/>
              <p:nvPr/>
            </p:nvSpPr>
            <p:spPr>
              <a:xfrm>
                <a:off x="9853282" y="4741613"/>
                <a:ext cx="76200" cy="85725"/>
              </a:xfrm>
              <a:custGeom>
                <a:avLst/>
                <a:gdLst/>
                <a:ahLst/>
                <a:cxnLst/>
                <a:rect l="l" t="t" r="r" b="b"/>
                <a:pathLst>
                  <a:path w="64" h="72" extrusionOk="0">
                    <a:moveTo>
                      <a:pt x="64" y="16"/>
                    </a:moveTo>
                    <a:lnTo>
                      <a:pt x="38" y="2"/>
                    </a:lnTo>
                    <a:lnTo>
                      <a:pt x="38" y="2"/>
                    </a:lnTo>
                    <a:lnTo>
                      <a:pt x="38" y="2"/>
                    </a:lnTo>
                    <a:lnTo>
                      <a:pt x="32" y="0"/>
                    </a:lnTo>
                    <a:lnTo>
                      <a:pt x="28" y="2"/>
                    </a:lnTo>
                    <a:lnTo>
                      <a:pt x="28" y="2"/>
                    </a:lnTo>
                    <a:lnTo>
                      <a:pt x="22" y="4"/>
                    </a:lnTo>
                    <a:lnTo>
                      <a:pt x="18" y="6"/>
                    </a:lnTo>
                    <a:lnTo>
                      <a:pt x="18" y="6"/>
                    </a:lnTo>
                    <a:lnTo>
                      <a:pt x="10" y="14"/>
                    </a:lnTo>
                    <a:lnTo>
                      <a:pt x="4" y="24"/>
                    </a:lnTo>
                    <a:lnTo>
                      <a:pt x="4" y="24"/>
                    </a:lnTo>
                    <a:lnTo>
                      <a:pt x="2" y="34"/>
                    </a:lnTo>
                    <a:lnTo>
                      <a:pt x="0" y="42"/>
                    </a:lnTo>
                    <a:lnTo>
                      <a:pt x="0" y="42"/>
                    </a:lnTo>
                    <a:lnTo>
                      <a:pt x="2" y="52"/>
                    </a:lnTo>
                    <a:lnTo>
                      <a:pt x="6" y="58"/>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1" name="Google Shape;2981;p64"/>
              <p:cNvSpPr/>
              <p:nvPr/>
            </p:nvSpPr>
            <p:spPr>
              <a:xfrm>
                <a:off x="9884238" y="4760663"/>
                <a:ext cx="52388" cy="69056"/>
              </a:xfrm>
              <a:custGeom>
                <a:avLst/>
                <a:gdLst/>
                <a:ahLst/>
                <a:cxnLst/>
                <a:rect l="l" t="t" r="r" b="b"/>
                <a:pathLst>
                  <a:path w="44" h="58" extrusionOk="0">
                    <a:moveTo>
                      <a:pt x="22" y="2"/>
                    </a:moveTo>
                    <a:lnTo>
                      <a:pt x="22" y="2"/>
                    </a:lnTo>
                    <a:lnTo>
                      <a:pt x="12" y="10"/>
                    </a:lnTo>
                    <a:lnTo>
                      <a:pt x="6" y="20"/>
                    </a:lnTo>
                    <a:lnTo>
                      <a:pt x="0" y="30"/>
                    </a:lnTo>
                    <a:lnTo>
                      <a:pt x="0" y="42"/>
                    </a:lnTo>
                    <a:lnTo>
                      <a:pt x="0" y="42"/>
                    </a:lnTo>
                    <a:lnTo>
                      <a:pt x="0" y="50"/>
                    </a:lnTo>
                    <a:lnTo>
                      <a:pt x="6" y="56"/>
                    </a:lnTo>
                    <a:lnTo>
                      <a:pt x="14" y="58"/>
                    </a:lnTo>
                    <a:lnTo>
                      <a:pt x="22" y="54"/>
                    </a:lnTo>
                    <a:lnTo>
                      <a:pt x="22" y="54"/>
                    </a:lnTo>
                    <a:lnTo>
                      <a:pt x="30" y="48"/>
                    </a:lnTo>
                    <a:lnTo>
                      <a:pt x="38" y="38"/>
                    </a:lnTo>
                    <a:lnTo>
                      <a:pt x="42" y="26"/>
                    </a:lnTo>
                    <a:lnTo>
                      <a:pt x="44" y="16"/>
                    </a:lnTo>
                    <a:lnTo>
                      <a:pt x="44" y="16"/>
                    </a:lnTo>
                    <a:lnTo>
                      <a:pt x="42" y="6"/>
                    </a:lnTo>
                    <a:lnTo>
                      <a:pt x="38" y="0"/>
                    </a:lnTo>
                    <a:lnTo>
                      <a:pt x="30"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2" name="Google Shape;2982;p64"/>
              <p:cNvSpPr/>
              <p:nvPr/>
            </p:nvSpPr>
            <p:spPr>
              <a:xfrm>
                <a:off x="9896144" y="4774950"/>
                <a:ext cx="28575" cy="38100"/>
              </a:xfrm>
              <a:custGeom>
                <a:avLst/>
                <a:gdLst/>
                <a:ahLst/>
                <a:cxnLst/>
                <a:rect l="l" t="t" r="r" b="b"/>
                <a:pathLst>
                  <a:path w="24" h="32" extrusionOk="0">
                    <a:moveTo>
                      <a:pt x="12" y="2"/>
                    </a:moveTo>
                    <a:lnTo>
                      <a:pt x="12" y="2"/>
                    </a:lnTo>
                    <a:lnTo>
                      <a:pt x="6" y="6"/>
                    </a:lnTo>
                    <a:lnTo>
                      <a:pt x="4" y="12"/>
                    </a:lnTo>
                    <a:lnTo>
                      <a:pt x="0" y="18"/>
                    </a:lnTo>
                    <a:lnTo>
                      <a:pt x="0" y="24"/>
                    </a:lnTo>
                    <a:lnTo>
                      <a:pt x="0" y="24"/>
                    </a:lnTo>
                    <a:lnTo>
                      <a:pt x="0" y="28"/>
                    </a:lnTo>
                    <a:lnTo>
                      <a:pt x="4" y="32"/>
                    </a:lnTo>
                    <a:lnTo>
                      <a:pt x="8" y="32"/>
                    </a:lnTo>
                    <a:lnTo>
                      <a:pt x="12" y="30"/>
                    </a:lnTo>
                    <a:lnTo>
                      <a:pt x="12" y="30"/>
                    </a:lnTo>
                    <a:lnTo>
                      <a:pt x="16" y="26"/>
                    </a:lnTo>
                    <a:lnTo>
                      <a:pt x="20" y="22"/>
                    </a:lnTo>
                    <a:lnTo>
                      <a:pt x="24" y="16"/>
                    </a:lnTo>
                    <a:lnTo>
                      <a:pt x="24" y="10"/>
                    </a:lnTo>
                    <a:lnTo>
                      <a:pt x="24" y="10"/>
                    </a:lnTo>
                    <a:lnTo>
                      <a:pt x="24" y="4"/>
                    </a:lnTo>
                    <a:lnTo>
                      <a:pt x="20" y="2"/>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3" name="Google Shape;2983;p64"/>
              <p:cNvSpPr/>
              <p:nvPr/>
            </p:nvSpPr>
            <p:spPr>
              <a:xfrm>
                <a:off x="9943769" y="4927350"/>
                <a:ext cx="76200" cy="83344"/>
              </a:xfrm>
              <a:custGeom>
                <a:avLst/>
                <a:gdLst/>
                <a:ahLst/>
                <a:cxnLst/>
                <a:rect l="l" t="t" r="r" b="b"/>
                <a:pathLst>
                  <a:path w="64" h="70" extrusionOk="0">
                    <a:moveTo>
                      <a:pt x="64" y="16"/>
                    </a:moveTo>
                    <a:lnTo>
                      <a:pt x="38" y="0"/>
                    </a:lnTo>
                    <a:lnTo>
                      <a:pt x="36" y="0"/>
                    </a:lnTo>
                    <a:lnTo>
                      <a:pt x="36" y="0"/>
                    </a:lnTo>
                    <a:lnTo>
                      <a:pt x="32" y="0"/>
                    </a:lnTo>
                    <a:lnTo>
                      <a:pt x="28" y="0"/>
                    </a:lnTo>
                    <a:lnTo>
                      <a:pt x="28" y="0"/>
                    </a:lnTo>
                    <a:lnTo>
                      <a:pt x="22" y="2"/>
                    </a:lnTo>
                    <a:lnTo>
                      <a:pt x="18" y="6"/>
                    </a:lnTo>
                    <a:lnTo>
                      <a:pt x="18" y="6"/>
                    </a:lnTo>
                    <a:lnTo>
                      <a:pt x="10" y="14"/>
                    </a:lnTo>
                    <a:lnTo>
                      <a:pt x="4" y="24"/>
                    </a:lnTo>
                    <a:lnTo>
                      <a:pt x="4" y="24"/>
                    </a:lnTo>
                    <a:lnTo>
                      <a:pt x="0" y="32"/>
                    </a:lnTo>
                    <a:lnTo>
                      <a:pt x="0" y="42"/>
                    </a:lnTo>
                    <a:lnTo>
                      <a:pt x="0" y="42"/>
                    </a:lnTo>
                    <a:lnTo>
                      <a:pt x="0" y="50"/>
                    </a:lnTo>
                    <a:lnTo>
                      <a:pt x="6" y="56"/>
                    </a:lnTo>
                    <a:lnTo>
                      <a:pt x="30" y="70"/>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4" name="Google Shape;2984;p64"/>
              <p:cNvSpPr/>
              <p:nvPr/>
            </p:nvSpPr>
            <p:spPr>
              <a:xfrm>
                <a:off x="9972344" y="4944019"/>
                <a:ext cx="54769" cy="69056"/>
              </a:xfrm>
              <a:custGeom>
                <a:avLst/>
                <a:gdLst/>
                <a:ahLst/>
                <a:cxnLst/>
                <a:rect l="l" t="t" r="r" b="b"/>
                <a:pathLst>
                  <a:path w="46" h="58" extrusionOk="0">
                    <a:moveTo>
                      <a:pt x="22" y="4"/>
                    </a:moveTo>
                    <a:lnTo>
                      <a:pt x="22" y="4"/>
                    </a:lnTo>
                    <a:lnTo>
                      <a:pt x="14" y="10"/>
                    </a:lnTo>
                    <a:lnTo>
                      <a:pt x="6" y="20"/>
                    </a:lnTo>
                    <a:lnTo>
                      <a:pt x="2" y="32"/>
                    </a:lnTo>
                    <a:lnTo>
                      <a:pt x="0" y="42"/>
                    </a:lnTo>
                    <a:lnTo>
                      <a:pt x="0" y="42"/>
                    </a:lnTo>
                    <a:lnTo>
                      <a:pt x="2" y="52"/>
                    </a:lnTo>
                    <a:lnTo>
                      <a:pt x="8" y="56"/>
                    </a:lnTo>
                    <a:lnTo>
                      <a:pt x="14" y="58"/>
                    </a:lnTo>
                    <a:lnTo>
                      <a:pt x="24" y="56"/>
                    </a:lnTo>
                    <a:lnTo>
                      <a:pt x="24" y="56"/>
                    </a:lnTo>
                    <a:lnTo>
                      <a:pt x="32" y="48"/>
                    </a:lnTo>
                    <a:lnTo>
                      <a:pt x="40" y="38"/>
                    </a:lnTo>
                    <a:lnTo>
                      <a:pt x="44" y="28"/>
                    </a:lnTo>
                    <a:lnTo>
                      <a:pt x="46" y="16"/>
                    </a:lnTo>
                    <a:lnTo>
                      <a:pt x="46" y="16"/>
                    </a:lnTo>
                    <a:lnTo>
                      <a:pt x="44" y="8"/>
                    </a:lnTo>
                    <a:lnTo>
                      <a:pt x="38" y="2"/>
                    </a:lnTo>
                    <a:lnTo>
                      <a:pt x="32"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5" name="Google Shape;2985;p64"/>
              <p:cNvSpPr/>
              <p:nvPr/>
            </p:nvSpPr>
            <p:spPr>
              <a:xfrm>
                <a:off x="9984251" y="4960688"/>
                <a:ext cx="30956" cy="35719"/>
              </a:xfrm>
              <a:custGeom>
                <a:avLst/>
                <a:gdLst/>
                <a:ahLst/>
                <a:cxnLst/>
                <a:rect l="l" t="t" r="r" b="b"/>
                <a:pathLst>
                  <a:path w="26" h="30" extrusionOk="0">
                    <a:moveTo>
                      <a:pt x="12" y="2"/>
                    </a:moveTo>
                    <a:lnTo>
                      <a:pt x="12" y="2"/>
                    </a:lnTo>
                    <a:lnTo>
                      <a:pt x="8" y="4"/>
                    </a:lnTo>
                    <a:lnTo>
                      <a:pt x="4" y="10"/>
                    </a:lnTo>
                    <a:lnTo>
                      <a:pt x="2" y="16"/>
                    </a:lnTo>
                    <a:lnTo>
                      <a:pt x="0" y="22"/>
                    </a:lnTo>
                    <a:lnTo>
                      <a:pt x="0" y="22"/>
                    </a:lnTo>
                    <a:lnTo>
                      <a:pt x="2" y="28"/>
                    </a:lnTo>
                    <a:lnTo>
                      <a:pt x="4" y="30"/>
                    </a:lnTo>
                    <a:lnTo>
                      <a:pt x="8" y="30"/>
                    </a:lnTo>
                    <a:lnTo>
                      <a:pt x="14" y="30"/>
                    </a:lnTo>
                    <a:lnTo>
                      <a:pt x="14" y="30"/>
                    </a:lnTo>
                    <a:lnTo>
                      <a:pt x="18" y="26"/>
                    </a:lnTo>
                    <a:lnTo>
                      <a:pt x="22" y="20"/>
                    </a:lnTo>
                    <a:lnTo>
                      <a:pt x="24" y="14"/>
                    </a:lnTo>
                    <a:lnTo>
                      <a:pt x="26" y="8"/>
                    </a:lnTo>
                    <a:lnTo>
                      <a:pt x="26" y="8"/>
                    </a:lnTo>
                    <a:lnTo>
                      <a:pt x="24" y="4"/>
                    </a:lnTo>
                    <a:lnTo>
                      <a:pt x="22" y="0"/>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p64"/>
              <p:cNvSpPr/>
              <p:nvPr/>
            </p:nvSpPr>
            <p:spPr>
              <a:xfrm>
                <a:off x="9711597" y="5063081"/>
                <a:ext cx="75010" cy="85725"/>
              </a:xfrm>
              <a:custGeom>
                <a:avLst/>
                <a:gdLst/>
                <a:ahLst/>
                <a:cxnLst/>
                <a:rect l="l" t="t" r="r" b="b"/>
                <a:pathLst>
                  <a:path w="63" h="72" extrusionOk="0">
                    <a:moveTo>
                      <a:pt x="63" y="18"/>
                    </a:moveTo>
                    <a:lnTo>
                      <a:pt x="40" y="2"/>
                    </a:lnTo>
                    <a:lnTo>
                      <a:pt x="38" y="2"/>
                    </a:lnTo>
                    <a:lnTo>
                      <a:pt x="38" y="2"/>
                    </a:lnTo>
                    <a:lnTo>
                      <a:pt x="34" y="0"/>
                    </a:lnTo>
                    <a:lnTo>
                      <a:pt x="30" y="2"/>
                    </a:lnTo>
                    <a:lnTo>
                      <a:pt x="30" y="2"/>
                    </a:lnTo>
                    <a:lnTo>
                      <a:pt x="24" y="4"/>
                    </a:lnTo>
                    <a:lnTo>
                      <a:pt x="20" y="8"/>
                    </a:lnTo>
                    <a:lnTo>
                      <a:pt x="20" y="8"/>
                    </a:lnTo>
                    <a:lnTo>
                      <a:pt x="12" y="16"/>
                    </a:lnTo>
                    <a:lnTo>
                      <a:pt x="6" y="24"/>
                    </a:lnTo>
                    <a:lnTo>
                      <a:pt x="6" y="24"/>
                    </a:lnTo>
                    <a:lnTo>
                      <a:pt x="2" y="34"/>
                    </a:lnTo>
                    <a:lnTo>
                      <a:pt x="0" y="44"/>
                    </a:lnTo>
                    <a:lnTo>
                      <a:pt x="0" y="44"/>
                    </a:lnTo>
                    <a:lnTo>
                      <a:pt x="2" y="52"/>
                    </a:lnTo>
                    <a:lnTo>
                      <a:pt x="8" y="58"/>
                    </a:lnTo>
                    <a:lnTo>
                      <a:pt x="32" y="72"/>
                    </a:lnTo>
                    <a:lnTo>
                      <a:pt x="63"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p64"/>
              <p:cNvSpPr/>
              <p:nvPr/>
            </p:nvSpPr>
            <p:spPr>
              <a:xfrm>
                <a:off x="9742553" y="5082131"/>
                <a:ext cx="53578" cy="69056"/>
              </a:xfrm>
              <a:custGeom>
                <a:avLst/>
                <a:gdLst/>
                <a:ahLst/>
                <a:cxnLst/>
                <a:rect l="l" t="t" r="r" b="b"/>
                <a:pathLst>
                  <a:path w="45" h="58" extrusionOk="0">
                    <a:moveTo>
                      <a:pt x="22" y="2"/>
                    </a:moveTo>
                    <a:lnTo>
                      <a:pt x="22" y="2"/>
                    </a:lnTo>
                    <a:lnTo>
                      <a:pt x="14" y="10"/>
                    </a:lnTo>
                    <a:lnTo>
                      <a:pt x="6" y="20"/>
                    </a:lnTo>
                    <a:lnTo>
                      <a:pt x="2" y="30"/>
                    </a:lnTo>
                    <a:lnTo>
                      <a:pt x="0" y="42"/>
                    </a:lnTo>
                    <a:lnTo>
                      <a:pt x="0" y="42"/>
                    </a:lnTo>
                    <a:lnTo>
                      <a:pt x="2" y="50"/>
                    </a:lnTo>
                    <a:lnTo>
                      <a:pt x="6" y="56"/>
                    </a:lnTo>
                    <a:lnTo>
                      <a:pt x="14" y="58"/>
                    </a:lnTo>
                    <a:lnTo>
                      <a:pt x="22" y="54"/>
                    </a:lnTo>
                    <a:lnTo>
                      <a:pt x="22" y="54"/>
                    </a:lnTo>
                    <a:lnTo>
                      <a:pt x="31" y="48"/>
                    </a:lnTo>
                    <a:lnTo>
                      <a:pt x="37" y="38"/>
                    </a:lnTo>
                    <a:lnTo>
                      <a:pt x="43" y="26"/>
                    </a:lnTo>
                    <a:lnTo>
                      <a:pt x="45" y="16"/>
                    </a:lnTo>
                    <a:lnTo>
                      <a:pt x="45" y="16"/>
                    </a:lnTo>
                    <a:lnTo>
                      <a:pt x="43" y="6"/>
                    </a:lnTo>
                    <a:lnTo>
                      <a:pt x="37" y="2"/>
                    </a:lnTo>
                    <a:lnTo>
                      <a:pt x="31"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8" name="Google Shape;2988;p64"/>
              <p:cNvSpPr/>
              <p:nvPr/>
            </p:nvSpPr>
            <p:spPr>
              <a:xfrm>
                <a:off x="9754460" y="5096419"/>
                <a:ext cx="27385" cy="38100"/>
              </a:xfrm>
              <a:custGeom>
                <a:avLst/>
                <a:gdLst/>
                <a:ahLst/>
                <a:cxnLst/>
                <a:rect l="l" t="t" r="r" b="b"/>
                <a:pathLst>
                  <a:path w="23" h="32" extrusionOk="0">
                    <a:moveTo>
                      <a:pt x="12" y="2"/>
                    </a:moveTo>
                    <a:lnTo>
                      <a:pt x="12" y="2"/>
                    </a:lnTo>
                    <a:lnTo>
                      <a:pt x="8" y="6"/>
                    </a:lnTo>
                    <a:lnTo>
                      <a:pt x="4" y="12"/>
                    </a:lnTo>
                    <a:lnTo>
                      <a:pt x="2" y="18"/>
                    </a:lnTo>
                    <a:lnTo>
                      <a:pt x="0" y="24"/>
                    </a:lnTo>
                    <a:lnTo>
                      <a:pt x="0" y="24"/>
                    </a:lnTo>
                    <a:lnTo>
                      <a:pt x="2" y="28"/>
                    </a:lnTo>
                    <a:lnTo>
                      <a:pt x="4" y="32"/>
                    </a:lnTo>
                    <a:lnTo>
                      <a:pt x="8" y="32"/>
                    </a:lnTo>
                    <a:lnTo>
                      <a:pt x="12" y="30"/>
                    </a:lnTo>
                    <a:lnTo>
                      <a:pt x="12" y="30"/>
                    </a:lnTo>
                    <a:lnTo>
                      <a:pt x="18" y="26"/>
                    </a:lnTo>
                    <a:lnTo>
                      <a:pt x="21" y="22"/>
                    </a:lnTo>
                    <a:lnTo>
                      <a:pt x="23" y="16"/>
                    </a:lnTo>
                    <a:lnTo>
                      <a:pt x="23" y="10"/>
                    </a:lnTo>
                    <a:lnTo>
                      <a:pt x="23" y="10"/>
                    </a:lnTo>
                    <a:lnTo>
                      <a:pt x="23" y="4"/>
                    </a:lnTo>
                    <a:lnTo>
                      <a:pt x="21" y="2"/>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p64"/>
              <p:cNvSpPr/>
              <p:nvPr/>
            </p:nvSpPr>
            <p:spPr>
              <a:xfrm>
                <a:off x="9547291" y="4703513"/>
                <a:ext cx="76200" cy="121444"/>
              </a:xfrm>
              <a:custGeom>
                <a:avLst/>
                <a:gdLst/>
                <a:ahLst/>
                <a:cxnLst/>
                <a:rect l="l" t="t" r="r" b="b"/>
                <a:pathLst>
                  <a:path w="64" h="102" extrusionOk="0">
                    <a:moveTo>
                      <a:pt x="0" y="0"/>
                    </a:moveTo>
                    <a:lnTo>
                      <a:pt x="0" y="20"/>
                    </a:lnTo>
                    <a:lnTo>
                      <a:pt x="0" y="20"/>
                    </a:lnTo>
                    <a:lnTo>
                      <a:pt x="64" y="102"/>
                    </a:lnTo>
                    <a:lnTo>
                      <a:pt x="64" y="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64"/>
              <p:cNvSpPr/>
              <p:nvPr/>
            </p:nvSpPr>
            <p:spPr>
              <a:xfrm>
                <a:off x="9723503" y="4753519"/>
                <a:ext cx="205979" cy="88106"/>
              </a:xfrm>
              <a:custGeom>
                <a:avLst/>
                <a:gdLst/>
                <a:ahLst/>
                <a:cxnLst/>
                <a:rect l="l" t="t" r="r" b="b"/>
                <a:pathLst>
                  <a:path w="173" h="74" extrusionOk="0">
                    <a:moveTo>
                      <a:pt x="0" y="52"/>
                    </a:moveTo>
                    <a:lnTo>
                      <a:pt x="0" y="74"/>
                    </a:lnTo>
                    <a:lnTo>
                      <a:pt x="165" y="30"/>
                    </a:lnTo>
                    <a:lnTo>
                      <a:pt x="165" y="30"/>
                    </a:lnTo>
                    <a:lnTo>
                      <a:pt x="169" y="28"/>
                    </a:lnTo>
                    <a:lnTo>
                      <a:pt x="171" y="24"/>
                    </a:lnTo>
                    <a:lnTo>
                      <a:pt x="173" y="16"/>
                    </a:lnTo>
                    <a:lnTo>
                      <a:pt x="173" y="16"/>
                    </a:lnTo>
                    <a:lnTo>
                      <a:pt x="173" y="0"/>
                    </a:lnTo>
                    <a:lnTo>
                      <a:pt x="0" y="5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p64"/>
              <p:cNvSpPr/>
              <p:nvPr/>
            </p:nvSpPr>
            <p:spPr>
              <a:xfrm>
                <a:off x="9313928" y="4834481"/>
                <a:ext cx="292894" cy="78581"/>
              </a:xfrm>
              <a:custGeom>
                <a:avLst/>
                <a:gdLst/>
                <a:ahLst/>
                <a:cxnLst/>
                <a:rect l="l" t="t" r="r" b="b"/>
                <a:pathLst>
                  <a:path w="246" h="66" extrusionOk="0">
                    <a:moveTo>
                      <a:pt x="0" y="30"/>
                    </a:moveTo>
                    <a:lnTo>
                      <a:pt x="0" y="52"/>
                    </a:lnTo>
                    <a:lnTo>
                      <a:pt x="0" y="52"/>
                    </a:lnTo>
                    <a:lnTo>
                      <a:pt x="2" y="58"/>
                    </a:lnTo>
                    <a:lnTo>
                      <a:pt x="6" y="62"/>
                    </a:lnTo>
                    <a:lnTo>
                      <a:pt x="6" y="62"/>
                    </a:lnTo>
                    <a:lnTo>
                      <a:pt x="18" y="66"/>
                    </a:lnTo>
                    <a:lnTo>
                      <a:pt x="246" y="20"/>
                    </a:lnTo>
                    <a:lnTo>
                      <a:pt x="246" y="0"/>
                    </a:lnTo>
                    <a:lnTo>
                      <a:pt x="0" y="3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2" name="Google Shape;2992;p64"/>
              <p:cNvSpPr/>
              <p:nvPr/>
            </p:nvSpPr>
            <p:spPr>
              <a:xfrm>
                <a:off x="9706835" y="4848769"/>
                <a:ext cx="308373" cy="133350"/>
              </a:xfrm>
              <a:custGeom>
                <a:avLst/>
                <a:gdLst/>
                <a:ahLst/>
                <a:cxnLst/>
                <a:rect l="l" t="t" r="r" b="b"/>
                <a:pathLst>
                  <a:path w="259" h="112" extrusionOk="0">
                    <a:moveTo>
                      <a:pt x="0" y="0"/>
                    </a:moveTo>
                    <a:lnTo>
                      <a:pt x="0" y="22"/>
                    </a:lnTo>
                    <a:lnTo>
                      <a:pt x="227" y="110"/>
                    </a:lnTo>
                    <a:lnTo>
                      <a:pt x="229" y="110"/>
                    </a:lnTo>
                    <a:lnTo>
                      <a:pt x="229" y="110"/>
                    </a:lnTo>
                    <a:lnTo>
                      <a:pt x="239" y="112"/>
                    </a:lnTo>
                    <a:lnTo>
                      <a:pt x="247" y="108"/>
                    </a:lnTo>
                    <a:lnTo>
                      <a:pt x="247" y="108"/>
                    </a:lnTo>
                    <a:lnTo>
                      <a:pt x="255" y="104"/>
                    </a:lnTo>
                    <a:lnTo>
                      <a:pt x="257" y="102"/>
                    </a:lnTo>
                    <a:lnTo>
                      <a:pt x="259" y="96"/>
                    </a:lnTo>
                    <a:lnTo>
                      <a:pt x="259" y="96"/>
                    </a:lnTo>
                    <a:lnTo>
                      <a:pt x="259" y="76"/>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3" name="Google Shape;2993;p64"/>
              <p:cNvSpPr/>
              <p:nvPr/>
            </p:nvSpPr>
            <p:spPr>
              <a:xfrm>
                <a:off x="9399653" y="4858294"/>
                <a:ext cx="250031" cy="209550"/>
              </a:xfrm>
              <a:custGeom>
                <a:avLst/>
                <a:gdLst/>
                <a:ahLst/>
                <a:cxnLst/>
                <a:rect l="l" t="t" r="r" b="b"/>
                <a:pathLst>
                  <a:path w="210" h="176" extrusionOk="0">
                    <a:moveTo>
                      <a:pt x="0" y="140"/>
                    </a:moveTo>
                    <a:lnTo>
                      <a:pt x="0" y="162"/>
                    </a:lnTo>
                    <a:lnTo>
                      <a:pt x="0" y="162"/>
                    </a:lnTo>
                    <a:lnTo>
                      <a:pt x="2" y="168"/>
                    </a:lnTo>
                    <a:lnTo>
                      <a:pt x="6" y="172"/>
                    </a:lnTo>
                    <a:lnTo>
                      <a:pt x="12" y="174"/>
                    </a:lnTo>
                    <a:lnTo>
                      <a:pt x="18" y="176"/>
                    </a:lnTo>
                    <a:lnTo>
                      <a:pt x="32" y="174"/>
                    </a:lnTo>
                    <a:lnTo>
                      <a:pt x="44" y="172"/>
                    </a:lnTo>
                    <a:lnTo>
                      <a:pt x="210" y="22"/>
                    </a:lnTo>
                    <a:lnTo>
                      <a:pt x="210" y="0"/>
                    </a:lnTo>
                    <a:lnTo>
                      <a:pt x="0" y="14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4" name="Google Shape;2994;p64"/>
              <p:cNvSpPr/>
              <p:nvPr/>
            </p:nvSpPr>
            <p:spPr>
              <a:xfrm>
                <a:off x="9649685" y="4858294"/>
                <a:ext cx="132160" cy="259556"/>
              </a:xfrm>
              <a:custGeom>
                <a:avLst/>
                <a:gdLst/>
                <a:ahLst/>
                <a:cxnLst/>
                <a:rect l="l" t="t" r="r" b="b"/>
                <a:pathLst>
                  <a:path w="111" h="218" extrusionOk="0">
                    <a:moveTo>
                      <a:pt x="0" y="0"/>
                    </a:moveTo>
                    <a:lnTo>
                      <a:pt x="0" y="22"/>
                    </a:lnTo>
                    <a:lnTo>
                      <a:pt x="62" y="206"/>
                    </a:lnTo>
                    <a:lnTo>
                      <a:pt x="62" y="206"/>
                    </a:lnTo>
                    <a:lnTo>
                      <a:pt x="64" y="212"/>
                    </a:lnTo>
                    <a:lnTo>
                      <a:pt x="68" y="214"/>
                    </a:lnTo>
                    <a:lnTo>
                      <a:pt x="78" y="218"/>
                    </a:lnTo>
                    <a:lnTo>
                      <a:pt x="90" y="218"/>
                    </a:lnTo>
                    <a:lnTo>
                      <a:pt x="100" y="216"/>
                    </a:lnTo>
                    <a:lnTo>
                      <a:pt x="100" y="216"/>
                    </a:lnTo>
                    <a:lnTo>
                      <a:pt x="107" y="212"/>
                    </a:lnTo>
                    <a:lnTo>
                      <a:pt x="109" y="208"/>
                    </a:lnTo>
                    <a:lnTo>
                      <a:pt x="111" y="204"/>
                    </a:lnTo>
                    <a:lnTo>
                      <a:pt x="111" y="204"/>
                    </a:lnTo>
                    <a:lnTo>
                      <a:pt x="111" y="1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5" name="Google Shape;2995;p64"/>
              <p:cNvSpPr/>
              <p:nvPr/>
            </p:nvSpPr>
            <p:spPr>
              <a:xfrm>
                <a:off x="9313928" y="4686844"/>
                <a:ext cx="701278" cy="404813"/>
              </a:xfrm>
              <a:custGeom>
                <a:avLst/>
                <a:gdLst/>
                <a:ahLst/>
                <a:cxnLst/>
                <a:rect l="l" t="t" r="r" b="b"/>
                <a:pathLst>
                  <a:path w="589" h="340" extrusionOk="0">
                    <a:moveTo>
                      <a:pt x="583" y="202"/>
                    </a:moveTo>
                    <a:lnTo>
                      <a:pt x="583" y="202"/>
                    </a:lnTo>
                    <a:lnTo>
                      <a:pt x="571" y="198"/>
                    </a:lnTo>
                    <a:lnTo>
                      <a:pt x="344" y="108"/>
                    </a:lnTo>
                    <a:lnTo>
                      <a:pt x="509" y="66"/>
                    </a:lnTo>
                    <a:lnTo>
                      <a:pt x="509" y="66"/>
                    </a:lnTo>
                    <a:lnTo>
                      <a:pt x="515" y="60"/>
                    </a:lnTo>
                    <a:lnTo>
                      <a:pt x="517" y="56"/>
                    </a:lnTo>
                    <a:lnTo>
                      <a:pt x="515" y="50"/>
                    </a:lnTo>
                    <a:lnTo>
                      <a:pt x="509" y="44"/>
                    </a:lnTo>
                    <a:lnTo>
                      <a:pt x="509" y="44"/>
                    </a:lnTo>
                    <a:lnTo>
                      <a:pt x="501" y="42"/>
                    </a:lnTo>
                    <a:lnTo>
                      <a:pt x="491" y="40"/>
                    </a:lnTo>
                    <a:lnTo>
                      <a:pt x="481" y="42"/>
                    </a:lnTo>
                    <a:lnTo>
                      <a:pt x="473" y="44"/>
                    </a:lnTo>
                    <a:lnTo>
                      <a:pt x="308" y="88"/>
                    </a:lnTo>
                    <a:lnTo>
                      <a:pt x="246" y="10"/>
                    </a:lnTo>
                    <a:lnTo>
                      <a:pt x="246" y="10"/>
                    </a:lnTo>
                    <a:lnTo>
                      <a:pt x="244" y="6"/>
                    </a:lnTo>
                    <a:lnTo>
                      <a:pt x="240" y="4"/>
                    </a:lnTo>
                    <a:lnTo>
                      <a:pt x="240" y="4"/>
                    </a:lnTo>
                    <a:lnTo>
                      <a:pt x="228" y="0"/>
                    </a:lnTo>
                    <a:lnTo>
                      <a:pt x="216" y="0"/>
                    </a:lnTo>
                    <a:lnTo>
                      <a:pt x="216" y="0"/>
                    </a:lnTo>
                    <a:lnTo>
                      <a:pt x="206" y="2"/>
                    </a:lnTo>
                    <a:lnTo>
                      <a:pt x="200" y="6"/>
                    </a:lnTo>
                    <a:lnTo>
                      <a:pt x="196" y="12"/>
                    </a:lnTo>
                    <a:lnTo>
                      <a:pt x="198" y="18"/>
                    </a:lnTo>
                    <a:lnTo>
                      <a:pt x="260" y="96"/>
                    </a:lnTo>
                    <a:lnTo>
                      <a:pt x="32" y="140"/>
                    </a:lnTo>
                    <a:lnTo>
                      <a:pt x="32" y="140"/>
                    </a:lnTo>
                    <a:lnTo>
                      <a:pt x="22" y="140"/>
                    </a:lnTo>
                    <a:lnTo>
                      <a:pt x="12" y="142"/>
                    </a:lnTo>
                    <a:lnTo>
                      <a:pt x="4" y="146"/>
                    </a:lnTo>
                    <a:lnTo>
                      <a:pt x="0" y="150"/>
                    </a:lnTo>
                    <a:lnTo>
                      <a:pt x="0" y="150"/>
                    </a:lnTo>
                    <a:lnTo>
                      <a:pt x="0" y="154"/>
                    </a:lnTo>
                    <a:lnTo>
                      <a:pt x="0" y="158"/>
                    </a:lnTo>
                    <a:lnTo>
                      <a:pt x="4" y="162"/>
                    </a:lnTo>
                    <a:lnTo>
                      <a:pt x="8" y="166"/>
                    </a:lnTo>
                    <a:lnTo>
                      <a:pt x="8" y="166"/>
                    </a:lnTo>
                    <a:lnTo>
                      <a:pt x="18" y="168"/>
                    </a:lnTo>
                    <a:lnTo>
                      <a:pt x="246" y="124"/>
                    </a:lnTo>
                    <a:lnTo>
                      <a:pt x="246" y="124"/>
                    </a:lnTo>
                    <a:lnTo>
                      <a:pt x="160" y="202"/>
                    </a:lnTo>
                    <a:lnTo>
                      <a:pt x="74" y="280"/>
                    </a:lnTo>
                    <a:lnTo>
                      <a:pt x="74" y="280"/>
                    </a:lnTo>
                    <a:lnTo>
                      <a:pt x="72" y="284"/>
                    </a:lnTo>
                    <a:lnTo>
                      <a:pt x="74" y="288"/>
                    </a:lnTo>
                    <a:lnTo>
                      <a:pt x="76" y="292"/>
                    </a:lnTo>
                    <a:lnTo>
                      <a:pt x="80" y="294"/>
                    </a:lnTo>
                    <a:lnTo>
                      <a:pt x="80" y="294"/>
                    </a:lnTo>
                    <a:lnTo>
                      <a:pt x="88" y="298"/>
                    </a:lnTo>
                    <a:lnTo>
                      <a:pt x="98" y="298"/>
                    </a:lnTo>
                    <a:lnTo>
                      <a:pt x="108" y="298"/>
                    </a:lnTo>
                    <a:lnTo>
                      <a:pt x="116" y="294"/>
                    </a:lnTo>
                    <a:lnTo>
                      <a:pt x="282" y="144"/>
                    </a:lnTo>
                    <a:lnTo>
                      <a:pt x="344" y="330"/>
                    </a:lnTo>
                    <a:lnTo>
                      <a:pt x="344" y="330"/>
                    </a:lnTo>
                    <a:lnTo>
                      <a:pt x="346" y="334"/>
                    </a:lnTo>
                    <a:lnTo>
                      <a:pt x="350" y="336"/>
                    </a:lnTo>
                    <a:lnTo>
                      <a:pt x="350" y="336"/>
                    </a:lnTo>
                    <a:lnTo>
                      <a:pt x="362" y="340"/>
                    </a:lnTo>
                    <a:lnTo>
                      <a:pt x="376" y="340"/>
                    </a:lnTo>
                    <a:lnTo>
                      <a:pt x="376" y="340"/>
                    </a:lnTo>
                    <a:lnTo>
                      <a:pt x="384" y="338"/>
                    </a:lnTo>
                    <a:lnTo>
                      <a:pt x="389" y="334"/>
                    </a:lnTo>
                    <a:lnTo>
                      <a:pt x="393" y="328"/>
                    </a:lnTo>
                    <a:lnTo>
                      <a:pt x="391" y="322"/>
                    </a:lnTo>
                    <a:lnTo>
                      <a:pt x="330" y="136"/>
                    </a:lnTo>
                    <a:lnTo>
                      <a:pt x="559" y="226"/>
                    </a:lnTo>
                    <a:lnTo>
                      <a:pt x="559" y="226"/>
                    </a:lnTo>
                    <a:lnTo>
                      <a:pt x="569" y="226"/>
                    </a:lnTo>
                    <a:lnTo>
                      <a:pt x="577" y="224"/>
                    </a:lnTo>
                    <a:lnTo>
                      <a:pt x="585" y="220"/>
                    </a:lnTo>
                    <a:lnTo>
                      <a:pt x="589" y="216"/>
                    </a:lnTo>
                    <a:lnTo>
                      <a:pt x="589" y="216"/>
                    </a:lnTo>
                    <a:lnTo>
                      <a:pt x="589" y="212"/>
                    </a:lnTo>
                    <a:lnTo>
                      <a:pt x="589" y="208"/>
                    </a:lnTo>
                    <a:lnTo>
                      <a:pt x="587" y="204"/>
                    </a:lnTo>
                    <a:lnTo>
                      <a:pt x="583" y="202"/>
                    </a:lnTo>
                    <a:lnTo>
                      <a:pt x="583" y="202"/>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6" name="Google Shape;2996;p64"/>
              <p:cNvSpPr/>
              <p:nvPr/>
            </p:nvSpPr>
            <p:spPr>
              <a:xfrm>
                <a:off x="9635397" y="4408238"/>
                <a:ext cx="61913" cy="431006"/>
              </a:xfrm>
              <a:custGeom>
                <a:avLst/>
                <a:gdLst/>
                <a:ahLst/>
                <a:cxnLst/>
                <a:rect l="l" t="t" r="r" b="b"/>
                <a:pathLst>
                  <a:path w="52" h="362" extrusionOk="0">
                    <a:moveTo>
                      <a:pt x="0" y="0"/>
                    </a:moveTo>
                    <a:lnTo>
                      <a:pt x="0" y="0"/>
                    </a:lnTo>
                    <a:lnTo>
                      <a:pt x="0" y="348"/>
                    </a:lnTo>
                    <a:lnTo>
                      <a:pt x="0" y="348"/>
                    </a:lnTo>
                    <a:lnTo>
                      <a:pt x="0" y="350"/>
                    </a:lnTo>
                    <a:lnTo>
                      <a:pt x="2" y="354"/>
                    </a:lnTo>
                    <a:lnTo>
                      <a:pt x="8" y="358"/>
                    </a:lnTo>
                    <a:lnTo>
                      <a:pt x="16" y="362"/>
                    </a:lnTo>
                    <a:lnTo>
                      <a:pt x="24" y="362"/>
                    </a:lnTo>
                    <a:lnTo>
                      <a:pt x="34" y="362"/>
                    </a:lnTo>
                    <a:lnTo>
                      <a:pt x="42" y="358"/>
                    </a:lnTo>
                    <a:lnTo>
                      <a:pt x="48" y="354"/>
                    </a:lnTo>
                    <a:lnTo>
                      <a:pt x="52" y="348"/>
                    </a:lnTo>
                    <a:lnTo>
                      <a:pt x="52" y="2"/>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7" name="Google Shape;2997;p64"/>
              <p:cNvSpPr/>
              <p:nvPr/>
            </p:nvSpPr>
            <p:spPr>
              <a:xfrm>
                <a:off x="9173435" y="4042716"/>
                <a:ext cx="1058466" cy="606028"/>
              </a:xfrm>
              <a:custGeom>
                <a:avLst/>
                <a:gdLst/>
                <a:ahLst/>
                <a:cxnLst/>
                <a:rect l="l" t="t" r="r" b="b"/>
                <a:pathLst>
                  <a:path w="889" h="509" extrusionOk="0">
                    <a:moveTo>
                      <a:pt x="889" y="243"/>
                    </a:moveTo>
                    <a:lnTo>
                      <a:pt x="478" y="2"/>
                    </a:lnTo>
                    <a:lnTo>
                      <a:pt x="478" y="2"/>
                    </a:lnTo>
                    <a:lnTo>
                      <a:pt x="478" y="2"/>
                    </a:lnTo>
                    <a:lnTo>
                      <a:pt x="470" y="0"/>
                    </a:lnTo>
                    <a:lnTo>
                      <a:pt x="462" y="0"/>
                    </a:lnTo>
                    <a:lnTo>
                      <a:pt x="454" y="2"/>
                    </a:lnTo>
                    <a:lnTo>
                      <a:pt x="446" y="6"/>
                    </a:lnTo>
                    <a:lnTo>
                      <a:pt x="12" y="259"/>
                    </a:lnTo>
                    <a:lnTo>
                      <a:pt x="0" y="265"/>
                    </a:lnTo>
                    <a:lnTo>
                      <a:pt x="412" y="509"/>
                    </a:lnTo>
                    <a:lnTo>
                      <a:pt x="889" y="243"/>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p64"/>
              <p:cNvSpPr/>
              <p:nvPr/>
            </p:nvSpPr>
            <p:spPr>
              <a:xfrm>
                <a:off x="9663972" y="4329656"/>
                <a:ext cx="584597" cy="402431"/>
              </a:xfrm>
              <a:custGeom>
                <a:avLst/>
                <a:gdLst/>
                <a:ahLst/>
                <a:cxnLst/>
                <a:rect l="l" t="t" r="r" b="b"/>
                <a:pathLst>
                  <a:path w="491" h="338" extrusionOk="0">
                    <a:moveTo>
                      <a:pt x="491" y="32"/>
                    </a:moveTo>
                    <a:lnTo>
                      <a:pt x="491" y="32"/>
                    </a:lnTo>
                    <a:lnTo>
                      <a:pt x="489" y="22"/>
                    </a:lnTo>
                    <a:lnTo>
                      <a:pt x="487" y="14"/>
                    </a:lnTo>
                    <a:lnTo>
                      <a:pt x="483" y="6"/>
                    </a:lnTo>
                    <a:lnTo>
                      <a:pt x="477" y="2"/>
                    </a:lnTo>
                    <a:lnTo>
                      <a:pt x="471" y="0"/>
                    </a:lnTo>
                    <a:lnTo>
                      <a:pt x="463" y="0"/>
                    </a:lnTo>
                    <a:lnTo>
                      <a:pt x="455" y="2"/>
                    </a:lnTo>
                    <a:lnTo>
                      <a:pt x="445" y="6"/>
                    </a:lnTo>
                    <a:lnTo>
                      <a:pt x="12" y="256"/>
                    </a:lnTo>
                    <a:lnTo>
                      <a:pt x="0" y="264"/>
                    </a:lnTo>
                    <a:lnTo>
                      <a:pt x="0" y="264"/>
                    </a:lnTo>
                    <a:lnTo>
                      <a:pt x="2" y="284"/>
                    </a:lnTo>
                    <a:lnTo>
                      <a:pt x="6" y="302"/>
                    </a:lnTo>
                    <a:lnTo>
                      <a:pt x="14" y="316"/>
                    </a:lnTo>
                    <a:lnTo>
                      <a:pt x="26" y="328"/>
                    </a:lnTo>
                    <a:lnTo>
                      <a:pt x="38" y="336"/>
                    </a:lnTo>
                    <a:lnTo>
                      <a:pt x="46" y="338"/>
                    </a:lnTo>
                    <a:lnTo>
                      <a:pt x="54" y="338"/>
                    </a:lnTo>
                    <a:lnTo>
                      <a:pt x="62" y="338"/>
                    </a:lnTo>
                    <a:lnTo>
                      <a:pt x="70" y="336"/>
                    </a:lnTo>
                    <a:lnTo>
                      <a:pt x="80" y="334"/>
                    </a:lnTo>
                    <a:lnTo>
                      <a:pt x="88" y="328"/>
                    </a:lnTo>
                    <a:lnTo>
                      <a:pt x="491" y="96"/>
                    </a:lnTo>
                    <a:lnTo>
                      <a:pt x="491" y="3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9" name="Google Shape;2999;p64"/>
              <p:cNvSpPr/>
              <p:nvPr/>
            </p:nvSpPr>
            <p:spPr>
              <a:xfrm>
                <a:off x="9173435" y="4358231"/>
                <a:ext cx="528638" cy="366713"/>
              </a:xfrm>
              <a:custGeom>
                <a:avLst/>
                <a:gdLst/>
                <a:ahLst/>
                <a:cxnLst/>
                <a:rect l="l" t="t" r="r" b="b"/>
                <a:pathLst>
                  <a:path w="444" h="308" extrusionOk="0">
                    <a:moveTo>
                      <a:pt x="412" y="240"/>
                    </a:moveTo>
                    <a:lnTo>
                      <a:pt x="0" y="0"/>
                    </a:lnTo>
                    <a:lnTo>
                      <a:pt x="0" y="0"/>
                    </a:lnTo>
                    <a:lnTo>
                      <a:pt x="2" y="22"/>
                    </a:lnTo>
                    <a:lnTo>
                      <a:pt x="4" y="32"/>
                    </a:lnTo>
                    <a:lnTo>
                      <a:pt x="8" y="42"/>
                    </a:lnTo>
                    <a:lnTo>
                      <a:pt x="12" y="50"/>
                    </a:lnTo>
                    <a:lnTo>
                      <a:pt x="18" y="58"/>
                    </a:lnTo>
                    <a:lnTo>
                      <a:pt x="24" y="64"/>
                    </a:lnTo>
                    <a:lnTo>
                      <a:pt x="32" y="68"/>
                    </a:lnTo>
                    <a:lnTo>
                      <a:pt x="444" y="308"/>
                    </a:lnTo>
                    <a:lnTo>
                      <a:pt x="444" y="308"/>
                    </a:lnTo>
                    <a:lnTo>
                      <a:pt x="436" y="302"/>
                    </a:lnTo>
                    <a:lnTo>
                      <a:pt x="430" y="296"/>
                    </a:lnTo>
                    <a:lnTo>
                      <a:pt x="424" y="290"/>
                    </a:lnTo>
                    <a:lnTo>
                      <a:pt x="420" y="282"/>
                    </a:lnTo>
                    <a:lnTo>
                      <a:pt x="416" y="272"/>
                    </a:lnTo>
                    <a:lnTo>
                      <a:pt x="414" y="262"/>
                    </a:lnTo>
                    <a:lnTo>
                      <a:pt x="412" y="240"/>
                    </a:lnTo>
                    <a:lnTo>
                      <a:pt x="412" y="24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0" name="Google Shape;3000;p64"/>
              <p:cNvSpPr/>
              <p:nvPr/>
            </p:nvSpPr>
            <p:spPr>
              <a:xfrm>
                <a:off x="9618728" y="3849835"/>
                <a:ext cx="415529" cy="378619"/>
              </a:xfrm>
              <a:custGeom>
                <a:avLst/>
                <a:gdLst/>
                <a:ahLst/>
                <a:cxnLst/>
                <a:rect l="l" t="t" r="r" b="b"/>
                <a:pathLst>
                  <a:path w="349" h="318" extrusionOk="0">
                    <a:moveTo>
                      <a:pt x="207" y="22"/>
                    </a:moveTo>
                    <a:lnTo>
                      <a:pt x="207" y="22"/>
                    </a:lnTo>
                    <a:lnTo>
                      <a:pt x="233" y="8"/>
                    </a:lnTo>
                    <a:lnTo>
                      <a:pt x="247" y="2"/>
                    </a:lnTo>
                    <a:lnTo>
                      <a:pt x="259" y="0"/>
                    </a:lnTo>
                    <a:lnTo>
                      <a:pt x="259" y="0"/>
                    </a:lnTo>
                    <a:lnTo>
                      <a:pt x="277" y="2"/>
                    </a:lnTo>
                    <a:lnTo>
                      <a:pt x="297" y="8"/>
                    </a:lnTo>
                    <a:lnTo>
                      <a:pt x="307" y="12"/>
                    </a:lnTo>
                    <a:lnTo>
                      <a:pt x="317" y="18"/>
                    </a:lnTo>
                    <a:lnTo>
                      <a:pt x="327" y="26"/>
                    </a:lnTo>
                    <a:lnTo>
                      <a:pt x="333" y="36"/>
                    </a:lnTo>
                    <a:lnTo>
                      <a:pt x="333" y="36"/>
                    </a:lnTo>
                    <a:lnTo>
                      <a:pt x="337" y="44"/>
                    </a:lnTo>
                    <a:lnTo>
                      <a:pt x="341" y="56"/>
                    </a:lnTo>
                    <a:lnTo>
                      <a:pt x="343" y="74"/>
                    </a:lnTo>
                    <a:lnTo>
                      <a:pt x="347" y="98"/>
                    </a:lnTo>
                    <a:lnTo>
                      <a:pt x="349" y="130"/>
                    </a:lnTo>
                    <a:lnTo>
                      <a:pt x="349" y="170"/>
                    </a:lnTo>
                    <a:lnTo>
                      <a:pt x="345" y="220"/>
                    </a:lnTo>
                    <a:lnTo>
                      <a:pt x="157" y="318"/>
                    </a:lnTo>
                    <a:lnTo>
                      <a:pt x="0" y="182"/>
                    </a:lnTo>
                    <a:lnTo>
                      <a:pt x="207" y="22"/>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1" name="Google Shape;3001;p64"/>
              <p:cNvSpPr/>
              <p:nvPr/>
            </p:nvSpPr>
            <p:spPr>
              <a:xfrm>
                <a:off x="9306785" y="4009378"/>
                <a:ext cx="944166" cy="536972"/>
              </a:xfrm>
              <a:custGeom>
                <a:avLst/>
                <a:gdLst/>
                <a:ahLst/>
                <a:cxnLst/>
                <a:rect l="l" t="t" r="r" b="b"/>
                <a:pathLst>
                  <a:path w="793" h="451" extrusionOk="0">
                    <a:moveTo>
                      <a:pt x="729" y="234"/>
                    </a:moveTo>
                    <a:lnTo>
                      <a:pt x="372" y="435"/>
                    </a:lnTo>
                    <a:lnTo>
                      <a:pt x="372" y="435"/>
                    </a:lnTo>
                    <a:lnTo>
                      <a:pt x="352" y="443"/>
                    </a:lnTo>
                    <a:lnTo>
                      <a:pt x="330" y="449"/>
                    </a:lnTo>
                    <a:lnTo>
                      <a:pt x="308" y="451"/>
                    </a:lnTo>
                    <a:lnTo>
                      <a:pt x="286" y="451"/>
                    </a:lnTo>
                    <a:lnTo>
                      <a:pt x="264" y="447"/>
                    </a:lnTo>
                    <a:lnTo>
                      <a:pt x="242" y="441"/>
                    </a:lnTo>
                    <a:lnTo>
                      <a:pt x="220" y="433"/>
                    </a:lnTo>
                    <a:lnTo>
                      <a:pt x="198" y="425"/>
                    </a:lnTo>
                    <a:lnTo>
                      <a:pt x="198" y="425"/>
                    </a:lnTo>
                    <a:lnTo>
                      <a:pt x="166" y="411"/>
                    </a:lnTo>
                    <a:lnTo>
                      <a:pt x="136" y="395"/>
                    </a:lnTo>
                    <a:lnTo>
                      <a:pt x="106" y="379"/>
                    </a:lnTo>
                    <a:lnTo>
                      <a:pt x="80" y="363"/>
                    </a:lnTo>
                    <a:lnTo>
                      <a:pt x="58" y="347"/>
                    </a:lnTo>
                    <a:lnTo>
                      <a:pt x="38" y="329"/>
                    </a:lnTo>
                    <a:lnTo>
                      <a:pt x="22" y="313"/>
                    </a:lnTo>
                    <a:lnTo>
                      <a:pt x="12" y="297"/>
                    </a:lnTo>
                    <a:lnTo>
                      <a:pt x="12" y="297"/>
                    </a:lnTo>
                    <a:lnTo>
                      <a:pt x="6" y="283"/>
                    </a:lnTo>
                    <a:lnTo>
                      <a:pt x="2" y="269"/>
                    </a:lnTo>
                    <a:lnTo>
                      <a:pt x="0" y="255"/>
                    </a:lnTo>
                    <a:lnTo>
                      <a:pt x="0" y="239"/>
                    </a:lnTo>
                    <a:lnTo>
                      <a:pt x="2" y="200"/>
                    </a:lnTo>
                    <a:lnTo>
                      <a:pt x="6" y="154"/>
                    </a:lnTo>
                    <a:lnTo>
                      <a:pt x="6" y="154"/>
                    </a:lnTo>
                    <a:lnTo>
                      <a:pt x="22" y="16"/>
                    </a:lnTo>
                    <a:lnTo>
                      <a:pt x="380" y="122"/>
                    </a:lnTo>
                    <a:lnTo>
                      <a:pt x="380" y="122"/>
                    </a:lnTo>
                    <a:lnTo>
                      <a:pt x="663" y="10"/>
                    </a:lnTo>
                    <a:lnTo>
                      <a:pt x="663" y="10"/>
                    </a:lnTo>
                    <a:lnTo>
                      <a:pt x="681" y="4"/>
                    </a:lnTo>
                    <a:lnTo>
                      <a:pt x="699" y="0"/>
                    </a:lnTo>
                    <a:lnTo>
                      <a:pt x="715" y="2"/>
                    </a:lnTo>
                    <a:lnTo>
                      <a:pt x="729" y="6"/>
                    </a:lnTo>
                    <a:lnTo>
                      <a:pt x="743" y="12"/>
                    </a:lnTo>
                    <a:lnTo>
                      <a:pt x="755" y="20"/>
                    </a:lnTo>
                    <a:lnTo>
                      <a:pt x="767" y="30"/>
                    </a:lnTo>
                    <a:lnTo>
                      <a:pt x="777" y="40"/>
                    </a:lnTo>
                    <a:lnTo>
                      <a:pt x="777" y="40"/>
                    </a:lnTo>
                    <a:lnTo>
                      <a:pt x="783" y="46"/>
                    </a:lnTo>
                    <a:lnTo>
                      <a:pt x="787" y="56"/>
                    </a:lnTo>
                    <a:lnTo>
                      <a:pt x="789" y="66"/>
                    </a:lnTo>
                    <a:lnTo>
                      <a:pt x="791" y="76"/>
                    </a:lnTo>
                    <a:lnTo>
                      <a:pt x="793" y="102"/>
                    </a:lnTo>
                    <a:lnTo>
                      <a:pt x="789" y="132"/>
                    </a:lnTo>
                    <a:lnTo>
                      <a:pt x="781" y="160"/>
                    </a:lnTo>
                    <a:lnTo>
                      <a:pt x="775" y="174"/>
                    </a:lnTo>
                    <a:lnTo>
                      <a:pt x="769" y="188"/>
                    </a:lnTo>
                    <a:lnTo>
                      <a:pt x="761" y="202"/>
                    </a:lnTo>
                    <a:lnTo>
                      <a:pt x="751" y="214"/>
                    </a:lnTo>
                    <a:lnTo>
                      <a:pt x="741" y="224"/>
                    </a:lnTo>
                    <a:lnTo>
                      <a:pt x="729" y="234"/>
                    </a:lnTo>
                    <a:lnTo>
                      <a:pt x="729" y="23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2" name="Google Shape;3002;p64"/>
              <p:cNvSpPr/>
              <p:nvPr/>
            </p:nvSpPr>
            <p:spPr>
              <a:xfrm>
                <a:off x="9235347" y="3325960"/>
                <a:ext cx="582216" cy="1029891"/>
              </a:xfrm>
              <a:custGeom>
                <a:avLst/>
                <a:gdLst/>
                <a:ahLst/>
                <a:cxnLst/>
                <a:rect l="l" t="t" r="r" b="b"/>
                <a:pathLst>
                  <a:path w="489" h="865" extrusionOk="0">
                    <a:moveTo>
                      <a:pt x="20" y="58"/>
                    </a:moveTo>
                    <a:lnTo>
                      <a:pt x="20" y="58"/>
                    </a:lnTo>
                    <a:lnTo>
                      <a:pt x="28" y="46"/>
                    </a:lnTo>
                    <a:lnTo>
                      <a:pt x="38" y="34"/>
                    </a:lnTo>
                    <a:lnTo>
                      <a:pt x="50" y="24"/>
                    </a:lnTo>
                    <a:lnTo>
                      <a:pt x="62" y="14"/>
                    </a:lnTo>
                    <a:lnTo>
                      <a:pt x="76" y="8"/>
                    </a:lnTo>
                    <a:lnTo>
                      <a:pt x="92" y="4"/>
                    </a:lnTo>
                    <a:lnTo>
                      <a:pt x="108" y="0"/>
                    </a:lnTo>
                    <a:lnTo>
                      <a:pt x="126" y="0"/>
                    </a:lnTo>
                    <a:lnTo>
                      <a:pt x="126" y="0"/>
                    </a:lnTo>
                    <a:lnTo>
                      <a:pt x="168" y="2"/>
                    </a:lnTo>
                    <a:lnTo>
                      <a:pt x="188" y="4"/>
                    </a:lnTo>
                    <a:lnTo>
                      <a:pt x="208" y="6"/>
                    </a:lnTo>
                    <a:lnTo>
                      <a:pt x="228" y="10"/>
                    </a:lnTo>
                    <a:lnTo>
                      <a:pt x="248" y="18"/>
                    </a:lnTo>
                    <a:lnTo>
                      <a:pt x="268" y="30"/>
                    </a:lnTo>
                    <a:lnTo>
                      <a:pt x="288" y="48"/>
                    </a:lnTo>
                    <a:lnTo>
                      <a:pt x="288" y="48"/>
                    </a:lnTo>
                    <a:lnTo>
                      <a:pt x="318" y="74"/>
                    </a:lnTo>
                    <a:lnTo>
                      <a:pt x="334" y="86"/>
                    </a:lnTo>
                    <a:lnTo>
                      <a:pt x="350" y="98"/>
                    </a:lnTo>
                    <a:lnTo>
                      <a:pt x="350" y="98"/>
                    </a:lnTo>
                    <a:lnTo>
                      <a:pt x="402" y="128"/>
                    </a:lnTo>
                    <a:lnTo>
                      <a:pt x="402" y="128"/>
                    </a:lnTo>
                    <a:lnTo>
                      <a:pt x="420" y="138"/>
                    </a:lnTo>
                    <a:lnTo>
                      <a:pt x="434" y="148"/>
                    </a:lnTo>
                    <a:lnTo>
                      <a:pt x="444" y="158"/>
                    </a:lnTo>
                    <a:lnTo>
                      <a:pt x="450" y="166"/>
                    </a:lnTo>
                    <a:lnTo>
                      <a:pt x="457" y="178"/>
                    </a:lnTo>
                    <a:lnTo>
                      <a:pt x="457" y="182"/>
                    </a:lnTo>
                    <a:lnTo>
                      <a:pt x="457" y="182"/>
                    </a:lnTo>
                    <a:lnTo>
                      <a:pt x="457" y="314"/>
                    </a:lnTo>
                    <a:lnTo>
                      <a:pt x="457" y="412"/>
                    </a:lnTo>
                    <a:lnTo>
                      <a:pt x="459" y="452"/>
                    </a:lnTo>
                    <a:lnTo>
                      <a:pt x="459" y="476"/>
                    </a:lnTo>
                    <a:lnTo>
                      <a:pt x="459" y="476"/>
                    </a:lnTo>
                    <a:lnTo>
                      <a:pt x="471" y="590"/>
                    </a:lnTo>
                    <a:lnTo>
                      <a:pt x="481" y="692"/>
                    </a:lnTo>
                    <a:lnTo>
                      <a:pt x="489" y="792"/>
                    </a:lnTo>
                    <a:lnTo>
                      <a:pt x="489" y="792"/>
                    </a:lnTo>
                    <a:lnTo>
                      <a:pt x="481" y="800"/>
                    </a:lnTo>
                    <a:lnTo>
                      <a:pt x="469" y="808"/>
                    </a:lnTo>
                    <a:lnTo>
                      <a:pt x="455" y="821"/>
                    </a:lnTo>
                    <a:lnTo>
                      <a:pt x="434" y="833"/>
                    </a:lnTo>
                    <a:lnTo>
                      <a:pt x="410" y="845"/>
                    </a:lnTo>
                    <a:lnTo>
                      <a:pt x="382" y="855"/>
                    </a:lnTo>
                    <a:lnTo>
                      <a:pt x="348" y="863"/>
                    </a:lnTo>
                    <a:lnTo>
                      <a:pt x="348" y="863"/>
                    </a:lnTo>
                    <a:lnTo>
                      <a:pt x="328" y="865"/>
                    </a:lnTo>
                    <a:lnTo>
                      <a:pt x="304" y="861"/>
                    </a:lnTo>
                    <a:lnTo>
                      <a:pt x="274" y="855"/>
                    </a:lnTo>
                    <a:lnTo>
                      <a:pt x="240" y="843"/>
                    </a:lnTo>
                    <a:lnTo>
                      <a:pt x="202" y="827"/>
                    </a:lnTo>
                    <a:lnTo>
                      <a:pt x="162" y="806"/>
                    </a:lnTo>
                    <a:lnTo>
                      <a:pt x="122" y="780"/>
                    </a:lnTo>
                    <a:lnTo>
                      <a:pt x="82" y="752"/>
                    </a:lnTo>
                    <a:lnTo>
                      <a:pt x="82" y="752"/>
                    </a:lnTo>
                    <a:lnTo>
                      <a:pt x="84" y="730"/>
                    </a:lnTo>
                    <a:lnTo>
                      <a:pt x="84" y="662"/>
                    </a:lnTo>
                    <a:lnTo>
                      <a:pt x="82" y="606"/>
                    </a:lnTo>
                    <a:lnTo>
                      <a:pt x="76" y="536"/>
                    </a:lnTo>
                    <a:lnTo>
                      <a:pt x="70" y="448"/>
                    </a:lnTo>
                    <a:lnTo>
                      <a:pt x="58" y="344"/>
                    </a:lnTo>
                    <a:lnTo>
                      <a:pt x="58" y="344"/>
                    </a:lnTo>
                    <a:lnTo>
                      <a:pt x="42" y="310"/>
                    </a:lnTo>
                    <a:lnTo>
                      <a:pt x="28" y="278"/>
                    </a:lnTo>
                    <a:lnTo>
                      <a:pt x="16" y="244"/>
                    </a:lnTo>
                    <a:lnTo>
                      <a:pt x="6" y="210"/>
                    </a:lnTo>
                    <a:lnTo>
                      <a:pt x="6" y="210"/>
                    </a:lnTo>
                    <a:lnTo>
                      <a:pt x="2" y="192"/>
                    </a:lnTo>
                    <a:lnTo>
                      <a:pt x="0" y="174"/>
                    </a:lnTo>
                    <a:lnTo>
                      <a:pt x="0" y="154"/>
                    </a:lnTo>
                    <a:lnTo>
                      <a:pt x="0" y="134"/>
                    </a:lnTo>
                    <a:lnTo>
                      <a:pt x="2" y="114"/>
                    </a:lnTo>
                    <a:lnTo>
                      <a:pt x="6" y="94"/>
                    </a:lnTo>
                    <a:lnTo>
                      <a:pt x="12" y="76"/>
                    </a:lnTo>
                    <a:lnTo>
                      <a:pt x="20" y="58"/>
                    </a:lnTo>
                    <a:lnTo>
                      <a:pt x="20" y="58"/>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3" name="Google Shape;3003;p64"/>
              <p:cNvSpPr/>
              <p:nvPr/>
            </p:nvSpPr>
            <p:spPr>
              <a:xfrm>
                <a:off x="9411560" y="2983060"/>
                <a:ext cx="302419" cy="421481"/>
              </a:xfrm>
              <a:custGeom>
                <a:avLst/>
                <a:gdLst/>
                <a:ahLst/>
                <a:cxnLst/>
                <a:rect l="l" t="t" r="r" b="b"/>
                <a:pathLst>
                  <a:path w="254" h="354" extrusionOk="0">
                    <a:moveTo>
                      <a:pt x="208" y="4"/>
                    </a:moveTo>
                    <a:lnTo>
                      <a:pt x="208" y="4"/>
                    </a:lnTo>
                    <a:lnTo>
                      <a:pt x="206" y="2"/>
                    </a:lnTo>
                    <a:lnTo>
                      <a:pt x="202" y="0"/>
                    </a:lnTo>
                    <a:lnTo>
                      <a:pt x="198" y="0"/>
                    </a:lnTo>
                    <a:lnTo>
                      <a:pt x="196" y="2"/>
                    </a:lnTo>
                    <a:lnTo>
                      <a:pt x="196" y="2"/>
                    </a:lnTo>
                    <a:lnTo>
                      <a:pt x="146" y="48"/>
                    </a:lnTo>
                    <a:lnTo>
                      <a:pt x="78" y="116"/>
                    </a:lnTo>
                    <a:lnTo>
                      <a:pt x="44" y="150"/>
                    </a:lnTo>
                    <a:lnTo>
                      <a:pt x="18" y="180"/>
                    </a:lnTo>
                    <a:lnTo>
                      <a:pt x="2" y="202"/>
                    </a:lnTo>
                    <a:lnTo>
                      <a:pt x="0" y="208"/>
                    </a:lnTo>
                    <a:lnTo>
                      <a:pt x="0" y="212"/>
                    </a:lnTo>
                    <a:lnTo>
                      <a:pt x="2" y="212"/>
                    </a:lnTo>
                    <a:lnTo>
                      <a:pt x="2" y="212"/>
                    </a:lnTo>
                    <a:lnTo>
                      <a:pt x="4" y="216"/>
                    </a:lnTo>
                    <a:lnTo>
                      <a:pt x="8" y="220"/>
                    </a:lnTo>
                    <a:lnTo>
                      <a:pt x="12" y="232"/>
                    </a:lnTo>
                    <a:lnTo>
                      <a:pt x="14" y="244"/>
                    </a:lnTo>
                    <a:lnTo>
                      <a:pt x="14" y="260"/>
                    </a:lnTo>
                    <a:lnTo>
                      <a:pt x="14" y="290"/>
                    </a:lnTo>
                    <a:lnTo>
                      <a:pt x="10" y="310"/>
                    </a:lnTo>
                    <a:lnTo>
                      <a:pt x="10" y="310"/>
                    </a:lnTo>
                    <a:lnTo>
                      <a:pt x="14" y="316"/>
                    </a:lnTo>
                    <a:lnTo>
                      <a:pt x="28" y="324"/>
                    </a:lnTo>
                    <a:lnTo>
                      <a:pt x="46" y="332"/>
                    </a:lnTo>
                    <a:lnTo>
                      <a:pt x="72" y="340"/>
                    </a:lnTo>
                    <a:lnTo>
                      <a:pt x="72" y="340"/>
                    </a:lnTo>
                    <a:lnTo>
                      <a:pt x="132" y="352"/>
                    </a:lnTo>
                    <a:lnTo>
                      <a:pt x="152" y="354"/>
                    </a:lnTo>
                    <a:lnTo>
                      <a:pt x="158" y="354"/>
                    </a:lnTo>
                    <a:lnTo>
                      <a:pt x="160" y="354"/>
                    </a:lnTo>
                    <a:lnTo>
                      <a:pt x="160" y="354"/>
                    </a:lnTo>
                    <a:lnTo>
                      <a:pt x="158" y="334"/>
                    </a:lnTo>
                    <a:lnTo>
                      <a:pt x="158" y="318"/>
                    </a:lnTo>
                    <a:lnTo>
                      <a:pt x="162" y="288"/>
                    </a:lnTo>
                    <a:lnTo>
                      <a:pt x="166" y="264"/>
                    </a:lnTo>
                    <a:lnTo>
                      <a:pt x="170" y="250"/>
                    </a:lnTo>
                    <a:lnTo>
                      <a:pt x="170" y="250"/>
                    </a:lnTo>
                    <a:lnTo>
                      <a:pt x="174" y="246"/>
                    </a:lnTo>
                    <a:lnTo>
                      <a:pt x="238" y="194"/>
                    </a:lnTo>
                    <a:lnTo>
                      <a:pt x="238" y="194"/>
                    </a:lnTo>
                    <a:lnTo>
                      <a:pt x="240" y="192"/>
                    </a:lnTo>
                    <a:lnTo>
                      <a:pt x="242" y="188"/>
                    </a:lnTo>
                    <a:lnTo>
                      <a:pt x="246" y="136"/>
                    </a:lnTo>
                    <a:lnTo>
                      <a:pt x="248" y="134"/>
                    </a:lnTo>
                    <a:lnTo>
                      <a:pt x="254" y="114"/>
                    </a:lnTo>
                    <a:lnTo>
                      <a:pt x="254" y="114"/>
                    </a:lnTo>
                    <a:lnTo>
                      <a:pt x="254" y="110"/>
                    </a:lnTo>
                    <a:lnTo>
                      <a:pt x="252" y="106"/>
                    </a:lnTo>
                    <a:lnTo>
                      <a:pt x="230" y="86"/>
                    </a:lnTo>
                    <a:lnTo>
                      <a:pt x="230" y="86"/>
                    </a:lnTo>
                    <a:lnTo>
                      <a:pt x="228" y="82"/>
                    </a:lnTo>
                    <a:lnTo>
                      <a:pt x="226" y="78"/>
                    </a:lnTo>
                    <a:lnTo>
                      <a:pt x="230" y="48"/>
                    </a:lnTo>
                    <a:lnTo>
                      <a:pt x="230" y="48"/>
                    </a:lnTo>
                    <a:lnTo>
                      <a:pt x="230" y="44"/>
                    </a:lnTo>
                    <a:lnTo>
                      <a:pt x="230" y="44"/>
                    </a:lnTo>
                    <a:lnTo>
                      <a:pt x="220" y="24"/>
                    </a:lnTo>
                    <a:lnTo>
                      <a:pt x="208" y="4"/>
                    </a:lnTo>
                    <a:lnTo>
                      <a:pt x="208" y="4"/>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4" name="Google Shape;3004;p64"/>
              <p:cNvSpPr/>
              <p:nvPr/>
            </p:nvSpPr>
            <p:spPr>
              <a:xfrm>
                <a:off x="9359172" y="2902097"/>
                <a:ext cx="352425" cy="392906"/>
              </a:xfrm>
              <a:custGeom>
                <a:avLst/>
                <a:gdLst/>
                <a:ahLst/>
                <a:cxnLst/>
                <a:rect l="l" t="t" r="r" b="b"/>
                <a:pathLst>
                  <a:path w="296" h="330" extrusionOk="0">
                    <a:moveTo>
                      <a:pt x="262" y="82"/>
                    </a:moveTo>
                    <a:lnTo>
                      <a:pt x="262" y="82"/>
                    </a:lnTo>
                    <a:lnTo>
                      <a:pt x="268" y="68"/>
                    </a:lnTo>
                    <a:lnTo>
                      <a:pt x="270" y="56"/>
                    </a:lnTo>
                    <a:lnTo>
                      <a:pt x="270" y="46"/>
                    </a:lnTo>
                    <a:lnTo>
                      <a:pt x="268" y="36"/>
                    </a:lnTo>
                    <a:lnTo>
                      <a:pt x="264" y="26"/>
                    </a:lnTo>
                    <a:lnTo>
                      <a:pt x="258" y="20"/>
                    </a:lnTo>
                    <a:lnTo>
                      <a:pt x="252" y="14"/>
                    </a:lnTo>
                    <a:lnTo>
                      <a:pt x="244" y="8"/>
                    </a:lnTo>
                    <a:lnTo>
                      <a:pt x="234" y="4"/>
                    </a:lnTo>
                    <a:lnTo>
                      <a:pt x="224" y="2"/>
                    </a:lnTo>
                    <a:lnTo>
                      <a:pt x="204" y="0"/>
                    </a:lnTo>
                    <a:lnTo>
                      <a:pt x="184" y="2"/>
                    </a:lnTo>
                    <a:lnTo>
                      <a:pt x="174" y="6"/>
                    </a:lnTo>
                    <a:lnTo>
                      <a:pt x="166" y="10"/>
                    </a:lnTo>
                    <a:lnTo>
                      <a:pt x="166" y="10"/>
                    </a:lnTo>
                    <a:lnTo>
                      <a:pt x="152" y="16"/>
                    </a:lnTo>
                    <a:lnTo>
                      <a:pt x="136" y="22"/>
                    </a:lnTo>
                    <a:lnTo>
                      <a:pt x="100" y="32"/>
                    </a:lnTo>
                    <a:lnTo>
                      <a:pt x="82" y="38"/>
                    </a:lnTo>
                    <a:lnTo>
                      <a:pt x="66" y="46"/>
                    </a:lnTo>
                    <a:lnTo>
                      <a:pt x="52" y="58"/>
                    </a:lnTo>
                    <a:lnTo>
                      <a:pt x="46" y="64"/>
                    </a:lnTo>
                    <a:lnTo>
                      <a:pt x="40" y="72"/>
                    </a:lnTo>
                    <a:lnTo>
                      <a:pt x="40" y="72"/>
                    </a:lnTo>
                    <a:lnTo>
                      <a:pt x="22" y="98"/>
                    </a:lnTo>
                    <a:lnTo>
                      <a:pt x="14" y="110"/>
                    </a:lnTo>
                    <a:lnTo>
                      <a:pt x="6" y="124"/>
                    </a:lnTo>
                    <a:lnTo>
                      <a:pt x="6" y="124"/>
                    </a:lnTo>
                    <a:lnTo>
                      <a:pt x="2" y="138"/>
                    </a:lnTo>
                    <a:lnTo>
                      <a:pt x="0" y="150"/>
                    </a:lnTo>
                    <a:lnTo>
                      <a:pt x="0" y="164"/>
                    </a:lnTo>
                    <a:lnTo>
                      <a:pt x="0" y="176"/>
                    </a:lnTo>
                    <a:lnTo>
                      <a:pt x="0" y="176"/>
                    </a:lnTo>
                    <a:lnTo>
                      <a:pt x="4" y="196"/>
                    </a:lnTo>
                    <a:lnTo>
                      <a:pt x="10" y="214"/>
                    </a:lnTo>
                    <a:lnTo>
                      <a:pt x="24" y="252"/>
                    </a:lnTo>
                    <a:lnTo>
                      <a:pt x="24" y="252"/>
                    </a:lnTo>
                    <a:lnTo>
                      <a:pt x="32" y="272"/>
                    </a:lnTo>
                    <a:lnTo>
                      <a:pt x="38" y="282"/>
                    </a:lnTo>
                    <a:lnTo>
                      <a:pt x="46" y="292"/>
                    </a:lnTo>
                    <a:lnTo>
                      <a:pt x="46" y="292"/>
                    </a:lnTo>
                    <a:lnTo>
                      <a:pt x="52" y="298"/>
                    </a:lnTo>
                    <a:lnTo>
                      <a:pt x="62" y="306"/>
                    </a:lnTo>
                    <a:lnTo>
                      <a:pt x="70" y="310"/>
                    </a:lnTo>
                    <a:lnTo>
                      <a:pt x="80" y="312"/>
                    </a:lnTo>
                    <a:lnTo>
                      <a:pt x="80" y="312"/>
                    </a:lnTo>
                    <a:lnTo>
                      <a:pt x="96" y="312"/>
                    </a:lnTo>
                    <a:lnTo>
                      <a:pt x="110" y="308"/>
                    </a:lnTo>
                    <a:lnTo>
                      <a:pt x="124" y="302"/>
                    </a:lnTo>
                    <a:lnTo>
                      <a:pt x="136" y="294"/>
                    </a:lnTo>
                    <a:lnTo>
                      <a:pt x="136" y="294"/>
                    </a:lnTo>
                    <a:lnTo>
                      <a:pt x="150" y="282"/>
                    </a:lnTo>
                    <a:lnTo>
                      <a:pt x="164" y="268"/>
                    </a:lnTo>
                    <a:lnTo>
                      <a:pt x="180" y="250"/>
                    </a:lnTo>
                    <a:lnTo>
                      <a:pt x="180" y="250"/>
                    </a:lnTo>
                    <a:lnTo>
                      <a:pt x="186" y="274"/>
                    </a:lnTo>
                    <a:lnTo>
                      <a:pt x="196" y="308"/>
                    </a:lnTo>
                    <a:lnTo>
                      <a:pt x="196" y="308"/>
                    </a:lnTo>
                    <a:lnTo>
                      <a:pt x="202" y="320"/>
                    </a:lnTo>
                    <a:lnTo>
                      <a:pt x="210" y="326"/>
                    </a:lnTo>
                    <a:lnTo>
                      <a:pt x="220" y="330"/>
                    </a:lnTo>
                    <a:lnTo>
                      <a:pt x="230" y="330"/>
                    </a:lnTo>
                    <a:lnTo>
                      <a:pt x="240" y="328"/>
                    </a:lnTo>
                    <a:lnTo>
                      <a:pt x="248" y="326"/>
                    </a:lnTo>
                    <a:lnTo>
                      <a:pt x="258" y="320"/>
                    </a:lnTo>
                    <a:lnTo>
                      <a:pt x="264" y="316"/>
                    </a:lnTo>
                    <a:lnTo>
                      <a:pt x="264" y="316"/>
                    </a:lnTo>
                    <a:lnTo>
                      <a:pt x="274" y="304"/>
                    </a:lnTo>
                    <a:lnTo>
                      <a:pt x="284" y="294"/>
                    </a:lnTo>
                    <a:lnTo>
                      <a:pt x="294" y="280"/>
                    </a:lnTo>
                    <a:lnTo>
                      <a:pt x="296" y="254"/>
                    </a:lnTo>
                    <a:lnTo>
                      <a:pt x="290" y="232"/>
                    </a:lnTo>
                    <a:lnTo>
                      <a:pt x="240" y="262"/>
                    </a:lnTo>
                    <a:lnTo>
                      <a:pt x="234" y="210"/>
                    </a:lnTo>
                    <a:lnTo>
                      <a:pt x="214" y="164"/>
                    </a:lnTo>
                    <a:lnTo>
                      <a:pt x="214" y="164"/>
                    </a:lnTo>
                    <a:lnTo>
                      <a:pt x="238" y="126"/>
                    </a:lnTo>
                    <a:lnTo>
                      <a:pt x="262" y="82"/>
                    </a:lnTo>
                    <a:lnTo>
                      <a:pt x="262" y="82"/>
                    </a:lnTo>
                    <a:close/>
                  </a:path>
                </a:pathLst>
              </a:custGeom>
              <a:solidFill>
                <a:srgbClr val="623F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5" name="Google Shape;3005;p64"/>
              <p:cNvSpPr/>
              <p:nvPr/>
            </p:nvSpPr>
            <p:spPr>
              <a:xfrm>
                <a:off x="9609203" y="3530747"/>
                <a:ext cx="629841" cy="421481"/>
              </a:xfrm>
              <a:custGeom>
                <a:avLst/>
                <a:gdLst/>
                <a:ahLst/>
                <a:cxnLst/>
                <a:rect l="l" t="t" r="r" b="b"/>
                <a:pathLst>
                  <a:path w="529" h="354" extrusionOk="0">
                    <a:moveTo>
                      <a:pt x="519" y="58"/>
                    </a:moveTo>
                    <a:lnTo>
                      <a:pt x="519" y="58"/>
                    </a:lnTo>
                    <a:lnTo>
                      <a:pt x="515" y="62"/>
                    </a:lnTo>
                    <a:lnTo>
                      <a:pt x="513" y="64"/>
                    </a:lnTo>
                    <a:lnTo>
                      <a:pt x="513" y="64"/>
                    </a:lnTo>
                    <a:lnTo>
                      <a:pt x="513" y="54"/>
                    </a:lnTo>
                    <a:lnTo>
                      <a:pt x="513" y="44"/>
                    </a:lnTo>
                    <a:lnTo>
                      <a:pt x="513" y="44"/>
                    </a:lnTo>
                    <a:lnTo>
                      <a:pt x="511" y="40"/>
                    </a:lnTo>
                    <a:lnTo>
                      <a:pt x="507" y="38"/>
                    </a:lnTo>
                    <a:lnTo>
                      <a:pt x="503" y="38"/>
                    </a:lnTo>
                    <a:lnTo>
                      <a:pt x="501" y="40"/>
                    </a:lnTo>
                    <a:lnTo>
                      <a:pt x="495" y="58"/>
                    </a:lnTo>
                    <a:lnTo>
                      <a:pt x="499" y="24"/>
                    </a:lnTo>
                    <a:lnTo>
                      <a:pt x="499" y="24"/>
                    </a:lnTo>
                    <a:lnTo>
                      <a:pt x="497" y="18"/>
                    </a:lnTo>
                    <a:lnTo>
                      <a:pt x="491" y="16"/>
                    </a:lnTo>
                    <a:lnTo>
                      <a:pt x="487" y="16"/>
                    </a:lnTo>
                    <a:lnTo>
                      <a:pt x="481" y="20"/>
                    </a:lnTo>
                    <a:lnTo>
                      <a:pt x="475" y="44"/>
                    </a:lnTo>
                    <a:lnTo>
                      <a:pt x="473" y="38"/>
                    </a:lnTo>
                    <a:lnTo>
                      <a:pt x="473" y="38"/>
                    </a:lnTo>
                    <a:lnTo>
                      <a:pt x="477" y="24"/>
                    </a:lnTo>
                    <a:lnTo>
                      <a:pt x="481" y="6"/>
                    </a:lnTo>
                    <a:lnTo>
                      <a:pt x="481" y="6"/>
                    </a:lnTo>
                    <a:lnTo>
                      <a:pt x="479" y="4"/>
                    </a:lnTo>
                    <a:lnTo>
                      <a:pt x="475" y="0"/>
                    </a:lnTo>
                    <a:lnTo>
                      <a:pt x="469" y="0"/>
                    </a:lnTo>
                    <a:lnTo>
                      <a:pt x="465" y="2"/>
                    </a:lnTo>
                    <a:lnTo>
                      <a:pt x="465" y="2"/>
                    </a:lnTo>
                    <a:lnTo>
                      <a:pt x="461" y="14"/>
                    </a:lnTo>
                    <a:lnTo>
                      <a:pt x="457" y="26"/>
                    </a:lnTo>
                    <a:lnTo>
                      <a:pt x="445" y="56"/>
                    </a:lnTo>
                    <a:lnTo>
                      <a:pt x="447" y="44"/>
                    </a:lnTo>
                    <a:lnTo>
                      <a:pt x="447" y="44"/>
                    </a:lnTo>
                    <a:lnTo>
                      <a:pt x="445" y="42"/>
                    </a:lnTo>
                    <a:lnTo>
                      <a:pt x="445" y="40"/>
                    </a:lnTo>
                    <a:lnTo>
                      <a:pt x="441" y="38"/>
                    </a:lnTo>
                    <a:lnTo>
                      <a:pt x="441" y="38"/>
                    </a:lnTo>
                    <a:lnTo>
                      <a:pt x="435" y="38"/>
                    </a:lnTo>
                    <a:lnTo>
                      <a:pt x="431" y="40"/>
                    </a:lnTo>
                    <a:lnTo>
                      <a:pt x="427" y="48"/>
                    </a:lnTo>
                    <a:lnTo>
                      <a:pt x="419" y="66"/>
                    </a:lnTo>
                    <a:lnTo>
                      <a:pt x="421" y="104"/>
                    </a:lnTo>
                    <a:lnTo>
                      <a:pt x="423" y="126"/>
                    </a:lnTo>
                    <a:lnTo>
                      <a:pt x="423" y="126"/>
                    </a:lnTo>
                    <a:lnTo>
                      <a:pt x="417" y="142"/>
                    </a:lnTo>
                    <a:lnTo>
                      <a:pt x="409" y="154"/>
                    </a:lnTo>
                    <a:lnTo>
                      <a:pt x="399" y="164"/>
                    </a:lnTo>
                    <a:lnTo>
                      <a:pt x="391" y="172"/>
                    </a:lnTo>
                    <a:lnTo>
                      <a:pt x="391" y="172"/>
                    </a:lnTo>
                    <a:lnTo>
                      <a:pt x="353" y="198"/>
                    </a:lnTo>
                    <a:lnTo>
                      <a:pt x="325" y="220"/>
                    </a:lnTo>
                    <a:lnTo>
                      <a:pt x="301" y="240"/>
                    </a:lnTo>
                    <a:lnTo>
                      <a:pt x="301" y="240"/>
                    </a:lnTo>
                    <a:lnTo>
                      <a:pt x="285" y="212"/>
                    </a:lnTo>
                    <a:lnTo>
                      <a:pt x="245" y="148"/>
                    </a:lnTo>
                    <a:lnTo>
                      <a:pt x="219" y="112"/>
                    </a:lnTo>
                    <a:lnTo>
                      <a:pt x="193" y="76"/>
                    </a:lnTo>
                    <a:lnTo>
                      <a:pt x="165" y="44"/>
                    </a:lnTo>
                    <a:lnTo>
                      <a:pt x="151" y="32"/>
                    </a:lnTo>
                    <a:lnTo>
                      <a:pt x="140" y="20"/>
                    </a:lnTo>
                    <a:lnTo>
                      <a:pt x="140" y="20"/>
                    </a:lnTo>
                    <a:lnTo>
                      <a:pt x="128" y="14"/>
                    </a:lnTo>
                    <a:lnTo>
                      <a:pt x="116" y="8"/>
                    </a:lnTo>
                    <a:lnTo>
                      <a:pt x="102" y="6"/>
                    </a:lnTo>
                    <a:lnTo>
                      <a:pt x="86" y="4"/>
                    </a:lnTo>
                    <a:lnTo>
                      <a:pt x="72" y="6"/>
                    </a:lnTo>
                    <a:lnTo>
                      <a:pt x="58" y="10"/>
                    </a:lnTo>
                    <a:lnTo>
                      <a:pt x="44" y="16"/>
                    </a:lnTo>
                    <a:lnTo>
                      <a:pt x="30" y="24"/>
                    </a:lnTo>
                    <a:lnTo>
                      <a:pt x="20" y="34"/>
                    </a:lnTo>
                    <a:lnTo>
                      <a:pt x="10" y="44"/>
                    </a:lnTo>
                    <a:lnTo>
                      <a:pt x="4" y="58"/>
                    </a:lnTo>
                    <a:lnTo>
                      <a:pt x="0" y="74"/>
                    </a:lnTo>
                    <a:lnTo>
                      <a:pt x="0" y="92"/>
                    </a:lnTo>
                    <a:lnTo>
                      <a:pt x="4" y="112"/>
                    </a:lnTo>
                    <a:lnTo>
                      <a:pt x="12" y="134"/>
                    </a:lnTo>
                    <a:lnTo>
                      <a:pt x="24" y="158"/>
                    </a:lnTo>
                    <a:lnTo>
                      <a:pt x="24" y="158"/>
                    </a:lnTo>
                    <a:lnTo>
                      <a:pt x="38" y="178"/>
                    </a:lnTo>
                    <a:lnTo>
                      <a:pt x="52" y="198"/>
                    </a:lnTo>
                    <a:lnTo>
                      <a:pt x="84" y="232"/>
                    </a:lnTo>
                    <a:lnTo>
                      <a:pt x="114" y="262"/>
                    </a:lnTo>
                    <a:lnTo>
                      <a:pt x="145" y="288"/>
                    </a:lnTo>
                    <a:lnTo>
                      <a:pt x="175" y="308"/>
                    </a:lnTo>
                    <a:lnTo>
                      <a:pt x="201" y="324"/>
                    </a:lnTo>
                    <a:lnTo>
                      <a:pt x="239" y="344"/>
                    </a:lnTo>
                    <a:lnTo>
                      <a:pt x="239" y="344"/>
                    </a:lnTo>
                    <a:lnTo>
                      <a:pt x="253" y="350"/>
                    </a:lnTo>
                    <a:lnTo>
                      <a:pt x="267" y="352"/>
                    </a:lnTo>
                    <a:lnTo>
                      <a:pt x="281" y="354"/>
                    </a:lnTo>
                    <a:lnTo>
                      <a:pt x="297" y="354"/>
                    </a:lnTo>
                    <a:lnTo>
                      <a:pt x="297" y="354"/>
                    </a:lnTo>
                    <a:lnTo>
                      <a:pt x="313" y="354"/>
                    </a:lnTo>
                    <a:lnTo>
                      <a:pt x="331" y="348"/>
                    </a:lnTo>
                    <a:lnTo>
                      <a:pt x="345" y="342"/>
                    </a:lnTo>
                    <a:lnTo>
                      <a:pt x="361" y="332"/>
                    </a:lnTo>
                    <a:lnTo>
                      <a:pt x="375" y="322"/>
                    </a:lnTo>
                    <a:lnTo>
                      <a:pt x="387" y="310"/>
                    </a:lnTo>
                    <a:lnTo>
                      <a:pt x="409" y="284"/>
                    </a:lnTo>
                    <a:lnTo>
                      <a:pt x="427" y="258"/>
                    </a:lnTo>
                    <a:lnTo>
                      <a:pt x="441" y="236"/>
                    </a:lnTo>
                    <a:lnTo>
                      <a:pt x="451" y="214"/>
                    </a:lnTo>
                    <a:lnTo>
                      <a:pt x="465" y="180"/>
                    </a:lnTo>
                    <a:lnTo>
                      <a:pt x="479" y="152"/>
                    </a:lnTo>
                    <a:lnTo>
                      <a:pt x="509" y="104"/>
                    </a:lnTo>
                    <a:lnTo>
                      <a:pt x="525" y="78"/>
                    </a:lnTo>
                    <a:lnTo>
                      <a:pt x="525" y="78"/>
                    </a:lnTo>
                    <a:lnTo>
                      <a:pt x="527" y="74"/>
                    </a:lnTo>
                    <a:lnTo>
                      <a:pt x="529" y="68"/>
                    </a:lnTo>
                    <a:lnTo>
                      <a:pt x="529" y="64"/>
                    </a:lnTo>
                    <a:lnTo>
                      <a:pt x="527" y="62"/>
                    </a:lnTo>
                    <a:lnTo>
                      <a:pt x="525" y="60"/>
                    </a:lnTo>
                    <a:lnTo>
                      <a:pt x="519" y="58"/>
                    </a:lnTo>
                    <a:lnTo>
                      <a:pt x="519" y="58"/>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6" name="Google Shape;3006;p64"/>
              <p:cNvSpPr/>
              <p:nvPr/>
            </p:nvSpPr>
            <p:spPr>
              <a:xfrm>
                <a:off x="9087710" y="3618853"/>
                <a:ext cx="588169" cy="345281"/>
              </a:xfrm>
              <a:custGeom>
                <a:avLst/>
                <a:gdLst/>
                <a:ahLst/>
                <a:cxnLst/>
                <a:rect l="l" t="t" r="r" b="b"/>
                <a:pathLst>
                  <a:path w="494" h="290" extrusionOk="0">
                    <a:moveTo>
                      <a:pt x="82" y="4"/>
                    </a:moveTo>
                    <a:lnTo>
                      <a:pt x="82" y="4"/>
                    </a:lnTo>
                    <a:lnTo>
                      <a:pt x="74" y="0"/>
                    </a:lnTo>
                    <a:lnTo>
                      <a:pt x="66" y="0"/>
                    </a:lnTo>
                    <a:lnTo>
                      <a:pt x="60" y="2"/>
                    </a:lnTo>
                    <a:lnTo>
                      <a:pt x="52" y="6"/>
                    </a:lnTo>
                    <a:lnTo>
                      <a:pt x="0" y="36"/>
                    </a:lnTo>
                    <a:lnTo>
                      <a:pt x="412" y="290"/>
                    </a:lnTo>
                    <a:lnTo>
                      <a:pt x="412" y="290"/>
                    </a:lnTo>
                    <a:lnTo>
                      <a:pt x="494" y="242"/>
                    </a:lnTo>
                    <a:lnTo>
                      <a:pt x="82" y="4"/>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7" name="Google Shape;3007;p64"/>
              <p:cNvSpPr/>
              <p:nvPr/>
            </p:nvSpPr>
            <p:spPr>
              <a:xfrm>
                <a:off x="9578247" y="3904603"/>
                <a:ext cx="192881" cy="744141"/>
              </a:xfrm>
              <a:custGeom>
                <a:avLst/>
                <a:gdLst/>
                <a:ahLst/>
                <a:cxnLst/>
                <a:rect l="l" t="t" r="r" b="b"/>
                <a:pathLst>
                  <a:path w="162" h="625" extrusionOk="0">
                    <a:moveTo>
                      <a:pt x="94" y="24"/>
                    </a:moveTo>
                    <a:lnTo>
                      <a:pt x="94" y="24"/>
                    </a:lnTo>
                    <a:lnTo>
                      <a:pt x="92" y="16"/>
                    </a:lnTo>
                    <a:lnTo>
                      <a:pt x="90" y="10"/>
                    </a:lnTo>
                    <a:lnTo>
                      <a:pt x="86" y="4"/>
                    </a:lnTo>
                    <a:lnTo>
                      <a:pt x="80" y="2"/>
                    </a:lnTo>
                    <a:lnTo>
                      <a:pt x="74" y="0"/>
                    </a:lnTo>
                    <a:lnTo>
                      <a:pt x="68" y="0"/>
                    </a:lnTo>
                    <a:lnTo>
                      <a:pt x="60" y="2"/>
                    </a:lnTo>
                    <a:lnTo>
                      <a:pt x="52" y="6"/>
                    </a:lnTo>
                    <a:lnTo>
                      <a:pt x="0" y="36"/>
                    </a:lnTo>
                    <a:lnTo>
                      <a:pt x="72" y="625"/>
                    </a:lnTo>
                    <a:lnTo>
                      <a:pt x="162" y="573"/>
                    </a:lnTo>
                    <a:lnTo>
                      <a:pt x="94" y="24"/>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8" name="Google Shape;3008;p64"/>
              <p:cNvSpPr/>
              <p:nvPr/>
            </p:nvSpPr>
            <p:spPr>
              <a:xfrm>
                <a:off x="9087710" y="3661716"/>
                <a:ext cx="576263" cy="987028"/>
              </a:xfrm>
              <a:custGeom>
                <a:avLst/>
                <a:gdLst/>
                <a:ahLst/>
                <a:cxnLst/>
                <a:rect l="l" t="t" r="r" b="b"/>
                <a:pathLst>
                  <a:path w="484" h="829" extrusionOk="0">
                    <a:moveTo>
                      <a:pt x="412" y="240"/>
                    </a:moveTo>
                    <a:lnTo>
                      <a:pt x="0" y="0"/>
                    </a:lnTo>
                    <a:lnTo>
                      <a:pt x="72" y="591"/>
                    </a:lnTo>
                    <a:lnTo>
                      <a:pt x="484" y="829"/>
                    </a:lnTo>
                    <a:lnTo>
                      <a:pt x="412" y="240"/>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9" name="Google Shape;3009;p64"/>
              <p:cNvSpPr/>
              <p:nvPr/>
            </p:nvSpPr>
            <p:spPr>
              <a:xfrm>
                <a:off x="9702072" y="4111772"/>
                <a:ext cx="275035" cy="150019"/>
              </a:xfrm>
              <a:custGeom>
                <a:avLst/>
                <a:gdLst/>
                <a:ahLst/>
                <a:cxnLst/>
                <a:rect l="l" t="t" r="r" b="b"/>
                <a:pathLst>
                  <a:path w="231" h="126" extrusionOk="0">
                    <a:moveTo>
                      <a:pt x="231" y="26"/>
                    </a:moveTo>
                    <a:lnTo>
                      <a:pt x="191" y="2"/>
                    </a:lnTo>
                    <a:lnTo>
                      <a:pt x="191" y="2"/>
                    </a:lnTo>
                    <a:lnTo>
                      <a:pt x="187" y="0"/>
                    </a:lnTo>
                    <a:lnTo>
                      <a:pt x="181" y="0"/>
                    </a:lnTo>
                    <a:lnTo>
                      <a:pt x="169" y="4"/>
                    </a:lnTo>
                    <a:lnTo>
                      <a:pt x="0" y="104"/>
                    </a:lnTo>
                    <a:lnTo>
                      <a:pt x="38" y="126"/>
                    </a:lnTo>
                    <a:lnTo>
                      <a:pt x="231" y="2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0" name="Google Shape;3010;p64"/>
              <p:cNvSpPr/>
              <p:nvPr/>
            </p:nvSpPr>
            <p:spPr>
              <a:xfrm>
                <a:off x="9663972" y="4235597"/>
                <a:ext cx="83344" cy="110729"/>
              </a:xfrm>
              <a:custGeom>
                <a:avLst/>
                <a:gdLst/>
                <a:ahLst/>
                <a:cxnLst/>
                <a:rect l="l" t="t" r="r" b="b"/>
                <a:pathLst>
                  <a:path w="70" h="93" extrusionOk="0">
                    <a:moveTo>
                      <a:pt x="70" y="22"/>
                    </a:moveTo>
                    <a:lnTo>
                      <a:pt x="32" y="0"/>
                    </a:lnTo>
                    <a:lnTo>
                      <a:pt x="32" y="0"/>
                    </a:lnTo>
                    <a:lnTo>
                      <a:pt x="26" y="4"/>
                    </a:lnTo>
                    <a:lnTo>
                      <a:pt x="24" y="4"/>
                    </a:lnTo>
                    <a:lnTo>
                      <a:pt x="24" y="4"/>
                    </a:lnTo>
                    <a:lnTo>
                      <a:pt x="14" y="14"/>
                    </a:lnTo>
                    <a:lnTo>
                      <a:pt x="8" y="26"/>
                    </a:lnTo>
                    <a:lnTo>
                      <a:pt x="2" y="38"/>
                    </a:lnTo>
                    <a:lnTo>
                      <a:pt x="0" y="53"/>
                    </a:lnTo>
                    <a:lnTo>
                      <a:pt x="0" y="71"/>
                    </a:lnTo>
                    <a:lnTo>
                      <a:pt x="40" y="93"/>
                    </a:lnTo>
                    <a:lnTo>
                      <a:pt x="70" y="22"/>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1" name="Google Shape;3011;p64"/>
              <p:cNvSpPr/>
              <p:nvPr/>
            </p:nvSpPr>
            <p:spPr>
              <a:xfrm>
                <a:off x="9711597" y="4140347"/>
                <a:ext cx="275035" cy="205979"/>
              </a:xfrm>
              <a:custGeom>
                <a:avLst/>
                <a:gdLst/>
                <a:ahLst/>
                <a:cxnLst/>
                <a:rect l="l" t="t" r="r" b="b"/>
                <a:pathLst>
                  <a:path w="231" h="173" extrusionOk="0">
                    <a:moveTo>
                      <a:pt x="231" y="22"/>
                    </a:moveTo>
                    <a:lnTo>
                      <a:pt x="231" y="22"/>
                    </a:lnTo>
                    <a:lnTo>
                      <a:pt x="231" y="14"/>
                    </a:lnTo>
                    <a:lnTo>
                      <a:pt x="229" y="8"/>
                    </a:lnTo>
                    <a:lnTo>
                      <a:pt x="225" y="4"/>
                    </a:lnTo>
                    <a:lnTo>
                      <a:pt x="223" y="2"/>
                    </a:lnTo>
                    <a:lnTo>
                      <a:pt x="217" y="0"/>
                    </a:lnTo>
                    <a:lnTo>
                      <a:pt x="213" y="0"/>
                    </a:lnTo>
                    <a:lnTo>
                      <a:pt x="207" y="0"/>
                    </a:lnTo>
                    <a:lnTo>
                      <a:pt x="201" y="4"/>
                    </a:lnTo>
                    <a:lnTo>
                      <a:pt x="30" y="102"/>
                    </a:lnTo>
                    <a:lnTo>
                      <a:pt x="30" y="102"/>
                    </a:lnTo>
                    <a:lnTo>
                      <a:pt x="24" y="108"/>
                    </a:lnTo>
                    <a:lnTo>
                      <a:pt x="24" y="108"/>
                    </a:lnTo>
                    <a:lnTo>
                      <a:pt x="14" y="116"/>
                    </a:lnTo>
                    <a:lnTo>
                      <a:pt x="6" y="129"/>
                    </a:lnTo>
                    <a:lnTo>
                      <a:pt x="2" y="143"/>
                    </a:lnTo>
                    <a:lnTo>
                      <a:pt x="0" y="157"/>
                    </a:lnTo>
                    <a:lnTo>
                      <a:pt x="0" y="173"/>
                    </a:lnTo>
                    <a:lnTo>
                      <a:pt x="231" y="38"/>
                    </a:lnTo>
                    <a:lnTo>
                      <a:pt x="231" y="2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2" name="Google Shape;3012;p64"/>
              <p:cNvSpPr/>
              <p:nvPr/>
            </p:nvSpPr>
            <p:spPr>
              <a:xfrm>
                <a:off x="9592535" y="3504553"/>
                <a:ext cx="303610" cy="311944"/>
              </a:xfrm>
              <a:custGeom>
                <a:avLst/>
                <a:gdLst/>
                <a:ahLst/>
                <a:cxnLst/>
                <a:rect l="l" t="t" r="r" b="b"/>
                <a:pathLst>
                  <a:path w="255" h="262" extrusionOk="0">
                    <a:moveTo>
                      <a:pt x="255" y="152"/>
                    </a:moveTo>
                    <a:lnTo>
                      <a:pt x="255" y="152"/>
                    </a:lnTo>
                    <a:lnTo>
                      <a:pt x="253" y="158"/>
                    </a:lnTo>
                    <a:lnTo>
                      <a:pt x="245" y="170"/>
                    </a:lnTo>
                    <a:lnTo>
                      <a:pt x="233" y="186"/>
                    </a:lnTo>
                    <a:lnTo>
                      <a:pt x="215" y="206"/>
                    </a:lnTo>
                    <a:lnTo>
                      <a:pt x="203" y="218"/>
                    </a:lnTo>
                    <a:lnTo>
                      <a:pt x="189" y="228"/>
                    </a:lnTo>
                    <a:lnTo>
                      <a:pt x="173" y="236"/>
                    </a:lnTo>
                    <a:lnTo>
                      <a:pt x="155" y="244"/>
                    </a:lnTo>
                    <a:lnTo>
                      <a:pt x="134" y="252"/>
                    </a:lnTo>
                    <a:lnTo>
                      <a:pt x="112" y="256"/>
                    </a:lnTo>
                    <a:lnTo>
                      <a:pt x="86" y="260"/>
                    </a:lnTo>
                    <a:lnTo>
                      <a:pt x="56" y="262"/>
                    </a:lnTo>
                    <a:lnTo>
                      <a:pt x="56" y="262"/>
                    </a:lnTo>
                    <a:lnTo>
                      <a:pt x="40" y="238"/>
                    </a:lnTo>
                    <a:lnTo>
                      <a:pt x="26" y="212"/>
                    </a:lnTo>
                    <a:lnTo>
                      <a:pt x="12" y="178"/>
                    </a:lnTo>
                    <a:lnTo>
                      <a:pt x="6" y="160"/>
                    </a:lnTo>
                    <a:lnTo>
                      <a:pt x="2" y="140"/>
                    </a:lnTo>
                    <a:lnTo>
                      <a:pt x="0" y="120"/>
                    </a:lnTo>
                    <a:lnTo>
                      <a:pt x="0" y="100"/>
                    </a:lnTo>
                    <a:lnTo>
                      <a:pt x="2" y="80"/>
                    </a:lnTo>
                    <a:lnTo>
                      <a:pt x="8" y="60"/>
                    </a:lnTo>
                    <a:lnTo>
                      <a:pt x="18" y="42"/>
                    </a:lnTo>
                    <a:lnTo>
                      <a:pt x="32" y="24"/>
                    </a:lnTo>
                    <a:lnTo>
                      <a:pt x="32" y="24"/>
                    </a:lnTo>
                    <a:lnTo>
                      <a:pt x="40" y="20"/>
                    </a:lnTo>
                    <a:lnTo>
                      <a:pt x="56" y="10"/>
                    </a:lnTo>
                    <a:lnTo>
                      <a:pt x="68" y="6"/>
                    </a:lnTo>
                    <a:lnTo>
                      <a:pt x="82" y="2"/>
                    </a:lnTo>
                    <a:lnTo>
                      <a:pt x="98" y="0"/>
                    </a:lnTo>
                    <a:lnTo>
                      <a:pt x="114" y="0"/>
                    </a:lnTo>
                    <a:lnTo>
                      <a:pt x="132" y="4"/>
                    </a:lnTo>
                    <a:lnTo>
                      <a:pt x="150" y="10"/>
                    </a:lnTo>
                    <a:lnTo>
                      <a:pt x="167" y="20"/>
                    </a:lnTo>
                    <a:lnTo>
                      <a:pt x="185" y="34"/>
                    </a:lnTo>
                    <a:lnTo>
                      <a:pt x="203" y="54"/>
                    </a:lnTo>
                    <a:lnTo>
                      <a:pt x="221" y="80"/>
                    </a:lnTo>
                    <a:lnTo>
                      <a:pt x="239" y="112"/>
                    </a:lnTo>
                    <a:lnTo>
                      <a:pt x="255" y="152"/>
                    </a:lnTo>
                    <a:lnTo>
                      <a:pt x="255" y="15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3" name="Google Shape;3013;p64"/>
              <p:cNvSpPr/>
              <p:nvPr/>
            </p:nvSpPr>
            <p:spPr>
              <a:xfrm>
                <a:off x="9394891" y="3318816"/>
                <a:ext cx="247650" cy="102394"/>
              </a:xfrm>
              <a:custGeom>
                <a:avLst/>
                <a:gdLst/>
                <a:ahLst/>
                <a:cxnLst/>
                <a:rect l="l" t="t" r="r" b="b"/>
                <a:pathLst>
                  <a:path w="208" h="86" extrusionOk="0">
                    <a:moveTo>
                      <a:pt x="18" y="42"/>
                    </a:moveTo>
                    <a:lnTo>
                      <a:pt x="8" y="20"/>
                    </a:lnTo>
                    <a:lnTo>
                      <a:pt x="0" y="0"/>
                    </a:lnTo>
                    <a:lnTo>
                      <a:pt x="0" y="0"/>
                    </a:lnTo>
                    <a:lnTo>
                      <a:pt x="4" y="6"/>
                    </a:lnTo>
                    <a:lnTo>
                      <a:pt x="12" y="16"/>
                    </a:lnTo>
                    <a:lnTo>
                      <a:pt x="12" y="16"/>
                    </a:lnTo>
                    <a:lnTo>
                      <a:pt x="20" y="26"/>
                    </a:lnTo>
                    <a:lnTo>
                      <a:pt x="32" y="34"/>
                    </a:lnTo>
                    <a:lnTo>
                      <a:pt x="48" y="42"/>
                    </a:lnTo>
                    <a:lnTo>
                      <a:pt x="68" y="50"/>
                    </a:lnTo>
                    <a:lnTo>
                      <a:pt x="94" y="56"/>
                    </a:lnTo>
                    <a:lnTo>
                      <a:pt x="124" y="58"/>
                    </a:lnTo>
                    <a:lnTo>
                      <a:pt x="162" y="58"/>
                    </a:lnTo>
                    <a:lnTo>
                      <a:pt x="208" y="54"/>
                    </a:lnTo>
                    <a:lnTo>
                      <a:pt x="190" y="78"/>
                    </a:lnTo>
                    <a:lnTo>
                      <a:pt x="190" y="78"/>
                    </a:lnTo>
                    <a:lnTo>
                      <a:pt x="168" y="82"/>
                    </a:lnTo>
                    <a:lnTo>
                      <a:pt x="144" y="86"/>
                    </a:lnTo>
                    <a:lnTo>
                      <a:pt x="116" y="86"/>
                    </a:lnTo>
                    <a:lnTo>
                      <a:pt x="86" y="84"/>
                    </a:lnTo>
                    <a:lnTo>
                      <a:pt x="72" y="82"/>
                    </a:lnTo>
                    <a:lnTo>
                      <a:pt x="58" y="78"/>
                    </a:lnTo>
                    <a:lnTo>
                      <a:pt x="46" y="72"/>
                    </a:lnTo>
                    <a:lnTo>
                      <a:pt x="34" y="64"/>
                    </a:lnTo>
                    <a:lnTo>
                      <a:pt x="24" y="54"/>
                    </a:lnTo>
                    <a:lnTo>
                      <a:pt x="18" y="42"/>
                    </a:lnTo>
                    <a:lnTo>
                      <a:pt x="18" y="4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4" name="Google Shape;3014;p64"/>
              <p:cNvSpPr/>
              <p:nvPr/>
            </p:nvSpPr>
            <p:spPr>
              <a:xfrm>
                <a:off x="9394891" y="3297385"/>
                <a:ext cx="35719" cy="57150"/>
              </a:xfrm>
              <a:custGeom>
                <a:avLst/>
                <a:gdLst/>
                <a:ahLst/>
                <a:cxnLst/>
                <a:rect l="l" t="t" r="r" b="b"/>
                <a:pathLst>
                  <a:path w="30" h="48" extrusionOk="0">
                    <a:moveTo>
                      <a:pt x="0" y="18"/>
                    </a:moveTo>
                    <a:lnTo>
                      <a:pt x="0" y="18"/>
                    </a:lnTo>
                    <a:lnTo>
                      <a:pt x="2" y="16"/>
                    </a:lnTo>
                    <a:lnTo>
                      <a:pt x="2" y="12"/>
                    </a:lnTo>
                    <a:lnTo>
                      <a:pt x="6" y="10"/>
                    </a:lnTo>
                    <a:lnTo>
                      <a:pt x="6" y="10"/>
                    </a:lnTo>
                    <a:lnTo>
                      <a:pt x="12" y="4"/>
                    </a:lnTo>
                    <a:lnTo>
                      <a:pt x="20" y="2"/>
                    </a:lnTo>
                    <a:lnTo>
                      <a:pt x="30" y="0"/>
                    </a:lnTo>
                    <a:lnTo>
                      <a:pt x="30" y="0"/>
                    </a:lnTo>
                    <a:lnTo>
                      <a:pt x="28" y="12"/>
                    </a:lnTo>
                    <a:lnTo>
                      <a:pt x="24" y="48"/>
                    </a:lnTo>
                    <a:lnTo>
                      <a:pt x="24" y="48"/>
                    </a:lnTo>
                    <a:lnTo>
                      <a:pt x="14" y="38"/>
                    </a:lnTo>
                    <a:lnTo>
                      <a:pt x="6" y="28"/>
                    </a:lnTo>
                    <a:lnTo>
                      <a:pt x="0" y="18"/>
                    </a:lnTo>
                    <a:lnTo>
                      <a:pt x="0" y="18"/>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5" name="Google Shape;3015;p64"/>
              <p:cNvSpPr/>
              <p:nvPr/>
            </p:nvSpPr>
            <p:spPr>
              <a:xfrm>
                <a:off x="10696244" y="3830785"/>
                <a:ext cx="269081" cy="178594"/>
              </a:xfrm>
              <a:custGeom>
                <a:avLst/>
                <a:gdLst/>
                <a:ahLst/>
                <a:cxnLst/>
                <a:rect l="l" t="t" r="r" b="b"/>
                <a:pathLst>
                  <a:path w="226" h="150" extrusionOk="0">
                    <a:moveTo>
                      <a:pt x="4" y="134"/>
                    </a:moveTo>
                    <a:lnTo>
                      <a:pt x="0" y="136"/>
                    </a:lnTo>
                    <a:lnTo>
                      <a:pt x="0" y="150"/>
                    </a:lnTo>
                    <a:lnTo>
                      <a:pt x="0" y="150"/>
                    </a:lnTo>
                    <a:lnTo>
                      <a:pt x="216" y="24"/>
                    </a:lnTo>
                    <a:lnTo>
                      <a:pt x="216" y="24"/>
                    </a:lnTo>
                    <a:lnTo>
                      <a:pt x="224" y="20"/>
                    </a:lnTo>
                    <a:lnTo>
                      <a:pt x="226" y="18"/>
                    </a:lnTo>
                    <a:lnTo>
                      <a:pt x="226" y="14"/>
                    </a:lnTo>
                    <a:lnTo>
                      <a:pt x="226" y="14"/>
                    </a:lnTo>
                    <a:lnTo>
                      <a:pt x="226" y="0"/>
                    </a:lnTo>
                    <a:lnTo>
                      <a:pt x="226" y="0"/>
                    </a:lnTo>
                    <a:lnTo>
                      <a:pt x="4" y="134"/>
                    </a:lnTo>
                    <a:lnTo>
                      <a:pt x="4" y="13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6" name="Google Shape;3016;p64"/>
              <p:cNvSpPr/>
              <p:nvPr/>
            </p:nvSpPr>
            <p:spPr>
              <a:xfrm>
                <a:off x="10529557" y="3909366"/>
                <a:ext cx="135731" cy="100013"/>
              </a:xfrm>
              <a:custGeom>
                <a:avLst/>
                <a:gdLst/>
                <a:ahLst/>
                <a:cxnLst/>
                <a:rect l="l" t="t" r="r" b="b"/>
                <a:pathLst>
                  <a:path w="114" h="84" extrusionOk="0">
                    <a:moveTo>
                      <a:pt x="6" y="8"/>
                    </a:moveTo>
                    <a:lnTo>
                      <a:pt x="6" y="8"/>
                    </a:lnTo>
                    <a:lnTo>
                      <a:pt x="2" y="4"/>
                    </a:lnTo>
                    <a:lnTo>
                      <a:pt x="0" y="0"/>
                    </a:lnTo>
                    <a:lnTo>
                      <a:pt x="0" y="14"/>
                    </a:lnTo>
                    <a:lnTo>
                      <a:pt x="0" y="14"/>
                    </a:lnTo>
                    <a:lnTo>
                      <a:pt x="2" y="18"/>
                    </a:lnTo>
                    <a:lnTo>
                      <a:pt x="6" y="22"/>
                    </a:lnTo>
                    <a:lnTo>
                      <a:pt x="6" y="22"/>
                    </a:lnTo>
                    <a:lnTo>
                      <a:pt x="114" y="84"/>
                    </a:lnTo>
                    <a:lnTo>
                      <a:pt x="114" y="58"/>
                    </a:lnTo>
                    <a:lnTo>
                      <a:pt x="114" y="58"/>
                    </a:lnTo>
                    <a:lnTo>
                      <a:pt x="6" y="8"/>
                    </a:lnTo>
                    <a:lnTo>
                      <a:pt x="6" y="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7" name="Google Shape;3017;p64"/>
              <p:cNvSpPr/>
              <p:nvPr/>
            </p:nvSpPr>
            <p:spPr>
              <a:xfrm>
                <a:off x="10298576" y="329738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8" name="Google Shape;3018;p64"/>
              <p:cNvSpPr/>
              <p:nvPr/>
            </p:nvSpPr>
            <p:spPr>
              <a:xfrm>
                <a:off x="10610519" y="335453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9" name="Google Shape;3019;p64"/>
              <p:cNvSpPr/>
              <p:nvPr/>
            </p:nvSpPr>
            <p:spPr>
              <a:xfrm>
                <a:off x="10577182" y="344978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0" name="Google Shape;3020;p64"/>
              <p:cNvSpPr/>
              <p:nvPr/>
            </p:nvSpPr>
            <p:spPr>
              <a:xfrm>
                <a:off x="10298576" y="318308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1" name="Google Shape;3021;p64"/>
              <p:cNvSpPr/>
              <p:nvPr/>
            </p:nvSpPr>
            <p:spPr>
              <a:xfrm>
                <a:off x="10377157" y="369981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2" name="Google Shape;3022;p64"/>
              <p:cNvSpPr/>
              <p:nvPr/>
            </p:nvSpPr>
            <p:spPr>
              <a:xfrm>
                <a:off x="10460501" y="374744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3" name="Google Shape;3023;p64"/>
              <p:cNvSpPr/>
              <p:nvPr/>
            </p:nvSpPr>
            <p:spPr>
              <a:xfrm>
                <a:off x="9898526" y="275207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4" name="Google Shape;3024;p64"/>
              <p:cNvSpPr/>
              <p:nvPr/>
            </p:nvSpPr>
            <p:spPr>
              <a:xfrm>
                <a:off x="9819944" y="279970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5" name="Google Shape;3025;p64"/>
              <p:cNvSpPr/>
              <p:nvPr/>
            </p:nvSpPr>
            <p:spPr>
              <a:xfrm>
                <a:off x="9699691" y="2828279"/>
                <a:ext cx="98822" cy="95250"/>
              </a:xfrm>
              <a:custGeom>
                <a:avLst/>
                <a:gdLst/>
                <a:ahLst/>
                <a:cxnLst/>
                <a:rect l="l" t="t" r="r" b="b"/>
                <a:pathLst>
                  <a:path w="83" h="80" extrusionOk="0">
                    <a:moveTo>
                      <a:pt x="4" y="6"/>
                    </a:moveTo>
                    <a:lnTo>
                      <a:pt x="4" y="6"/>
                    </a:lnTo>
                    <a:lnTo>
                      <a:pt x="0" y="4"/>
                    </a:lnTo>
                    <a:lnTo>
                      <a:pt x="0" y="0"/>
                    </a:lnTo>
                    <a:lnTo>
                      <a:pt x="0" y="28"/>
                    </a:lnTo>
                    <a:lnTo>
                      <a:pt x="0" y="28"/>
                    </a:lnTo>
                    <a:lnTo>
                      <a:pt x="0" y="30"/>
                    </a:lnTo>
                    <a:lnTo>
                      <a:pt x="4" y="34"/>
                    </a:lnTo>
                    <a:lnTo>
                      <a:pt x="4" y="34"/>
                    </a:lnTo>
                    <a:lnTo>
                      <a:pt x="83" y="80"/>
                    </a:lnTo>
                    <a:lnTo>
                      <a:pt x="83" y="44"/>
                    </a:lnTo>
                    <a:lnTo>
                      <a:pt x="83" y="44"/>
                    </a:lnTo>
                    <a:lnTo>
                      <a:pt x="4" y="6"/>
                    </a:lnTo>
                    <a:lnTo>
                      <a:pt x="4" y="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6" name="Google Shape;3026;p64"/>
              <p:cNvSpPr/>
              <p:nvPr/>
            </p:nvSpPr>
            <p:spPr>
              <a:xfrm>
                <a:off x="9798513" y="2880666"/>
                <a:ext cx="21431" cy="45244"/>
              </a:xfrm>
              <a:custGeom>
                <a:avLst/>
                <a:gdLst/>
                <a:ahLst/>
                <a:cxnLst/>
                <a:rect l="l" t="t" r="r" b="b"/>
                <a:pathLst>
                  <a:path w="18" h="38" extrusionOk="0">
                    <a:moveTo>
                      <a:pt x="0" y="0"/>
                    </a:moveTo>
                    <a:lnTo>
                      <a:pt x="0" y="36"/>
                    </a:lnTo>
                    <a:lnTo>
                      <a:pt x="0" y="36"/>
                    </a:lnTo>
                    <a:lnTo>
                      <a:pt x="0" y="36"/>
                    </a:lnTo>
                    <a:lnTo>
                      <a:pt x="8" y="38"/>
                    </a:lnTo>
                    <a:lnTo>
                      <a:pt x="16" y="36"/>
                    </a:lnTo>
                    <a:lnTo>
                      <a:pt x="16" y="36"/>
                    </a:lnTo>
                    <a:lnTo>
                      <a:pt x="18" y="36"/>
                    </a:lnTo>
                    <a:lnTo>
                      <a:pt x="18" y="8"/>
                    </a:lnTo>
                    <a:lnTo>
                      <a:pt x="18" y="8"/>
                    </a:lnTo>
                    <a:lnTo>
                      <a:pt x="0" y="0"/>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7" name="Google Shape;3027;p64"/>
              <p:cNvSpPr/>
              <p:nvPr/>
            </p:nvSpPr>
            <p:spPr>
              <a:xfrm>
                <a:off x="9699691" y="273541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8" name="Google Shape;3028;p64"/>
              <p:cNvSpPr/>
              <p:nvPr/>
            </p:nvSpPr>
            <p:spPr>
              <a:xfrm>
                <a:off x="10053307" y="223058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9" name="Google Shape;3029;p64"/>
              <p:cNvSpPr/>
              <p:nvPr/>
            </p:nvSpPr>
            <p:spPr>
              <a:xfrm>
                <a:off x="11008188" y="285209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0" name="Google Shape;3030;p64"/>
              <p:cNvSpPr/>
              <p:nvPr/>
            </p:nvSpPr>
            <p:spPr>
              <a:xfrm>
                <a:off x="10996282" y="275684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1" name="Google Shape;3031;p64"/>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2" name="Google Shape;3032;p64"/>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3" name="Google Shape;3033;p64"/>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4" name="Google Shape;3034;p64"/>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35" name="Google Shape;3035;p64"/>
              <p:cNvGrpSpPr/>
              <p:nvPr/>
            </p:nvGrpSpPr>
            <p:grpSpPr>
              <a:xfrm>
                <a:off x="11328466" y="3221185"/>
                <a:ext cx="302419" cy="257175"/>
                <a:chOff x="-1643559" y="5118510"/>
                <a:chExt cx="302419" cy="257175"/>
              </a:xfrm>
            </p:grpSpPr>
            <p:sp>
              <p:nvSpPr>
                <p:cNvPr id="3036" name="Google Shape;3036;p64"/>
                <p:cNvSpPr/>
                <p:nvPr/>
              </p:nvSpPr>
              <p:spPr>
                <a:xfrm>
                  <a:off x="-1631653" y="5142322"/>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7" name="Google Shape;3037;p64"/>
                <p:cNvSpPr/>
                <p:nvPr/>
              </p:nvSpPr>
              <p:spPr>
                <a:xfrm>
                  <a:off x="-1576884" y="5118510"/>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8" name="Google Shape;3038;p64"/>
                <p:cNvSpPr/>
                <p:nvPr/>
              </p:nvSpPr>
              <p:spPr>
                <a:xfrm>
                  <a:off x="-1469728" y="5201854"/>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9" name="Google Shape;3039;p64"/>
                <p:cNvSpPr/>
                <p:nvPr/>
              </p:nvSpPr>
              <p:spPr>
                <a:xfrm>
                  <a:off x="-1643559" y="5154229"/>
                  <a:ext cx="242888"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40" name="Google Shape;3040;p64"/>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1" name="Google Shape;3041;p64"/>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2" name="Google Shape;3042;p64"/>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3" name="Google Shape;3043;p64"/>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4" name="Google Shape;3044;p64"/>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5" name="Google Shape;3045;p64"/>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6" name="Google Shape;3046;p64"/>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7" name="Google Shape;3047;p64"/>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8" name="Google Shape;3048;p64"/>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9" name="Google Shape;3049;p64"/>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0" name="Google Shape;3050;p64"/>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1" name="Google Shape;3051;p64"/>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2" name="Google Shape;3052;p64"/>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3" name="Google Shape;3053;p64"/>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4" name="Google Shape;3054;p64"/>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5" name="Google Shape;3055;p64"/>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6" name="Google Shape;3056;p64"/>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7" name="Google Shape;3057;p64"/>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8" name="Google Shape;3058;p64"/>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9" name="Google Shape;3059;p64"/>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0" name="Google Shape;3060;p64"/>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1" name="Google Shape;3061;p64"/>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2" name="Google Shape;3062;p64"/>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3" name="Google Shape;3063;p64"/>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4" name="Google Shape;3064;p64"/>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5" name="Google Shape;3065;p64"/>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6" name="Google Shape;3066;p64"/>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7" name="Google Shape;3067;p64"/>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8" name="Google Shape;3068;p64"/>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9" name="Google Shape;3069;p64"/>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0" name="Google Shape;3070;p64"/>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1" name="Google Shape;3071;p64"/>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2" name="Google Shape;3072;p64"/>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3" name="Google Shape;3073;p64"/>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4" name="Google Shape;3074;p64"/>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5" name="Google Shape;3075;p64"/>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6" name="Google Shape;3076;p64"/>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7" name="Google Shape;3077;p64"/>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8" name="Google Shape;3078;p64"/>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9" name="Google Shape;3079;p64"/>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0" name="Google Shape;3080;p64"/>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1" name="Google Shape;3081;p64"/>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82" name="Google Shape;3082;p64"/>
              <p:cNvGrpSpPr/>
              <p:nvPr/>
            </p:nvGrpSpPr>
            <p:grpSpPr>
              <a:xfrm>
                <a:off x="10227741" y="1760281"/>
                <a:ext cx="539354" cy="460773"/>
                <a:chOff x="-3600947" y="3798106"/>
                <a:chExt cx="539354" cy="460773"/>
              </a:xfrm>
            </p:grpSpPr>
            <p:sp>
              <p:nvSpPr>
                <p:cNvPr id="3083" name="Google Shape;3083;p64"/>
                <p:cNvSpPr/>
                <p:nvPr/>
              </p:nvSpPr>
              <p:spPr>
                <a:xfrm>
                  <a:off x="-3579515" y="3843350"/>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4" name="Google Shape;3084;p64"/>
                <p:cNvSpPr/>
                <p:nvPr/>
              </p:nvSpPr>
              <p:spPr>
                <a:xfrm>
                  <a:off x="-3484265" y="3798106"/>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5" name="Google Shape;3085;p64"/>
                <p:cNvSpPr/>
                <p:nvPr/>
              </p:nvSpPr>
              <p:spPr>
                <a:xfrm>
                  <a:off x="-3289003" y="3948125"/>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6" name="Google Shape;3086;p64"/>
                <p:cNvSpPr/>
                <p:nvPr/>
              </p:nvSpPr>
              <p:spPr>
                <a:xfrm>
                  <a:off x="-3600947" y="3860019"/>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87" name="Google Shape;3087;p64"/>
              <p:cNvGrpSpPr/>
              <p:nvPr/>
            </p:nvGrpSpPr>
            <p:grpSpPr>
              <a:xfrm>
                <a:off x="10920672" y="2016260"/>
                <a:ext cx="540544" cy="459582"/>
                <a:chOff x="-1079203" y="4051710"/>
                <a:chExt cx="540544" cy="459582"/>
              </a:xfrm>
            </p:grpSpPr>
            <p:sp>
              <p:nvSpPr>
                <p:cNvPr id="3088" name="Google Shape;3088;p64"/>
                <p:cNvSpPr/>
                <p:nvPr/>
              </p:nvSpPr>
              <p:spPr>
                <a:xfrm>
                  <a:off x="-1057772" y="4096954"/>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9" name="Google Shape;3089;p64"/>
                <p:cNvSpPr/>
                <p:nvPr/>
              </p:nvSpPr>
              <p:spPr>
                <a:xfrm>
                  <a:off x="-962522" y="4051710"/>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0" name="Google Shape;3090;p64"/>
                <p:cNvSpPr/>
                <p:nvPr/>
              </p:nvSpPr>
              <p:spPr>
                <a:xfrm>
                  <a:off x="-767259" y="4201729"/>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1" name="Google Shape;3091;p64"/>
                <p:cNvSpPr/>
                <p:nvPr/>
              </p:nvSpPr>
              <p:spPr>
                <a:xfrm>
                  <a:off x="-1079203" y="4116004"/>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sp>
        <p:nvSpPr>
          <p:cNvPr id="3092" name="Google Shape;3092;p64"/>
          <p:cNvSpPr/>
          <p:nvPr/>
        </p:nvSpPr>
        <p:spPr>
          <a:xfrm>
            <a:off x="1521819" y="5757188"/>
            <a:ext cx="12381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Craig</a:t>
            </a:r>
            <a:endParaRPr sz="1200" b="1" i="0" u="none" strike="noStrike" cap="none">
              <a:solidFill>
                <a:schemeClr val="dk1"/>
              </a:solidFill>
              <a:latin typeface="Montserrat"/>
              <a:ea typeface="Montserrat"/>
              <a:cs typeface="Montserrat"/>
              <a:sym typeface="Montserrat"/>
            </a:endParaRPr>
          </a:p>
        </p:txBody>
      </p:sp>
      <p:sp>
        <p:nvSpPr>
          <p:cNvPr id="3093" name="Google Shape;3093;p6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8 | Healthcare data transfer</a:t>
            </a:r>
            <a:r>
              <a:rPr lang="en-GB" sz="1800" b="0" i="0" u="none" strike="noStrike" cap="none">
                <a:solidFill>
                  <a:schemeClr val="lt1"/>
                </a:solidFill>
                <a:latin typeface="Montserrat"/>
                <a:ea typeface="Montserrat"/>
                <a:cs typeface="Montserrat"/>
                <a:sym typeface="Montserrat"/>
              </a:rPr>
              <a:t> </a:t>
            </a:r>
            <a:endParaRPr sz="22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txBox="1"/>
          <p:nvPr/>
        </p:nvSpPr>
        <p:spPr>
          <a:xfrm>
            <a:off x="2884300" y="1069300"/>
            <a:ext cx="6116100" cy="9234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Montserrat"/>
                <a:ea typeface="Montserrat"/>
                <a:cs typeface="Montserrat"/>
                <a:sym typeface="Montserrat"/>
              </a:rPr>
              <a:t>Safeguarding information &amp; data security </a:t>
            </a:r>
            <a:endParaRPr sz="2400" b="0" i="0" u="none" strike="noStrike" cap="none">
              <a:solidFill>
                <a:srgbClr val="000000"/>
              </a:solidFill>
              <a:latin typeface="Montserrat"/>
              <a:ea typeface="Montserrat"/>
              <a:cs typeface="Montserrat"/>
              <a:sym typeface="Montserrat"/>
            </a:endParaRPr>
          </a:p>
        </p:txBody>
      </p:sp>
      <p:grpSp>
        <p:nvGrpSpPr>
          <p:cNvPr id="193" name="Google Shape;193;p20"/>
          <p:cNvGrpSpPr/>
          <p:nvPr/>
        </p:nvGrpSpPr>
        <p:grpSpPr>
          <a:xfrm>
            <a:off x="565938" y="2901669"/>
            <a:ext cx="3704795" cy="2836064"/>
            <a:chOff x="408600" y="691869"/>
            <a:chExt cx="3704795" cy="2836064"/>
          </a:xfrm>
        </p:grpSpPr>
        <p:sp>
          <p:nvSpPr>
            <p:cNvPr id="194" name="Google Shape;194;p20"/>
            <p:cNvSpPr/>
            <p:nvPr/>
          </p:nvSpPr>
          <p:spPr>
            <a:xfrm rot="10800000">
              <a:off x="2339739" y="991087"/>
              <a:ext cx="1076755" cy="2037239"/>
            </a:xfrm>
            <a:custGeom>
              <a:avLst/>
              <a:gdLst/>
              <a:ahLst/>
              <a:cxnLst/>
              <a:rect l="l" t="t" r="r" b="b"/>
              <a:pathLst>
                <a:path w="1376045" h="2603500" extrusionOk="0">
                  <a:moveTo>
                    <a:pt x="1375829" y="2603499"/>
                  </a:moveTo>
                  <a:lnTo>
                    <a:pt x="0" y="2603499"/>
                  </a:lnTo>
                  <a:lnTo>
                    <a:pt x="0" y="0"/>
                  </a:lnTo>
                  <a:lnTo>
                    <a:pt x="266700" y="0"/>
                  </a:lnTo>
                </a:path>
              </a:pathLst>
            </a:custGeom>
            <a:noFill/>
            <a:ln w="25375" cap="flat" cmpd="sng">
              <a:solidFill>
                <a:srgbClr val="5F2D6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5" name="Google Shape;195;p20"/>
            <p:cNvSpPr txBox="1"/>
            <p:nvPr/>
          </p:nvSpPr>
          <p:spPr>
            <a:xfrm>
              <a:off x="408600" y="691869"/>
              <a:ext cx="2392800" cy="598200"/>
            </a:xfrm>
            <a:prstGeom prst="rect">
              <a:avLst/>
            </a:prstGeom>
            <a:solidFill>
              <a:schemeClr val="lt1"/>
            </a:solidFill>
            <a:ln>
              <a:noFill/>
            </a:ln>
          </p:spPr>
          <p:txBody>
            <a:bodyPr spcFirstLastPara="1" wrap="square" lIns="0" tIns="68575"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en-GB" sz="1400" b="0" i="0" u="none" strike="noStrike" cap="none">
                  <a:solidFill>
                    <a:schemeClr val="dk1"/>
                  </a:solidFill>
                  <a:latin typeface="Montserrat"/>
                  <a:ea typeface="Montserrat"/>
                  <a:cs typeface="Montserrat"/>
                  <a:sym typeface="Montserrat"/>
                </a:rPr>
                <a:t>The </a:t>
              </a:r>
              <a:r>
                <a:rPr lang="en-GB" sz="1400" b="1" i="0" u="none" strike="noStrike" cap="none">
                  <a:solidFill>
                    <a:schemeClr val="dk1"/>
                  </a:solidFill>
                  <a:latin typeface="Montserrat"/>
                  <a:ea typeface="Montserrat"/>
                  <a:cs typeface="Montserrat"/>
                  <a:sym typeface="Montserrat"/>
                </a:rPr>
                <a:t>users</a:t>
              </a:r>
              <a:r>
                <a:rPr lang="en-GB" sz="1400" b="0" i="0" u="none" strike="noStrike" cap="none">
                  <a:solidFill>
                    <a:schemeClr val="dk1"/>
                  </a:solidFill>
                  <a:latin typeface="Montserrat"/>
                  <a:ea typeface="Montserrat"/>
                  <a:cs typeface="Montserrat"/>
                  <a:sym typeface="Montserrat"/>
                </a:rPr>
                <a:t> of the platforms in the ecosystem.</a:t>
              </a:r>
              <a:endParaRPr sz="1400" b="0" i="0" u="none" strike="noStrike" cap="none">
                <a:solidFill>
                  <a:schemeClr val="dk1"/>
                </a:solidFill>
                <a:latin typeface="Montserrat"/>
                <a:ea typeface="Montserrat"/>
                <a:cs typeface="Montserrat"/>
                <a:sym typeface="Montserrat"/>
              </a:endParaRPr>
            </a:p>
          </p:txBody>
        </p:sp>
        <p:sp>
          <p:nvSpPr>
            <p:cNvPr id="196" name="Google Shape;196;p20"/>
            <p:cNvSpPr/>
            <p:nvPr/>
          </p:nvSpPr>
          <p:spPr>
            <a:xfrm rot="10800000">
              <a:off x="2244447" y="1241647"/>
              <a:ext cx="1868948" cy="2286286"/>
            </a:xfrm>
            <a:custGeom>
              <a:avLst/>
              <a:gdLst/>
              <a:ahLst/>
              <a:cxnLst/>
              <a:rect l="l" t="t" r="r" b="b"/>
              <a:pathLst>
                <a:path w="1962150" h="2400300" extrusionOk="0">
                  <a:moveTo>
                    <a:pt x="747713" y="2403348"/>
                  </a:moveTo>
                  <a:cubicBezTo>
                    <a:pt x="644938" y="2403348"/>
                    <a:pt x="561404" y="2328767"/>
                    <a:pt x="561404" y="2237232"/>
                  </a:cubicBezTo>
                  <a:cubicBezTo>
                    <a:pt x="561404" y="2189607"/>
                    <a:pt x="608267" y="2093690"/>
                    <a:pt x="609029" y="2092738"/>
                  </a:cubicBezTo>
                  <a:cubicBezTo>
                    <a:pt x="622554" y="2065115"/>
                    <a:pt x="623316" y="2038350"/>
                    <a:pt x="611029" y="2017109"/>
                  </a:cubicBezTo>
                  <a:cubicBezTo>
                    <a:pt x="598742" y="1995869"/>
                    <a:pt x="573977" y="1981772"/>
                    <a:pt x="541687" y="1978438"/>
                  </a:cubicBezTo>
                  <a:lnTo>
                    <a:pt x="541687" y="1977581"/>
                  </a:lnTo>
                  <a:lnTo>
                    <a:pt x="526732" y="1977581"/>
                  </a:lnTo>
                  <a:lnTo>
                    <a:pt x="81439" y="1977581"/>
                  </a:lnTo>
                  <a:lnTo>
                    <a:pt x="0" y="1977581"/>
                  </a:lnTo>
                  <a:lnTo>
                    <a:pt x="0" y="1403795"/>
                  </a:lnTo>
                  <a:cubicBezTo>
                    <a:pt x="0" y="1400461"/>
                    <a:pt x="0" y="1397603"/>
                    <a:pt x="0" y="1395222"/>
                  </a:cubicBezTo>
                  <a:lnTo>
                    <a:pt x="0" y="1395222"/>
                  </a:lnTo>
                  <a:cubicBezTo>
                    <a:pt x="2953" y="1349026"/>
                    <a:pt x="27242" y="1320260"/>
                    <a:pt x="63151" y="1320260"/>
                  </a:cubicBezTo>
                  <a:cubicBezTo>
                    <a:pt x="76407" y="1320519"/>
                    <a:pt x="89433" y="1323775"/>
                    <a:pt x="101251" y="1329785"/>
                  </a:cubicBezTo>
                  <a:cubicBezTo>
                    <a:pt x="105251" y="1331786"/>
                    <a:pt x="200406" y="1378268"/>
                    <a:pt x="249936" y="1378268"/>
                  </a:cubicBezTo>
                  <a:cubicBezTo>
                    <a:pt x="346710" y="1378268"/>
                    <a:pt x="425482" y="1290352"/>
                    <a:pt x="425482" y="1182338"/>
                  </a:cubicBezTo>
                  <a:cubicBezTo>
                    <a:pt x="425482" y="1074325"/>
                    <a:pt x="346710" y="986409"/>
                    <a:pt x="249936" y="986409"/>
                  </a:cubicBezTo>
                  <a:cubicBezTo>
                    <a:pt x="200406" y="986409"/>
                    <a:pt x="105251" y="1032796"/>
                    <a:pt x="101251" y="1034796"/>
                  </a:cubicBezTo>
                  <a:cubicBezTo>
                    <a:pt x="89442" y="1040832"/>
                    <a:pt x="76410" y="1044089"/>
                    <a:pt x="63151" y="1044321"/>
                  </a:cubicBezTo>
                  <a:cubicBezTo>
                    <a:pt x="27146" y="1044321"/>
                    <a:pt x="2953" y="1015746"/>
                    <a:pt x="0" y="969359"/>
                  </a:cubicBezTo>
                  <a:lnTo>
                    <a:pt x="0" y="425863"/>
                  </a:lnTo>
                  <a:lnTo>
                    <a:pt x="535210" y="425863"/>
                  </a:lnTo>
                  <a:cubicBezTo>
                    <a:pt x="570643" y="423577"/>
                    <a:pt x="597313" y="409670"/>
                    <a:pt x="610553" y="386715"/>
                  </a:cubicBezTo>
                  <a:cubicBezTo>
                    <a:pt x="622840" y="365474"/>
                    <a:pt x="622173" y="338614"/>
                    <a:pt x="608552" y="310515"/>
                  </a:cubicBezTo>
                  <a:cubicBezTo>
                    <a:pt x="608076" y="309563"/>
                    <a:pt x="560927" y="213360"/>
                    <a:pt x="560927" y="166021"/>
                  </a:cubicBezTo>
                  <a:cubicBezTo>
                    <a:pt x="560927" y="74486"/>
                    <a:pt x="644462" y="0"/>
                    <a:pt x="747236" y="0"/>
                  </a:cubicBezTo>
                  <a:cubicBezTo>
                    <a:pt x="850011" y="0"/>
                    <a:pt x="933640" y="74486"/>
                    <a:pt x="933640" y="166021"/>
                  </a:cubicBezTo>
                  <a:cubicBezTo>
                    <a:pt x="933640" y="213646"/>
                    <a:pt x="886682" y="309563"/>
                    <a:pt x="886015" y="310515"/>
                  </a:cubicBezTo>
                  <a:cubicBezTo>
                    <a:pt x="872490" y="338138"/>
                    <a:pt x="871728" y="364998"/>
                    <a:pt x="884015" y="386715"/>
                  </a:cubicBezTo>
                  <a:cubicBezTo>
                    <a:pt x="896303" y="408432"/>
                    <a:pt x="921163" y="422053"/>
                    <a:pt x="953548" y="425387"/>
                  </a:cubicBezTo>
                  <a:lnTo>
                    <a:pt x="953548" y="426244"/>
                  </a:lnTo>
                  <a:cubicBezTo>
                    <a:pt x="956024" y="426244"/>
                    <a:pt x="961072" y="426244"/>
                    <a:pt x="968407" y="426244"/>
                  </a:cubicBezTo>
                  <a:lnTo>
                    <a:pt x="1441132" y="426244"/>
                  </a:lnTo>
                  <a:lnTo>
                    <a:pt x="1445895" y="426244"/>
                  </a:lnTo>
                  <a:lnTo>
                    <a:pt x="1544860" y="426244"/>
                  </a:lnTo>
                  <a:lnTo>
                    <a:pt x="1544860" y="970026"/>
                  </a:lnTo>
                  <a:cubicBezTo>
                    <a:pt x="1548194" y="1021175"/>
                    <a:pt x="1576769" y="1054132"/>
                    <a:pt x="1617536" y="1054132"/>
                  </a:cubicBezTo>
                  <a:cubicBezTo>
                    <a:pt x="1632243" y="1053851"/>
                    <a:pt x="1646686" y="1050167"/>
                    <a:pt x="1659731" y="1043369"/>
                  </a:cubicBezTo>
                  <a:cubicBezTo>
                    <a:pt x="1660779" y="1043369"/>
                    <a:pt x="1756981" y="995744"/>
                    <a:pt x="1804226" y="995744"/>
                  </a:cubicBezTo>
                  <a:cubicBezTo>
                    <a:pt x="1895856" y="995744"/>
                    <a:pt x="1970342" y="1079373"/>
                    <a:pt x="1970342" y="1182148"/>
                  </a:cubicBezTo>
                  <a:cubicBezTo>
                    <a:pt x="1970342" y="1284923"/>
                    <a:pt x="1895856" y="1368552"/>
                    <a:pt x="1804226" y="1368552"/>
                  </a:cubicBezTo>
                  <a:cubicBezTo>
                    <a:pt x="1756601" y="1368552"/>
                    <a:pt x="1660779" y="1321594"/>
                    <a:pt x="1659731" y="1320927"/>
                  </a:cubicBezTo>
                  <a:cubicBezTo>
                    <a:pt x="1646715" y="1314143"/>
                    <a:pt x="1632306" y="1310460"/>
                    <a:pt x="1617631" y="1310164"/>
                  </a:cubicBezTo>
                  <a:cubicBezTo>
                    <a:pt x="1578293" y="1310164"/>
                    <a:pt x="1550384" y="1340739"/>
                    <a:pt x="1545431" y="1388459"/>
                  </a:cubicBezTo>
                  <a:lnTo>
                    <a:pt x="1544574" y="1388459"/>
                  </a:lnTo>
                  <a:cubicBezTo>
                    <a:pt x="1544574" y="1391317"/>
                    <a:pt x="1544574" y="1396270"/>
                    <a:pt x="1544574" y="1403223"/>
                  </a:cubicBezTo>
                  <a:lnTo>
                    <a:pt x="1544574" y="1978152"/>
                  </a:lnTo>
                  <a:lnTo>
                    <a:pt x="1431036" y="1978152"/>
                  </a:lnTo>
                  <a:lnTo>
                    <a:pt x="1209961" y="1978152"/>
                  </a:lnTo>
                  <a:lnTo>
                    <a:pt x="1205294" y="1978152"/>
                  </a:lnTo>
                  <a:lnTo>
                    <a:pt x="970788" y="1978152"/>
                  </a:lnTo>
                  <a:lnTo>
                    <a:pt x="960025" y="1978152"/>
                  </a:lnTo>
                  <a:cubicBezTo>
                    <a:pt x="924687" y="1980533"/>
                    <a:pt x="897922" y="1994440"/>
                    <a:pt x="884682" y="2017395"/>
                  </a:cubicBezTo>
                  <a:cubicBezTo>
                    <a:pt x="872395" y="2038636"/>
                    <a:pt x="873157" y="2065020"/>
                    <a:pt x="886682" y="2093023"/>
                  </a:cubicBezTo>
                  <a:cubicBezTo>
                    <a:pt x="887159" y="2093976"/>
                    <a:pt x="934307" y="2190179"/>
                    <a:pt x="934307" y="2237518"/>
                  </a:cubicBezTo>
                  <a:cubicBezTo>
                    <a:pt x="934117" y="2328767"/>
                    <a:pt x="850487" y="2403348"/>
                    <a:pt x="747713" y="2403348"/>
                  </a:cubicBezTo>
                  <a:close/>
                </a:path>
              </a:pathLst>
            </a:cu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97" name="Google Shape;197;p20"/>
            <p:cNvSpPr/>
            <p:nvPr/>
          </p:nvSpPr>
          <p:spPr>
            <a:xfrm>
              <a:off x="2284250" y="2057675"/>
              <a:ext cx="1812900" cy="503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People</a:t>
              </a:r>
              <a:endParaRPr sz="2000" b="1" i="0" u="none" strike="noStrike" cap="none">
                <a:solidFill>
                  <a:schemeClr val="lt1"/>
                </a:solidFill>
                <a:latin typeface="Montserrat"/>
                <a:ea typeface="Montserrat"/>
                <a:cs typeface="Montserrat"/>
                <a:sym typeface="Montserrat"/>
              </a:endParaRPr>
            </a:p>
          </p:txBody>
        </p:sp>
      </p:grpSp>
      <p:grpSp>
        <p:nvGrpSpPr>
          <p:cNvPr id="198" name="Google Shape;198;p20"/>
          <p:cNvGrpSpPr/>
          <p:nvPr/>
        </p:nvGrpSpPr>
        <p:grpSpPr>
          <a:xfrm>
            <a:off x="7321672" y="2911021"/>
            <a:ext cx="4304390" cy="2826725"/>
            <a:chOff x="7164335" y="701221"/>
            <a:chExt cx="4304390" cy="2826725"/>
          </a:xfrm>
        </p:grpSpPr>
        <p:sp>
          <p:nvSpPr>
            <p:cNvPr id="199" name="Google Shape;199;p20"/>
            <p:cNvSpPr/>
            <p:nvPr/>
          </p:nvSpPr>
          <p:spPr>
            <a:xfrm>
              <a:off x="7912852" y="991087"/>
              <a:ext cx="1003713" cy="536639"/>
            </a:xfrm>
            <a:custGeom>
              <a:avLst/>
              <a:gdLst/>
              <a:ahLst/>
              <a:cxnLst/>
              <a:rect l="l" t="t" r="r" b="b"/>
              <a:pathLst>
                <a:path w="1282700" h="685800" extrusionOk="0">
                  <a:moveTo>
                    <a:pt x="0" y="685800"/>
                  </a:moveTo>
                  <a:lnTo>
                    <a:pt x="0" y="0"/>
                  </a:lnTo>
                  <a:lnTo>
                    <a:pt x="1282700" y="0"/>
                  </a:lnTo>
                </a:path>
              </a:pathLst>
            </a:custGeom>
            <a:noFill/>
            <a:ln w="25400" cap="flat" cmpd="sng">
              <a:solidFill>
                <a:srgbClr val="62296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0" name="Google Shape;200;p20"/>
            <p:cNvSpPr/>
            <p:nvPr/>
          </p:nvSpPr>
          <p:spPr>
            <a:xfrm rot="10800000" flipH="1">
              <a:off x="7164335" y="1241660"/>
              <a:ext cx="1868948" cy="2286286"/>
            </a:xfrm>
            <a:custGeom>
              <a:avLst/>
              <a:gdLst/>
              <a:ahLst/>
              <a:cxnLst/>
              <a:rect l="l" t="t" r="r" b="b"/>
              <a:pathLst>
                <a:path w="1962150" h="2400300" extrusionOk="0">
                  <a:moveTo>
                    <a:pt x="747713" y="2403348"/>
                  </a:moveTo>
                  <a:cubicBezTo>
                    <a:pt x="644938" y="2403348"/>
                    <a:pt x="561404" y="2328767"/>
                    <a:pt x="561404" y="2237232"/>
                  </a:cubicBezTo>
                  <a:cubicBezTo>
                    <a:pt x="561404" y="2189607"/>
                    <a:pt x="608267" y="2093690"/>
                    <a:pt x="609029" y="2092738"/>
                  </a:cubicBezTo>
                  <a:cubicBezTo>
                    <a:pt x="622554" y="2065115"/>
                    <a:pt x="623316" y="2038350"/>
                    <a:pt x="611029" y="2017109"/>
                  </a:cubicBezTo>
                  <a:cubicBezTo>
                    <a:pt x="598742" y="1995869"/>
                    <a:pt x="573977" y="1981772"/>
                    <a:pt x="541687" y="1978438"/>
                  </a:cubicBezTo>
                  <a:lnTo>
                    <a:pt x="541687" y="1977581"/>
                  </a:lnTo>
                  <a:lnTo>
                    <a:pt x="526732" y="1977581"/>
                  </a:lnTo>
                  <a:lnTo>
                    <a:pt x="81439" y="1977581"/>
                  </a:lnTo>
                  <a:lnTo>
                    <a:pt x="0" y="1977581"/>
                  </a:lnTo>
                  <a:lnTo>
                    <a:pt x="0" y="1403795"/>
                  </a:lnTo>
                  <a:cubicBezTo>
                    <a:pt x="0" y="1400461"/>
                    <a:pt x="0" y="1397603"/>
                    <a:pt x="0" y="1395222"/>
                  </a:cubicBezTo>
                  <a:lnTo>
                    <a:pt x="0" y="1395222"/>
                  </a:lnTo>
                  <a:cubicBezTo>
                    <a:pt x="2953" y="1349026"/>
                    <a:pt x="27242" y="1320260"/>
                    <a:pt x="63151" y="1320260"/>
                  </a:cubicBezTo>
                  <a:cubicBezTo>
                    <a:pt x="76407" y="1320519"/>
                    <a:pt x="89433" y="1323775"/>
                    <a:pt x="101251" y="1329785"/>
                  </a:cubicBezTo>
                  <a:cubicBezTo>
                    <a:pt x="105251" y="1331786"/>
                    <a:pt x="200406" y="1378268"/>
                    <a:pt x="249936" y="1378268"/>
                  </a:cubicBezTo>
                  <a:cubicBezTo>
                    <a:pt x="346710" y="1378268"/>
                    <a:pt x="425482" y="1290352"/>
                    <a:pt x="425482" y="1182338"/>
                  </a:cubicBezTo>
                  <a:cubicBezTo>
                    <a:pt x="425482" y="1074325"/>
                    <a:pt x="346710" y="986409"/>
                    <a:pt x="249936" y="986409"/>
                  </a:cubicBezTo>
                  <a:cubicBezTo>
                    <a:pt x="200406" y="986409"/>
                    <a:pt x="105251" y="1032796"/>
                    <a:pt x="101251" y="1034796"/>
                  </a:cubicBezTo>
                  <a:cubicBezTo>
                    <a:pt x="89442" y="1040832"/>
                    <a:pt x="76410" y="1044089"/>
                    <a:pt x="63151" y="1044321"/>
                  </a:cubicBezTo>
                  <a:cubicBezTo>
                    <a:pt x="27146" y="1044321"/>
                    <a:pt x="2953" y="1015746"/>
                    <a:pt x="0" y="969359"/>
                  </a:cubicBezTo>
                  <a:lnTo>
                    <a:pt x="0" y="425863"/>
                  </a:lnTo>
                  <a:lnTo>
                    <a:pt x="535210" y="425863"/>
                  </a:lnTo>
                  <a:cubicBezTo>
                    <a:pt x="570643" y="423577"/>
                    <a:pt x="597313" y="409670"/>
                    <a:pt x="610553" y="386715"/>
                  </a:cubicBezTo>
                  <a:cubicBezTo>
                    <a:pt x="622840" y="365474"/>
                    <a:pt x="622173" y="338614"/>
                    <a:pt x="608552" y="310515"/>
                  </a:cubicBezTo>
                  <a:cubicBezTo>
                    <a:pt x="608076" y="309563"/>
                    <a:pt x="560927" y="213360"/>
                    <a:pt x="560927" y="166021"/>
                  </a:cubicBezTo>
                  <a:cubicBezTo>
                    <a:pt x="560927" y="74486"/>
                    <a:pt x="644462" y="0"/>
                    <a:pt x="747236" y="0"/>
                  </a:cubicBezTo>
                  <a:cubicBezTo>
                    <a:pt x="850011" y="0"/>
                    <a:pt x="933640" y="74486"/>
                    <a:pt x="933640" y="166021"/>
                  </a:cubicBezTo>
                  <a:cubicBezTo>
                    <a:pt x="933640" y="213646"/>
                    <a:pt x="886682" y="309563"/>
                    <a:pt x="886015" y="310515"/>
                  </a:cubicBezTo>
                  <a:cubicBezTo>
                    <a:pt x="872490" y="338138"/>
                    <a:pt x="871728" y="364998"/>
                    <a:pt x="884015" y="386715"/>
                  </a:cubicBezTo>
                  <a:cubicBezTo>
                    <a:pt x="896303" y="408432"/>
                    <a:pt x="921163" y="422053"/>
                    <a:pt x="953548" y="425387"/>
                  </a:cubicBezTo>
                  <a:lnTo>
                    <a:pt x="953548" y="426244"/>
                  </a:lnTo>
                  <a:cubicBezTo>
                    <a:pt x="956024" y="426244"/>
                    <a:pt x="961072" y="426244"/>
                    <a:pt x="968407" y="426244"/>
                  </a:cubicBezTo>
                  <a:lnTo>
                    <a:pt x="1441132" y="426244"/>
                  </a:lnTo>
                  <a:lnTo>
                    <a:pt x="1445895" y="426244"/>
                  </a:lnTo>
                  <a:lnTo>
                    <a:pt x="1544860" y="426244"/>
                  </a:lnTo>
                  <a:lnTo>
                    <a:pt x="1544860" y="970026"/>
                  </a:lnTo>
                  <a:cubicBezTo>
                    <a:pt x="1548194" y="1021175"/>
                    <a:pt x="1576769" y="1054132"/>
                    <a:pt x="1617536" y="1054132"/>
                  </a:cubicBezTo>
                  <a:cubicBezTo>
                    <a:pt x="1632243" y="1053851"/>
                    <a:pt x="1646686" y="1050167"/>
                    <a:pt x="1659731" y="1043369"/>
                  </a:cubicBezTo>
                  <a:cubicBezTo>
                    <a:pt x="1660779" y="1043369"/>
                    <a:pt x="1756981" y="995744"/>
                    <a:pt x="1804226" y="995744"/>
                  </a:cubicBezTo>
                  <a:cubicBezTo>
                    <a:pt x="1895856" y="995744"/>
                    <a:pt x="1970342" y="1079373"/>
                    <a:pt x="1970342" y="1182148"/>
                  </a:cubicBezTo>
                  <a:cubicBezTo>
                    <a:pt x="1970342" y="1284923"/>
                    <a:pt x="1895856" y="1368552"/>
                    <a:pt x="1804226" y="1368552"/>
                  </a:cubicBezTo>
                  <a:cubicBezTo>
                    <a:pt x="1756601" y="1368552"/>
                    <a:pt x="1660779" y="1321594"/>
                    <a:pt x="1659731" y="1320927"/>
                  </a:cubicBezTo>
                  <a:cubicBezTo>
                    <a:pt x="1646715" y="1314143"/>
                    <a:pt x="1632306" y="1310460"/>
                    <a:pt x="1617631" y="1310164"/>
                  </a:cubicBezTo>
                  <a:cubicBezTo>
                    <a:pt x="1578293" y="1310164"/>
                    <a:pt x="1550384" y="1340739"/>
                    <a:pt x="1545431" y="1388459"/>
                  </a:cubicBezTo>
                  <a:lnTo>
                    <a:pt x="1544574" y="1388459"/>
                  </a:lnTo>
                  <a:cubicBezTo>
                    <a:pt x="1544574" y="1391317"/>
                    <a:pt x="1544574" y="1396270"/>
                    <a:pt x="1544574" y="1403223"/>
                  </a:cubicBezTo>
                  <a:lnTo>
                    <a:pt x="1544574" y="1978152"/>
                  </a:lnTo>
                  <a:lnTo>
                    <a:pt x="1431036" y="1978152"/>
                  </a:lnTo>
                  <a:lnTo>
                    <a:pt x="1209961" y="1978152"/>
                  </a:lnTo>
                  <a:lnTo>
                    <a:pt x="1205294" y="1978152"/>
                  </a:lnTo>
                  <a:lnTo>
                    <a:pt x="970788" y="1978152"/>
                  </a:lnTo>
                  <a:lnTo>
                    <a:pt x="960025" y="1978152"/>
                  </a:lnTo>
                  <a:cubicBezTo>
                    <a:pt x="924687" y="1980533"/>
                    <a:pt x="897922" y="1994440"/>
                    <a:pt x="884682" y="2017395"/>
                  </a:cubicBezTo>
                  <a:cubicBezTo>
                    <a:pt x="872395" y="2038636"/>
                    <a:pt x="873157" y="2065020"/>
                    <a:pt x="886682" y="2093023"/>
                  </a:cubicBezTo>
                  <a:cubicBezTo>
                    <a:pt x="887159" y="2093976"/>
                    <a:pt x="934307" y="2190179"/>
                    <a:pt x="934307" y="2237518"/>
                  </a:cubicBezTo>
                  <a:cubicBezTo>
                    <a:pt x="934117" y="2328767"/>
                    <a:pt x="850487" y="2403348"/>
                    <a:pt x="747713" y="2403348"/>
                  </a:cubicBezTo>
                  <a:close/>
                </a:path>
              </a:pathLst>
            </a:cu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1" name="Google Shape;201;p20"/>
            <p:cNvSpPr/>
            <p:nvPr/>
          </p:nvSpPr>
          <p:spPr>
            <a:xfrm>
              <a:off x="7282883" y="2133088"/>
              <a:ext cx="1812900" cy="503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Platform</a:t>
              </a:r>
              <a:endParaRPr sz="2000" b="1" i="0" u="none" strike="noStrike" cap="none">
                <a:solidFill>
                  <a:schemeClr val="lt1"/>
                </a:solidFill>
                <a:latin typeface="Montserrat"/>
                <a:ea typeface="Montserrat"/>
                <a:cs typeface="Montserrat"/>
                <a:sym typeface="Montserrat"/>
              </a:endParaRPr>
            </a:p>
          </p:txBody>
        </p:sp>
        <p:sp>
          <p:nvSpPr>
            <p:cNvPr id="202" name="Google Shape;202;p20"/>
            <p:cNvSpPr txBox="1"/>
            <p:nvPr/>
          </p:nvSpPr>
          <p:spPr>
            <a:xfrm>
              <a:off x="8637325" y="701221"/>
              <a:ext cx="2831400" cy="598200"/>
            </a:xfrm>
            <a:prstGeom prst="rect">
              <a:avLst/>
            </a:prstGeom>
            <a:solidFill>
              <a:schemeClr val="lt1"/>
            </a:solidFill>
            <a:ln>
              <a:noFill/>
            </a:ln>
          </p:spPr>
          <p:txBody>
            <a:bodyPr spcFirstLastPara="1" wrap="square" lIns="0" tIns="65400" rIns="0" bIns="0" anchor="t" anchorCtr="0">
              <a:noAutofit/>
            </a:bodyPr>
            <a:lstStyle/>
            <a:p>
              <a:pPr marL="12700" marR="0" lvl="0" indent="0" algn="l" rtl="0">
                <a:lnSpc>
                  <a:spcPct val="100000"/>
                </a:lnSpc>
                <a:spcBef>
                  <a:spcPts val="0"/>
                </a:spcBef>
                <a:spcAft>
                  <a:spcPts val="0"/>
                </a:spcAft>
                <a:buClr>
                  <a:schemeClr val="dk1"/>
                </a:buClr>
                <a:buSzPts val="1800"/>
                <a:buFont typeface="Arial"/>
                <a:buNone/>
              </a:pPr>
              <a:r>
                <a:rPr lang="en-GB" sz="1400" b="0" i="0" u="none" strike="noStrike" cap="none">
                  <a:solidFill>
                    <a:schemeClr val="dk1"/>
                  </a:solidFill>
                  <a:latin typeface="Montserrat"/>
                  <a:ea typeface="Montserrat"/>
                  <a:cs typeface="Montserrat"/>
                  <a:sym typeface="Montserrat"/>
                </a:rPr>
                <a:t>The </a:t>
              </a:r>
              <a:r>
                <a:rPr lang="en-GB" sz="1400" b="1" i="0" u="none" strike="noStrike" cap="none">
                  <a:solidFill>
                    <a:schemeClr val="dk1"/>
                  </a:solidFill>
                  <a:latin typeface="Montserrat"/>
                  <a:ea typeface="Montserrat"/>
                  <a:cs typeface="Montserrat"/>
                  <a:sym typeface="Montserrat"/>
                </a:rPr>
                <a:t>technology </a:t>
              </a:r>
              <a:r>
                <a:rPr lang="en-GB" sz="1400" b="0" i="0" u="none" strike="noStrike" cap="none">
                  <a:solidFill>
                    <a:schemeClr val="dk1"/>
                  </a:solidFill>
                  <a:latin typeface="Montserrat"/>
                  <a:ea typeface="Montserrat"/>
                  <a:cs typeface="Montserrat"/>
                  <a:sym typeface="Montserrat"/>
                </a:rPr>
                <a:t>used in the ecosystem.</a:t>
              </a:r>
              <a:endParaRPr sz="1000" b="0" i="0" u="none" strike="noStrike" cap="none">
                <a:solidFill>
                  <a:srgbClr val="000000"/>
                </a:solidFill>
                <a:latin typeface="Montserrat"/>
                <a:ea typeface="Montserrat"/>
                <a:cs typeface="Montserrat"/>
                <a:sym typeface="Montserrat"/>
              </a:endParaRPr>
            </a:p>
          </p:txBody>
        </p:sp>
      </p:grpSp>
      <p:grpSp>
        <p:nvGrpSpPr>
          <p:cNvPr id="203" name="Google Shape;203;p20"/>
          <p:cNvGrpSpPr/>
          <p:nvPr/>
        </p:nvGrpSpPr>
        <p:grpSpPr>
          <a:xfrm>
            <a:off x="4485203" y="3871890"/>
            <a:ext cx="2622000" cy="2597585"/>
            <a:chOff x="4168550" y="1662090"/>
            <a:chExt cx="2622000" cy="2597585"/>
          </a:xfrm>
        </p:grpSpPr>
        <p:sp>
          <p:nvSpPr>
            <p:cNvPr id="204" name="Google Shape;204;p20"/>
            <p:cNvSpPr/>
            <p:nvPr/>
          </p:nvSpPr>
          <p:spPr>
            <a:xfrm>
              <a:off x="5530653" y="3261034"/>
              <a:ext cx="657381" cy="552539"/>
            </a:xfrm>
            <a:custGeom>
              <a:avLst/>
              <a:gdLst/>
              <a:ahLst/>
              <a:cxnLst/>
              <a:rect l="l" t="t" r="r" b="b"/>
              <a:pathLst>
                <a:path w="840104" h="706120" extrusionOk="0">
                  <a:moveTo>
                    <a:pt x="0" y="0"/>
                  </a:moveTo>
                  <a:lnTo>
                    <a:pt x="0" y="706094"/>
                  </a:lnTo>
                  <a:lnTo>
                    <a:pt x="839825" y="706094"/>
                  </a:lnTo>
                </a:path>
              </a:pathLst>
            </a:custGeom>
            <a:noFill/>
            <a:ln w="25400" cap="flat" cmpd="sng">
              <a:solidFill>
                <a:srgbClr val="62296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5" name="Google Shape;205;p20"/>
            <p:cNvSpPr/>
            <p:nvPr/>
          </p:nvSpPr>
          <p:spPr>
            <a:xfrm>
              <a:off x="4383368" y="1662090"/>
              <a:ext cx="2286286" cy="1868948"/>
            </a:xfrm>
            <a:custGeom>
              <a:avLst/>
              <a:gdLst/>
              <a:ahLst/>
              <a:cxnLst/>
              <a:rect l="l" t="t" r="r" b="b"/>
              <a:pathLst>
                <a:path w="2400300" h="1962150" extrusionOk="0">
                  <a:moveTo>
                    <a:pt x="1221581" y="1970437"/>
                  </a:moveTo>
                  <a:cubicBezTo>
                    <a:pt x="1118902" y="1970437"/>
                    <a:pt x="1035272" y="1895951"/>
                    <a:pt x="1035272" y="1804416"/>
                  </a:cubicBezTo>
                  <a:cubicBezTo>
                    <a:pt x="1035272" y="1756791"/>
                    <a:pt x="1082231" y="1660874"/>
                    <a:pt x="1082897" y="1659922"/>
                  </a:cubicBezTo>
                  <a:cubicBezTo>
                    <a:pt x="1096423" y="1632299"/>
                    <a:pt x="1097089" y="1605439"/>
                    <a:pt x="1084802" y="1584293"/>
                  </a:cubicBezTo>
                  <a:cubicBezTo>
                    <a:pt x="1072515" y="1563148"/>
                    <a:pt x="1047560" y="1548765"/>
                    <a:pt x="1014984" y="1545527"/>
                  </a:cubicBezTo>
                  <a:lnTo>
                    <a:pt x="1014984" y="1544764"/>
                  </a:lnTo>
                  <a:lnTo>
                    <a:pt x="1000506" y="1544764"/>
                  </a:lnTo>
                  <a:lnTo>
                    <a:pt x="425387" y="1544764"/>
                  </a:lnTo>
                  <a:cubicBezTo>
                    <a:pt x="425387" y="1523524"/>
                    <a:pt x="425387" y="1438656"/>
                    <a:pt x="425387" y="1431227"/>
                  </a:cubicBezTo>
                  <a:lnTo>
                    <a:pt x="425387" y="1210247"/>
                  </a:lnTo>
                  <a:lnTo>
                    <a:pt x="425387" y="1205675"/>
                  </a:lnTo>
                  <a:lnTo>
                    <a:pt x="425387" y="971169"/>
                  </a:lnTo>
                  <a:lnTo>
                    <a:pt x="425387" y="960597"/>
                  </a:lnTo>
                  <a:cubicBezTo>
                    <a:pt x="422053" y="909447"/>
                    <a:pt x="393478" y="876491"/>
                    <a:pt x="352711" y="876491"/>
                  </a:cubicBezTo>
                  <a:cubicBezTo>
                    <a:pt x="338017" y="876794"/>
                    <a:pt x="323587" y="880442"/>
                    <a:pt x="310515" y="887159"/>
                  </a:cubicBezTo>
                  <a:cubicBezTo>
                    <a:pt x="309563" y="887159"/>
                    <a:pt x="213360" y="934784"/>
                    <a:pt x="166021" y="934784"/>
                  </a:cubicBezTo>
                  <a:cubicBezTo>
                    <a:pt x="74486" y="934784"/>
                    <a:pt x="0" y="851249"/>
                    <a:pt x="0" y="748379"/>
                  </a:cubicBezTo>
                  <a:cubicBezTo>
                    <a:pt x="0" y="645509"/>
                    <a:pt x="75057" y="561499"/>
                    <a:pt x="166592" y="561499"/>
                  </a:cubicBezTo>
                  <a:cubicBezTo>
                    <a:pt x="214217" y="561499"/>
                    <a:pt x="310134" y="608457"/>
                    <a:pt x="311087" y="609124"/>
                  </a:cubicBezTo>
                  <a:cubicBezTo>
                    <a:pt x="324158" y="615841"/>
                    <a:pt x="338589" y="619490"/>
                    <a:pt x="353282" y="619792"/>
                  </a:cubicBezTo>
                  <a:cubicBezTo>
                    <a:pt x="392525" y="619792"/>
                    <a:pt x="420434" y="589407"/>
                    <a:pt x="425482" y="541687"/>
                  </a:cubicBezTo>
                  <a:lnTo>
                    <a:pt x="426339" y="541687"/>
                  </a:lnTo>
                  <a:cubicBezTo>
                    <a:pt x="426339" y="538544"/>
                    <a:pt x="426339" y="533686"/>
                    <a:pt x="426339" y="526637"/>
                  </a:cubicBezTo>
                  <a:lnTo>
                    <a:pt x="426339" y="81439"/>
                  </a:lnTo>
                  <a:lnTo>
                    <a:pt x="426339" y="0"/>
                  </a:lnTo>
                  <a:lnTo>
                    <a:pt x="1009555" y="0"/>
                  </a:lnTo>
                  <a:cubicBezTo>
                    <a:pt x="1041463" y="2096"/>
                    <a:pt x="1065371" y="14383"/>
                    <a:pt x="1077087" y="34481"/>
                  </a:cubicBezTo>
                  <a:cubicBezTo>
                    <a:pt x="1087755" y="52864"/>
                    <a:pt x="1086612" y="76581"/>
                    <a:pt x="1074801" y="101156"/>
                  </a:cubicBezTo>
                  <a:cubicBezTo>
                    <a:pt x="1072801" y="105156"/>
                    <a:pt x="1026414" y="200311"/>
                    <a:pt x="1026414" y="249841"/>
                  </a:cubicBezTo>
                  <a:cubicBezTo>
                    <a:pt x="1026414" y="346615"/>
                    <a:pt x="1114235" y="425387"/>
                    <a:pt x="1222248" y="425387"/>
                  </a:cubicBezTo>
                  <a:cubicBezTo>
                    <a:pt x="1330262" y="425387"/>
                    <a:pt x="1418177" y="346615"/>
                    <a:pt x="1418177" y="249841"/>
                  </a:cubicBezTo>
                  <a:cubicBezTo>
                    <a:pt x="1418177" y="200311"/>
                    <a:pt x="1371791" y="105156"/>
                    <a:pt x="1369790" y="101156"/>
                  </a:cubicBezTo>
                  <a:cubicBezTo>
                    <a:pt x="1357694" y="76486"/>
                    <a:pt x="1356836" y="52769"/>
                    <a:pt x="1367504" y="34481"/>
                  </a:cubicBezTo>
                  <a:cubicBezTo>
                    <a:pt x="1379125" y="14383"/>
                    <a:pt x="1403128" y="2096"/>
                    <a:pt x="1434941" y="0"/>
                  </a:cubicBezTo>
                  <a:lnTo>
                    <a:pt x="1978628" y="0"/>
                  </a:lnTo>
                  <a:lnTo>
                    <a:pt x="1978628" y="535686"/>
                  </a:lnTo>
                  <a:cubicBezTo>
                    <a:pt x="1981962" y="586835"/>
                    <a:pt x="2010442" y="619792"/>
                    <a:pt x="2051304" y="619792"/>
                  </a:cubicBezTo>
                  <a:cubicBezTo>
                    <a:pt x="2066012" y="619510"/>
                    <a:pt x="2080454" y="615827"/>
                    <a:pt x="2093500" y="609029"/>
                  </a:cubicBezTo>
                  <a:cubicBezTo>
                    <a:pt x="2094452" y="609029"/>
                    <a:pt x="2190655" y="561404"/>
                    <a:pt x="2237994" y="561404"/>
                  </a:cubicBezTo>
                  <a:cubicBezTo>
                    <a:pt x="2329529" y="561404"/>
                    <a:pt x="2404015" y="645033"/>
                    <a:pt x="2404015" y="747808"/>
                  </a:cubicBezTo>
                  <a:cubicBezTo>
                    <a:pt x="2404015" y="850582"/>
                    <a:pt x="2329529" y="934117"/>
                    <a:pt x="2237994" y="934117"/>
                  </a:cubicBezTo>
                  <a:cubicBezTo>
                    <a:pt x="2190369" y="934117"/>
                    <a:pt x="2094452" y="887254"/>
                    <a:pt x="2093500" y="886492"/>
                  </a:cubicBezTo>
                  <a:cubicBezTo>
                    <a:pt x="2080446" y="879717"/>
                    <a:pt x="2066009" y="876034"/>
                    <a:pt x="2051304" y="875729"/>
                  </a:cubicBezTo>
                  <a:cubicBezTo>
                    <a:pt x="2011871" y="875729"/>
                    <a:pt x="1983962" y="906399"/>
                    <a:pt x="1979105" y="954405"/>
                  </a:cubicBezTo>
                  <a:lnTo>
                    <a:pt x="1978343" y="954405"/>
                  </a:lnTo>
                  <a:cubicBezTo>
                    <a:pt x="1978343" y="957072"/>
                    <a:pt x="1978343" y="961930"/>
                    <a:pt x="1978343" y="968788"/>
                  </a:cubicBezTo>
                  <a:lnTo>
                    <a:pt x="1978343" y="1441514"/>
                  </a:lnTo>
                  <a:lnTo>
                    <a:pt x="1978343" y="1446276"/>
                  </a:lnTo>
                  <a:lnTo>
                    <a:pt x="1978343" y="1544193"/>
                  </a:lnTo>
                  <a:lnTo>
                    <a:pt x="1433989" y="1544193"/>
                  </a:lnTo>
                  <a:cubicBezTo>
                    <a:pt x="1398556" y="1546479"/>
                    <a:pt x="1371886" y="1560386"/>
                    <a:pt x="1358551" y="1583436"/>
                  </a:cubicBezTo>
                  <a:cubicBezTo>
                    <a:pt x="1346359" y="1604582"/>
                    <a:pt x="1347026" y="1631061"/>
                    <a:pt x="1360646" y="1659064"/>
                  </a:cubicBezTo>
                  <a:cubicBezTo>
                    <a:pt x="1360646" y="1660017"/>
                    <a:pt x="1408271" y="1756220"/>
                    <a:pt x="1408271" y="1803559"/>
                  </a:cubicBezTo>
                  <a:cubicBezTo>
                    <a:pt x="1407986" y="1895951"/>
                    <a:pt x="1324356" y="1970437"/>
                    <a:pt x="1221581" y="1970437"/>
                  </a:cubicBezTo>
                  <a:close/>
                </a:path>
              </a:pathLst>
            </a:cu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06" name="Google Shape;206;p20"/>
            <p:cNvSpPr/>
            <p:nvPr/>
          </p:nvSpPr>
          <p:spPr>
            <a:xfrm>
              <a:off x="4672075" y="2133088"/>
              <a:ext cx="1812900" cy="503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Process</a:t>
              </a:r>
              <a:endParaRPr sz="2000" b="1" i="0" u="none" strike="noStrike" cap="none">
                <a:solidFill>
                  <a:schemeClr val="lt1"/>
                </a:solidFill>
                <a:latin typeface="Montserrat"/>
                <a:ea typeface="Montserrat"/>
                <a:cs typeface="Montserrat"/>
                <a:sym typeface="Montserrat"/>
              </a:endParaRPr>
            </a:p>
          </p:txBody>
        </p:sp>
        <p:sp>
          <p:nvSpPr>
            <p:cNvPr id="207" name="Google Shape;207;p20"/>
            <p:cNvSpPr txBox="1"/>
            <p:nvPr/>
          </p:nvSpPr>
          <p:spPr>
            <a:xfrm>
              <a:off x="4168550" y="3707075"/>
              <a:ext cx="2622000" cy="552600"/>
            </a:xfrm>
            <a:prstGeom prst="rect">
              <a:avLst/>
            </a:prstGeom>
            <a:solidFill>
              <a:schemeClr val="lt1"/>
            </a:solidFill>
            <a:ln>
              <a:noFill/>
            </a:ln>
          </p:spPr>
          <p:txBody>
            <a:bodyPr spcFirstLastPara="1" wrap="square" lIns="0" tIns="85075" rIns="0" bIns="0" anchor="t" anchorCtr="0">
              <a:noAutofit/>
            </a:bodyPr>
            <a:lstStyle/>
            <a:p>
              <a:pPr marL="12700" marR="0" lvl="0" indent="0" algn="just" rtl="0">
                <a:lnSpc>
                  <a:spcPct val="100000"/>
                </a:lnSpc>
                <a:spcBef>
                  <a:spcPts val="0"/>
                </a:spcBef>
                <a:spcAft>
                  <a:spcPts val="0"/>
                </a:spcAft>
                <a:buClr>
                  <a:srgbClr val="000000"/>
                </a:buClr>
                <a:buSzPts val="1800"/>
                <a:buFont typeface="Arial"/>
                <a:buNone/>
              </a:pPr>
              <a:r>
                <a:rPr lang="en-GB" sz="1400" b="0" i="0" u="none" strike="noStrike" cap="none">
                  <a:solidFill>
                    <a:schemeClr val="dk1"/>
                  </a:solidFill>
                  <a:latin typeface="Montserrat"/>
                  <a:ea typeface="Montserrat"/>
                  <a:cs typeface="Montserrat"/>
                  <a:sym typeface="Montserrat"/>
                </a:rPr>
                <a:t>How the users </a:t>
              </a:r>
              <a:r>
                <a:rPr lang="en-GB" sz="1400" b="1" i="0" u="none" strike="noStrike" cap="none">
                  <a:solidFill>
                    <a:schemeClr val="dk1"/>
                  </a:solidFill>
                  <a:latin typeface="Montserrat"/>
                  <a:ea typeface="Montserrat"/>
                  <a:cs typeface="Montserrat"/>
                  <a:sym typeface="Montserrat"/>
                </a:rPr>
                <a:t>interact</a:t>
              </a:r>
              <a:r>
                <a:rPr lang="en-GB" sz="1400" b="0" i="0" u="none" strike="noStrike" cap="none">
                  <a:solidFill>
                    <a:schemeClr val="dk1"/>
                  </a:solidFill>
                  <a:latin typeface="Montserrat"/>
                  <a:ea typeface="Montserrat"/>
                  <a:cs typeface="Montserrat"/>
                  <a:sym typeface="Montserrat"/>
                </a:rPr>
                <a:t> in the </a:t>
              </a:r>
              <a:r>
                <a:rPr lang="en-GB" sz="1400" b="1" i="0" u="none" strike="noStrike" cap="none">
                  <a:solidFill>
                    <a:schemeClr val="dk1"/>
                  </a:solidFill>
                  <a:latin typeface="Montserrat"/>
                  <a:ea typeface="Montserrat"/>
                  <a:cs typeface="Montserrat"/>
                  <a:sym typeface="Montserrat"/>
                </a:rPr>
                <a:t>ecosystem.</a:t>
              </a:r>
              <a:endParaRPr sz="1400" b="1" i="0" u="none" strike="noStrike" cap="none">
                <a:solidFill>
                  <a:schemeClr val="dk1"/>
                </a:solidFill>
                <a:latin typeface="Montserrat"/>
                <a:ea typeface="Montserrat"/>
                <a:cs typeface="Montserrat"/>
                <a:sym typeface="Montserrat"/>
              </a:endParaRPr>
            </a:p>
          </p:txBody>
        </p:sp>
      </p:grpSp>
      <p:sp>
        <p:nvSpPr>
          <p:cNvPr id="208" name="Google Shape;208;p20"/>
          <p:cNvSpPr/>
          <p:nvPr/>
        </p:nvSpPr>
        <p:spPr>
          <a:xfrm rot="5400000">
            <a:off x="5753575" y="-1338425"/>
            <a:ext cx="365400" cy="75549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09" name="Google Shape;209;p20"/>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Reminder: The P’s to remember </a:t>
            </a:r>
            <a:endParaRPr sz="22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98"/>
        <p:cNvGrpSpPr/>
        <p:nvPr/>
      </p:nvGrpSpPr>
      <p:grpSpPr>
        <a:xfrm>
          <a:off x="0" y="0"/>
          <a:ext cx="0" cy="0"/>
          <a:chOff x="0" y="0"/>
          <a:chExt cx="0" cy="0"/>
        </a:xfrm>
      </p:grpSpPr>
      <p:sp>
        <p:nvSpPr>
          <p:cNvPr id="3099" name="Google Shape;3099;p65"/>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8 | Maturity self-rating </a:t>
            </a:r>
            <a:endParaRPr sz="2200" b="1" i="0" u="none" strike="noStrike" cap="none">
              <a:solidFill>
                <a:schemeClr val="lt1"/>
              </a:solidFill>
              <a:latin typeface="Montserrat"/>
              <a:ea typeface="Montserrat"/>
              <a:cs typeface="Montserrat"/>
              <a:sym typeface="Montserrat"/>
            </a:endParaRPr>
          </a:p>
        </p:txBody>
      </p:sp>
      <p:sp>
        <p:nvSpPr>
          <p:cNvPr id="3100" name="Google Shape;3100;p65"/>
          <p:cNvSpPr txBox="1"/>
          <p:nvPr/>
        </p:nvSpPr>
        <p:spPr>
          <a:xfrm>
            <a:off x="4038600" y="1638300"/>
            <a:ext cx="7791600" cy="20061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111111"/>
              </a:buClr>
              <a:buSzPts val="2200"/>
              <a:buFont typeface="Montserrat"/>
              <a:buAutoNum type="arabicPeriod"/>
            </a:pPr>
            <a:r>
              <a:rPr lang="en-GB" sz="2200" b="0" i="0" u="none" strike="noStrike" cap="none">
                <a:solidFill>
                  <a:srgbClr val="111111"/>
                </a:solidFill>
                <a:latin typeface="Montserrat"/>
                <a:ea typeface="Montserrat"/>
                <a:cs typeface="Montserrat"/>
                <a:sym typeface="Montserrat"/>
              </a:rPr>
              <a:t>What data security mistakes were made by </a:t>
            </a:r>
            <a:r>
              <a:rPr lang="en-GB" sz="2200" b="1" i="0" u="none" strike="noStrike" cap="none">
                <a:solidFill>
                  <a:srgbClr val="111111"/>
                </a:solidFill>
                <a:latin typeface="Montserrat"/>
                <a:ea typeface="Montserrat"/>
                <a:cs typeface="Montserrat"/>
                <a:sym typeface="Montserrat"/>
              </a:rPr>
              <a:t>John, Dr. Ramos, Rombus mHealth, The RED Hospital, The YELLOW Hospital, and Craig</a:t>
            </a:r>
            <a:r>
              <a:rPr lang="en-GB" sz="2200" b="0" i="0" u="none" strike="noStrike" cap="none">
                <a:solidFill>
                  <a:srgbClr val="111111"/>
                </a:solidFill>
                <a:latin typeface="Montserrat"/>
                <a:ea typeface="Montserrat"/>
                <a:cs typeface="Montserrat"/>
                <a:sym typeface="Montserrat"/>
              </a:rPr>
              <a:t> in the scenario ?</a:t>
            </a:r>
            <a:endParaRPr sz="2200" b="0" i="0" u="none" strike="noStrike" cap="none">
              <a:solidFill>
                <a:srgbClr val="111111"/>
              </a:solidFill>
              <a:latin typeface="Montserrat"/>
              <a:ea typeface="Montserrat"/>
              <a:cs typeface="Montserrat"/>
              <a:sym typeface="Montserrat"/>
            </a:endParaRPr>
          </a:p>
          <a:p>
            <a:pPr marL="457200" marR="0" lvl="0" indent="-368300" algn="l" rtl="0">
              <a:lnSpc>
                <a:spcPct val="100000"/>
              </a:lnSpc>
              <a:spcBef>
                <a:spcPts val="1000"/>
              </a:spcBef>
              <a:spcAft>
                <a:spcPts val="1000"/>
              </a:spcAft>
              <a:buClr>
                <a:srgbClr val="111111"/>
              </a:buClr>
              <a:buSzPts val="2200"/>
              <a:buFont typeface="Montserrat"/>
              <a:buAutoNum type="arabicPeriod"/>
            </a:pPr>
            <a:r>
              <a:rPr lang="en-GB" sz="2200" b="0" i="0" u="none" strike="noStrike" cap="none">
                <a:solidFill>
                  <a:srgbClr val="111111"/>
                </a:solidFill>
                <a:latin typeface="Montserrat"/>
                <a:ea typeface="Montserrat"/>
                <a:cs typeface="Montserrat"/>
                <a:sym typeface="Montserrat"/>
              </a:rPr>
              <a:t>In your view, at what point should the scenario have been stopped immediately and why ?</a:t>
            </a:r>
            <a:endParaRPr sz="2200" b="0" i="0" u="none" strike="noStrike" cap="none">
              <a:solidFill>
                <a:schemeClr val="dk1"/>
              </a:solidFill>
              <a:latin typeface="Montserrat"/>
              <a:ea typeface="Montserrat"/>
              <a:cs typeface="Montserrat"/>
              <a:sym typeface="Montserrat"/>
            </a:endParaRPr>
          </a:p>
        </p:txBody>
      </p:sp>
      <p:sp>
        <p:nvSpPr>
          <p:cNvPr id="3101" name="Google Shape;3101;p65"/>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dk1"/>
                </a:solidFill>
                <a:latin typeface="Montserrat"/>
                <a:ea typeface="Montserrat"/>
                <a:cs typeface="Montserrat"/>
                <a:sym typeface="Montserrat"/>
              </a:rPr>
              <a:t>Self-Assessment </a:t>
            </a:r>
            <a:endParaRPr sz="1400" b="0" i="0" u="none" strike="noStrike" cap="none">
              <a:solidFill>
                <a:schemeClr val="dk1"/>
              </a:solidFill>
              <a:latin typeface="Montserrat"/>
              <a:ea typeface="Montserrat"/>
              <a:cs typeface="Montserrat"/>
              <a:sym typeface="Montserrat"/>
            </a:endParaRPr>
          </a:p>
        </p:txBody>
      </p:sp>
      <p:grpSp>
        <p:nvGrpSpPr>
          <p:cNvPr id="3102" name="Google Shape;3102;p65"/>
          <p:cNvGrpSpPr/>
          <p:nvPr/>
        </p:nvGrpSpPr>
        <p:grpSpPr>
          <a:xfrm>
            <a:off x="942074" y="2932390"/>
            <a:ext cx="1142678" cy="2748154"/>
            <a:chOff x="10009188" y="3405188"/>
            <a:chExt cx="1203326" cy="2894012"/>
          </a:xfrm>
        </p:grpSpPr>
        <p:sp>
          <p:nvSpPr>
            <p:cNvPr id="3103" name="Google Shape;3103;p65"/>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4" name="Google Shape;3104;p65"/>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5" name="Google Shape;3105;p65"/>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6" name="Google Shape;3106;p65"/>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7" name="Google Shape;3107;p65"/>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8" name="Google Shape;3108;p65"/>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9" name="Google Shape;3109;p65"/>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0" name="Google Shape;3110;p65"/>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1" name="Google Shape;3111;p65"/>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2" name="Google Shape;3112;p65"/>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3" name="Google Shape;3113;p65"/>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4" name="Google Shape;3114;p65"/>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5" name="Google Shape;3115;p65"/>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6" name="Google Shape;3116;p65"/>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7" name="Google Shape;3117;p65"/>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8" name="Google Shape;3118;p65"/>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9" name="Google Shape;3119;p65"/>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0" name="Google Shape;3120;p65"/>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1" name="Google Shape;3121;p65"/>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2" name="Google Shape;3122;p65"/>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3" name="Google Shape;3123;p65"/>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4" name="Google Shape;3124;p65"/>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5" name="Google Shape;3125;p65"/>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6" name="Google Shape;3126;p65"/>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7" name="Google Shape;3127;p65"/>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8" name="Google Shape;3128;p65"/>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9" name="Google Shape;3129;p65"/>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0" name="Google Shape;3130;p65"/>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1" name="Google Shape;3131;p65"/>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2" name="Google Shape;3132;p65"/>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3" name="Google Shape;3133;p65"/>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4" name="Google Shape;3134;p65"/>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p65"/>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6" name="Google Shape;3136;p65"/>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7" name="Google Shape;3137;p65"/>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8" name="Google Shape;3138;p65"/>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9" name="Google Shape;3139;p65"/>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40" name="Google Shape;3140;p65"/>
          <p:cNvSpPr txBox="1"/>
          <p:nvPr/>
        </p:nvSpPr>
        <p:spPr>
          <a:xfrm>
            <a:off x="4033838" y="1638300"/>
            <a:ext cx="7791600" cy="20061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What data security mistakes were made by </a:t>
            </a:r>
            <a:r>
              <a:rPr lang="en-GB" sz="2200" b="1" i="0" u="none" strike="noStrike" cap="none">
                <a:solidFill>
                  <a:schemeClr val="lt1"/>
                </a:solidFill>
                <a:latin typeface="Montserrat"/>
                <a:ea typeface="Montserrat"/>
                <a:cs typeface="Montserrat"/>
                <a:sym typeface="Montserrat"/>
              </a:rPr>
              <a:t>John, Dr. Ramos, Rombus mHealth, The RED Hospital, The YELLOW Hospital, and Craig</a:t>
            </a:r>
            <a:r>
              <a:rPr lang="en-GB" sz="2200" b="0" i="0" u="none" strike="noStrike" cap="none">
                <a:solidFill>
                  <a:schemeClr val="lt1"/>
                </a:solidFill>
                <a:latin typeface="Montserrat"/>
                <a:ea typeface="Montserrat"/>
                <a:cs typeface="Montserrat"/>
                <a:sym typeface="Montserrat"/>
              </a:rPr>
              <a:t> in the scenario?</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100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In your view, at what point should the scenario have been stopped immediately and why?</a:t>
            </a:r>
            <a:endParaRPr sz="2200" b="0" i="0" u="none" strike="noStrike" cap="none">
              <a:solidFill>
                <a:schemeClr val="lt1"/>
              </a:solidFill>
              <a:latin typeface="Montserrat"/>
              <a:ea typeface="Montserrat"/>
              <a:cs typeface="Montserrat"/>
              <a:sym typeface="Montserrat"/>
            </a:endParaRPr>
          </a:p>
        </p:txBody>
      </p:sp>
      <p:sp>
        <p:nvSpPr>
          <p:cNvPr id="3141" name="Google Shape;3141;p65"/>
          <p:cNvSpPr txBox="1"/>
          <p:nvPr/>
        </p:nvSpPr>
        <p:spPr>
          <a:xfrm>
            <a:off x="3957788" y="3949125"/>
            <a:ext cx="7943700" cy="10620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rate your maturity level considering </a:t>
            </a:r>
            <a:r>
              <a:rPr lang="en-GB" sz="1900" b="1" i="0" u="none" strike="noStrike" cap="none">
                <a:solidFill>
                  <a:schemeClr val="lt1"/>
                </a:solidFill>
                <a:latin typeface="Montserrat"/>
                <a:ea typeface="Montserrat"/>
                <a:cs typeface="Montserrat"/>
                <a:sym typeface="Montserrat"/>
              </a:rPr>
              <a:t>standards for the transfer and exchange </a:t>
            </a:r>
            <a:r>
              <a:rPr lang="en-GB" sz="1900" b="0" i="0" u="none" strike="noStrike" cap="none">
                <a:solidFill>
                  <a:schemeClr val="lt1"/>
                </a:solidFill>
                <a:latin typeface="Montserrat"/>
                <a:ea typeface="Montserrat"/>
                <a:cs typeface="Montserrat"/>
                <a:sym typeface="Montserrat"/>
              </a:rPr>
              <a:t>of patient data?</a:t>
            </a:r>
            <a:endParaRPr sz="1900" b="0" i="0" u="none" strike="noStrike" cap="none">
              <a:solidFill>
                <a:schemeClr val="lt1"/>
              </a:solidFill>
              <a:latin typeface="Montserrat"/>
              <a:ea typeface="Montserrat"/>
              <a:cs typeface="Montserrat"/>
              <a:sym typeface="Montserrat"/>
            </a:endParaRPr>
          </a:p>
        </p:txBody>
      </p:sp>
      <p:sp>
        <p:nvSpPr>
          <p:cNvPr id="3142" name="Google Shape;3142;p65"/>
          <p:cNvSpPr txBox="1"/>
          <p:nvPr/>
        </p:nvSpPr>
        <p:spPr>
          <a:xfrm>
            <a:off x="290513"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47"/>
        <p:cNvGrpSpPr/>
        <p:nvPr/>
      </p:nvGrpSpPr>
      <p:grpSpPr>
        <a:xfrm>
          <a:off x="0" y="0"/>
          <a:ext cx="0" cy="0"/>
          <a:chOff x="0" y="0"/>
          <a:chExt cx="0" cy="0"/>
        </a:xfrm>
      </p:grpSpPr>
      <p:sp>
        <p:nvSpPr>
          <p:cNvPr id="3148" name="Google Shape;3148;p66"/>
          <p:cNvSpPr/>
          <p:nvPr/>
        </p:nvSpPr>
        <p:spPr>
          <a:xfrm>
            <a:off x="1515900" y="3258630"/>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Understand domestic legal obligations and guidelines first </a:t>
            </a:r>
            <a:endParaRPr sz="1600" b="0" i="0" u="none" strike="noStrike" cap="none">
              <a:solidFill>
                <a:schemeClr val="dk1"/>
              </a:solidFill>
              <a:latin typeface="Montserrat"/>
              <a:ea typeface="Montserrat"/>
              <a:cs typeface="Montserrat"/>
              <a:sym typeface="Montserrat"/>
            </a:endParaRPr>
          </a:p>
        </p:txBody>
      </p:sp>
      <p:sp>
        <p:nvSpPr>
          <p:cNvPr id="3149" name="Google Shape;3149;p66"/>
          <p:cNvSpPr/>
          <p:nvPr/>
        </p:nvSpPr>
        <p:spPr>
          <a:xfrm>
            <a:off x="1515900" y="3952297"/>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Thorough due diligence</a:t>
            </a:r>
            <a:endParaRPr sz="1600" b="0" i="0" u="none" strike="noStrike" cap="none">
              <a:solidFill>
                <a:schemeClr val="dk1"/>
              </a:solidFill>
              <a:latin typeface="Montserrat"/>
              <a:ea typeface="Montserrat"/>
              <a:cs typeface="Montserrat"/>
              <a:sym typeface="Montserrat"/>
            </a:endParaRPr>
          </a:p>
        </p:txBody>
      </p:sp>
      <p:sp>
        <p:nvSpPr>
          <p:cNvPr id="3150" name="Google Shape;3150;p66"/>
          <p:cNvSpPr/>
          <p:nvPr/>
        </p:nvSpPr>
        <p:spPr>
          <a:xfrm>
            <a:off x="1515900" y="4645965"/>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Draft clear data protection agreements with partners </a:t>
            </a:r>
            <a:endParaRPr sz="1600" b="0" i="0" u="none" strike="noStrike" cap="none">
              <a:solidFill>
                <a:schemeClr val="dk1"/>
              </a:solidFill>
              <a:latin typeface="Montserrat"/>
              <a:ea typeface="Montserrat"/>
              <a:cs typeface="Montserrat"/>
              <a:sym typeface="Montserrat"/>
            </a:endParaRPr>
          </a:p>
        </p:txBody>
      </p:sp>
      <p:sp>
        <p:nvSpPr>
          <p:cNvPr id="3151" name="Google Shape;3151;p66"/>
          <p:cNvSpPr/>
          <p:nvPr/>
        </p:nvSpPr>
        <p:spPr>
          <a:xfrm>
            <a:off x="1477675" y="1049600"/>
            <a:ext cx="3374700" cy="519000"/>
          </a:xfrm>
          <a:prstGeom prst="rect">
            <a:avLst/>
          </a:prstGeom>
          <a:solidFill>
            <a:srgbClr val="62296D"/>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Interoperability </a:t>
            </a:r>
            <a:endParaRPr sz="1600" b="0" i="0" u="none" strike="noStrike" cap="none">
              <a:solidFill>
                <a:schemeClr val="lt1"/>
              </a:solidFill>
              <a:latin typeface="Montserrat"/>
              <a:ea typeface="Montserrat"/>
              <a:cs typeface="Montserrat"/>
              <a:sym typeface="Montserrat"/>
            </a:endParaRPr>
          </a:p>
        </p:txBody>
      </p:sp>
      <p:sp>
        <p:nvSpPr>
          <p:cNvPr id="3152" name="Google Shape;3152;p66"/>
          <p:cNvSpPr/>
          <p:nvPr/>
        </p:nvSpPr>
        <p:spPr>
          <a:xfrm>
            <a:off x="1515900" y="5339632"/>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Conduct regular review of laws (DPIA/Risk Assessment )</a:t>
            </a:r>
            <a:endParaRPr sz="1600" b="0" i="0" u="none" strike="noStrike" cap="none">
              <a:solidFill>
                <a:schemeClr val="dk1"/>
              </a:solidFill>
              <a:latin typeface="Montserrat"/>
              <a:ea typeface="Montserrat"/>
              <a:cs typeface="Montserrat"/>
              <a:sym typeface="Montserrat"/>
            </a:endParaRPr>
          </a:p>
        </p:txBody>
      </p:sp>
      <p:pic>
        <p:nvPicPr>
          <p:cNvPr id="3153" name="Google Shape;3153;p66"/>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154" name="Google Shape;3154;p66"/>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transfer - considerations </a:t>
            </a:r>
            <a:endParaRPr sz="2200" b="1" i="0" u="none" strike="noStrike" cap="none">
              <a:solidFill>
                <a:schemeClr val="lt1"/>
              </a:solidFill>
              <a:latin typeface="Montserrat"/>
              <a:ea typeface="Montserrat"/>
              <a:cs typeface="Montserrat"/>
              <a:sym typeface="Montserrat"/>
            </a:endParaRPr>
          </a:p>
        </p:txBody>
      </p:sp>
      <p:sp>
        <p:nvSpPr>
          <p:cNvPr id="3155" name="Google Shape;3155;p66"/>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3156" name="Google Shape;3156;p66"/>
          <p:cNvSpPr/>
          <p:nvPr/>
        </p:nvSpPr>
        <p:spPr>
          <a:xfrm>
            <a:off x="1515900" y="6033300"/>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Implement robust contractual clauses and binding corporate rules </a:t>
            </a:r>
            <a:endParaRPr sz="1600" b="0" i="0" u="none" strike="noStrike" cap="none">
              <a:solidFill>
                <a:schemeClr val="dk1"/>
              </a:solidFill>
              <a:latin typeface="Montserrat"/>
              <a:ea typeface="Montserrat"/>
              <a:cs typeface="Montserrat"/>
              <a:sym typeface="Montserrat"/>
            </a:endParaRPr>
          </a:p>
        </p:txBody>
      </p:sp>
      <p:sp>
        <p:nvSpPr>
          <p:cNvPr id="3157" name="Google Shape;3157;p66"/>
          <p:cNvSpPr/>
          <p:nvPr/>
        </p:nvSpPr>
        <p:spPr>
          <a:xfrm>
            <a:off x="1515900" y="2107763"/>
            <a:ext cx="9160200" cy="652500"/>
          </a:xfrm>
          <a:prstGeom prst="roundRect">
            <a:avLst>
              <a:gd name="adj" fmla="val 16667"/>
            </a:avLst>
          </a:prstGeom>
          <a:solidFill>
            <a:srgbClr val="D3A5C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Data subject interest over Controller/Processor interest </a:t>
            </a:r>
            <a:endParaRPr sz="1600" b="0" i="0" u="none" strike="noStrike" cap="none">
              <a:solidFill>
                <a:schemeClr val="dk1"/>
              </a:solidFill>
              <a:latin typeface="Montserrat"/>
              <a:ea typeface="Montserrat"/>
              <a:cs typeface="Montserrat"/>
              <a:sym typeface="Montserrat"/>
            </a:endParaRPr>
          </a:p>
        </p:txBody>
      </p:sp>
      <p:sp>
        <p:nvSpPr>
          <p:cNvPr id="3158" name="Google Shape;3158;p66"/>
          <p:cNvSpPr/>
          <p:nvPr/>
        </p:nvSpPr>
        <p:spPr>
          <a:xfrm>
            <a:off x="7693622" y="1049600"/>
            <a:ext cx="3374700" cy="519000"/>
          </a:xfrm>
          <a:prstGeom prst="rect">
            <a:avLst/>
          </a:prstGeom>
          <a:solidFill>
            <a:srgbClr val="62296D"/>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portability </a:t>
            </a:r>
            <a:endParaRPr sz="1600" b="0" i="0" u="none" strike="noStrike" cap="none">
              <a:solidFill>
                <a:schemeClr val="lt1"/>
              </a:solidFill>
              <a:latin typeface="Montserrat"/>
              <a:ea typeface="Montserrat"/>
              <a:cs typeface="Montserrat"/>
              <a:sym typeface="Montserrat"/>
            </a:endParaRPr>
          </a:p>
        </p:txBody>
      </p:sp>
      <p:sp>
        <p:nvSpPr>
          <p:cNvPr id="3159" name="Google Shape;3159;p66"/>
          <p:cNvSpPr/>
          <p:nvPr/>
        </p:nvSpPr>
        <p:spPr>
          <a:xfrm rot="5400000">
            <a:off x="6342875" y="-313550"/>
            <a:ext cx="235500" cy="4406400"/>
          </a:xfrm>
          <a:prstGeom prst="rightBrace">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3160" name="Google Shape;3160;p66"/>
          <p:cNvSpPr/>
          <p:nvPr/>
        </p:nvSpPr>
        <p:spPr>
          <a:xfrm rot="5400000">
            <a:off x="6342875" y="858725"/>
            <a:ext cx="235500" cy="4406400"/>
          </a:xfrm>
          <a:prstGeom prst="rightBrace">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65"/>
        <p:cNvGrpSpPr/>
        <p:nvPr/>
      </p:nvGrpSpPr>
      <p:grpSpPr>
        <a:xfrm>
          <a:off x="0" y="0"/>
          <a:ext cx="0" cy="0"/>
          <a:chOff x="0" y="0"/>
          <a:chExt cx="0" cy="0"/>
        </a:xfrm>
      </p:grpSpPr>
      <p:sp>
        <p:nvSpPr>
          <p:cNvPr id="3166" name="Google Shape;3166;p6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APAC policy maker recommendations</a:t>
            </a:r>
            <a:endParaRPr sz="2200" b="1" i="0" u="none" strike="noStrike" cap="none">
              <a:solidFill>
                <a:schemeClr val="lt1"/>
              </a:solidFill>
              <a:latin typeface="Montserrat"/>
              <a:ea typeface="Montserrat"/>
              <a:cs typeface="Montserrat"/>
              <a:sym typeface="Montserrat"/>
            </a:endParaRPr>
          </a:p>
        </p:txBody>
      </p:sp>
      <p:sp>
        <p:nvSpPr>
          <p:cNvPr id="3167" name="Google Shape;3167;p67"/>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chemeClr val="lt1"/>
                </a:solidFill>
                <a:latin typeface="Montserrat"/>
                <a:ea typeface="Montserrat"/>
                <a:cs typeface="Montserrat"/>
                <a:sym typeface="Montserrat"/>
              </a:rPr>
              <a:t>APAC report: Cross-border health data flow</a:t>
            </a:r>
            <a:endParaRPr sz="1700" b="1" i="0" u="none" strike="noStrike" cap="none">
              <a:solidFill>
                <a:schemeClr val="lt1"/>
              </a:solidFill>
              <a:latin typeface="Montserrat"/>
              <a:ea typeface="Montserrat"/>
              <a:cs typeface="Montserrat"/>
              <a:sym typeface="Montserrat"/>
            </a:endParaRPr>
          </a:p>
        </p:txBody>
      </p:sp>
      <p:sp>
        <p:nvSpPr>
          <p:cNvPr id="3168" name="Google Shape;3168;p67"/>
          <p:cNvSpPr/>
          <p:nvPr/>
        </p:nvSpPr>
        <p:spPr>
          <a:xfrm>
            <a:off x="203575" y="1882575"/>
            <a:ext cx="11891700" cy="12369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a:t>
            </a:r>
            <a:r>
              <a:rPr lang="en-GB" sz="1800" b="0" i="0" u="none" strike="noStrike" cap="none">
                <a:solidFill>
                  <a:schemeClr val="dk1"/>
                </a:solidFill>
                <a:latin typeface="Montserrat"/>
                <a:ea typeface="Montserrat"/>
                <a:cs typeface="Montserrat"/>
                <a:sym typeface="Montserrat"/>
              </a:rPr>
              <a:t>Address challenges of </a:t>
            </a:r>
            <a:r>
              <a:rPr lang="en-GB" sz="1800" b="1" i="0" u="none" strike="noStrike" cap="none">
                <a:solidFill>
                  <a:schemeClr val="dk1"/>
                </a:solidFill>
                <a:latin typeface="Montserrat"/>
                <a:ea typeface="Montserrat"/>
                <a:cs typeface="Montserrat"/>
                <a:sym typeface="Montserrat"/>
              </a:rPr>
              <a:t>digitalising health data and legacy manual systems</a:t>
            </a:r>
            <a:r>
              <a:rPr lang="en-GB" sz="1800" b="0" i="0" u="none" strike="noStrike" cap="none">
                <a:solidFill>
                  <a:schemeClr val="dk1"/>
                </a:solidFill>
                <a:latin typeface="Montserrat"/>
                <a:ea typeface="Montserrat"/>
                <a:cs typeface="Montserrat"/>
                <a:sym typeface="Montserrat"/>
              </a:rPr>
              <a:t>. Focussed approach on </a:t>
            </a:r>
            <a:r>
              <a:rPr lang="en-GB" sz="1800" b="1" i="0" u="none" strike="noStrike" cap="none">
                <a:solidFill>
                  <a:schemeClr val="dk1"/>
                </a:solidFill>
                <a:latin typeface="Montserrat"/>
                <a:ea typeface="Montserrat"/>
                <a:cs typeface="Montserrat"/>
                <a:sym typeface="Montserrat"/>
              </a:rPr>
              <a:t>accelerating regulatory development </a:t>
            </a:r>
            <a:r>
              <a:rPr lang="en-GB" sz="1800" b="0" i="0" u="none" strike="noStrike" cap="none">
                <a:solidFill>
                  <a:schemeClr val="dk1"/>
                </a:solidFill>
                <a:latin typeface="Montserrat"/>
                <a:ea typeface="Montserrat"/>
                <a:cs typeface="Montserrat"/>
                <a:sym typeface="Montserrat"/>
              </a:rPr>
              <a:t>aimed at addressing the nature of health data</a:t>
            </a:r>
            <a:r>
              <a:rPr lang="en-GB" sz="1800" b="1" i="0" u="none" strike="noStrike" cap="none">
                <a:solidFill>
                  <a:schemeClr val="dk1"/>
                </a:solidFill>
                <a:latin typeface="Montserrat"/>
                <a:ea typeface="Montserrat"/>
                <a:cs typeface="Montserrat"/>
                <a:sym typeface="Montserrat"/>
              </a:rPr>
              <a:t>”</a:t>
            </a:r>
            <a:endParaRPr sz="1800" b="1" i="0" u="none" strike="noStrike" cap="none">
              <a:solidFill>
                <a:schemeClr val="dk1"/>
              </a:solidFill>
              <a:latin typeface="Montserrat"/>
              <a:ea typeface="Montserrat"/>
              <a:cs typeface="Montserrat"/>
              <a:sym typeface="Montserrat"/>
            </a:endParaRPr>
          </a:p>
        </p:txBody>
      </p:sp>
      <p:sp>
        <p:nvSpPr>
          <p:cNvPr id="3169" name="Google Shape;3169;p67"/>
          <p:cNvSpPr/>
          <p:nvPr/>
        </p:nvSpPr>
        <p:spPr>
          <a:xfrm>
            <a:off x="203575" y="3561337"/>
            <a:ext cx="11891700" cy="12369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a:t>
            </a:r>
            <a:r>
              <a:rPr lang="en-GB" sz="1800" b="0" i="0" u="none" strike="noStrike" cap="none">
                <a:solidFill>
                  <a:schemeClr val="dk1"/>
                </a:solidFill>
                <a:latin typeface="Montserrat"/>
                <a:ea typeface="Montserrat"/>
                <a:cs typeface="Montserrat"/>
                <a:sym typeface="Montserrat"/>
              </a:rPr>
              <a:t>Specifically target and </a:t>
            </a:r>
            <a:r>
              <a:rPr lang="en-GB" sz="1800" b="1" i="0" u="none" strike="noStrike" cap="none">
                <a:solidFill>
                  <a:schemeClr val="dk1"/>
                </a:solidFill>
                <a:latin typeface="Montserrat"/>
                <a:ea typeface="Montserrat"/>
                <a:cs typeface="Montserrat"/>
                <a:sym typeface="Montserrat"/>
              </a:rPr>
              <a:t>consider health data within wider data sharing frameworks </a:t>
            </a:r>
            <a:r>
              <a:rPr lang="en-GB" sz="1800" b="0" i="0" u="none" strike="noStrike" cap="none">
                <a:solidFill>
                  <a:schemeClr val="dk1"/>
                </a:solidFill>
                <a:latin typeface="Montserrat"/>
                <a:ea typeface="Montserrat"/>
                <a:cs typeface="Montserrat"/>
                <a:sym typeface="Montserrat"/>
              </a:rPr>
              <a:t>and policies. Consider creation of a </a:t>
            </a:r>
            <a:r>
              <a:rPr lang="en-GB" sz="1800" b="1" i="0" u="none" strike="noStrike" cap="none">
                <a:solidFill>
                  <a:schemeClr val="dk1"/>
                </a:solidFill>
                <a:latin typeface="Montserrat"/>
                <a:ea typeface="Montserrat"/>
                <a:cs typeface="Montserrat"/>
                <a:sym typeface="Montserrat"/>
              </a:rPr>
              <a:t>national level body</a:t>
            </a:r>
            <a:r>
              <a:rPr lang="en-GB" sz="1800" b="0" i="0" u="none" strike="noStrike" cap="none">
                <a:solidFill>
                  <a:schemeClr val="dk1"/>
                </a:solidFill>
                <a:latin typeface="Montserrat"/>
                <a:ea typeface="Montserrat"/>
                <a:cs typeface="Montserrat"/>
                <a:sym typeface="Montserrat"/>
              </a:rPr>
              <a:t> to be responsible for the </a:t>
            </a:r>
            <a:r>
              <a:rPr lang="en-GB" sz="1800" b="1" i="0" u="none" strike="noStrike" cap="none">
                <a:solidFill>
                  <a:schemeClr val="dk1"/>
                </a:solidFill>
                <a:latin typeface="Montserrat"/>
                <a:ea typeface="Montserrat"/>
                <a:cs typeface="Montserrat"/>
                <a:sym typeface="Montserrat"/>
              </a:rPr>
              <a:t>governance </a:t>
            </a:r>
            <a:r>
              <a:rPr lang="en-GB" sz="1800" b="0" i="0" u="none" strike="noStrike" cap="none">
                <a:solidFill>
                  <a:schemeClr val="dk1"/>
                </a:solidFill>
                <a:latin typeface="Montserrat"/>
                <a:ea typeface="Montserrat"/>
                <a:cs typeface="Montserrat"/>
                <a:sym typeface="Montserrat"/>
              </a:rPr>
              <a:t>of all health data use</a:t>
            </a:r>
            <a:r>
              <a:rPr lang="en-GB" sz="1800" b="1" i="0" u="none" strike="noStrike" cap="none">
                <a:solidFill>
                  <a:schemeClr val="dk1"/>
                </a:solidFill>
                <a:latin typeface="Montserrat"/>
                <a:ea typeface="Montserrat"/>
                <a:cs typeface="Montserrat"/>
                <a:sym typeface="Montserrat"/>
              </a:rPr>
              <a:t>”</a:t>
            </a:r>
            <a:endParaRPr sz="1800" b="1" i="0" u="none" strike="noStrike" cap="none">
              <a:solidFill>
                <a:schemeClr val="dk1"/>
              </a:solidFill>
              <a:latin typeface="Montserrat"/>
              <a:ea typeface="Montserrat"/>
              <a:cs typeface="Montserrat"/>
              <a:sym typeface="Montserrat"/>
            </a:endParaRPr>
          </a:p>
        </p:txBody>
      </p:sp>
      <p:sp>
        <p:nvSpPr>
          <p:cNvPr id="3171" name="Google Shape;3171;p67"/>
          <p:cNvSpPr/>
          <p:nvPr/>
        </p:nvSpPr>
        <p:spPr>
          <a:xfrm>
            <a:off x="251200" y="5240100"/>
            <a:ext cx="11891700" cy="14613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100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“Leading and Supporting</a:t>
            </a:r>
            <a:r>
              <a:rPr lang="en-GB" sz="1800" b="0" i="0" u="none" strike="noStrike" cap="none">
                <a:solidFill>
                  <a:schemeClr val="dk1"/>
                </a:solidFill>
                <a:latin typeface="Montserrat"/>
                <a:ea typeface="Montserrat"/>
                <a:cs typeface="Montserrat"/>
                <a:sym typeface="Montserrat"/>
              </a:rPr>
              <a:t> regional ambitions to influence and align with global frameworks as well as and striving for the addresal of interoperability challenges delaying global health systems digital maturity development”</a:t>
            </a:r>
            <a:endParaRPr sz="1800" b="0" i="0" u="none" strike="noStrike" cap="none">
              <a:solidFill>
                <a:schemeClr val="dk1"/>
              </a:solidFill>
              <a:latin typeface="Montserrat"/>
              <a:ea typeface="Montserrat"/>
              <a:cs typeface="Montserrat"/>
              <a:sym typeface="Montserrat"/>
            </a:endParaRPr>
          </a:p>
        </p:txBody>
      </p:sp>
      <p:pic>
        <p:nvPicPr>
          <p:cNvPr id="3174" name="Google Shape;3174;p67"/>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175" name="Google Shape;3175;p6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4" name="Rectangle 3">
            <a:extLst>
              <a:ext uri="{FF2B5EF4-FFF2-40B4-BE49-F238E27FC236}">
                <a16:creationId xmlns:a16="http://schemas.microsoft.com/office/drawing/2014/main" id="{89AF2CA6-53F3-6F11-2B25-F174DC75DC68}"/>
              </a:ext>
            </a:extLst>
          </p:cNvPr>
          <p:cNvSpPr/>
          <p:nvPr/>
        </p:nvSpPr>
        <p:spPr>
          <a:xfrm>
            <a:off x="96725" y="1545825"/>
            <a:ext cx="4205400" cy="446400"/>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 Basic level of preparedness</a:t>
            </a:r>
          </a:p>
        </p:txBody>
      </p:sp>
      <p:sp>
        <p:nvSpPr>
          <p:cNvPr id="5" name="Rectangle 4">
            <a:extLst>
              <a:ext uri="{FF2B5EF4-FFF2-40B4-BE49-F238E27FC236}">
                <a16:creationId xmlns:a16="http://schemas.microsoft.com/office/drawing/2014/main" id="{FDB46DC0-DD15-224F-BAA2-EDE6536E415A}"/>
              </a:ext>
            </a:extLst>
          </p:cNvPr>
          <p:cNvSpPr/>
          <p:nvPr/>
        </p:nvSpPr>
        <p:spPr>
          <a:xfrm>
            <a:off x="96725" y="3269825"/>
            <a:ext cx="4205400" cy="446400"/>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Intermediate level of preparedness</a:t>
            </a:r>
          </a:p>
        </p:txBody>
      </p:sp>
      <p:sp>
        <p:nvSpPr>
          <p:cNvPr id="6" name="Rectangle 5">
            <a:extLst>
              <a:ext uri="{FF2B5EF4-FFF2-40B4-BE49-F238E27FC236}">
                <a16:creationId xmlns:a16="http://schemas.microsoft.com/office/drawing/2014/main" id="{6CC09FFE-9DE8-F491-0F97-6D9117993E2B}"/>
              </a:ext>
            </a:extLst>
          </p:cNvPr>
          <p:cNvSpPr/>
          <p:nvPr/>
        </p:nvSpPr>
        <p:spPr>
          <a:xfrm>
            <a:off x="96725" y="4993825"/>
            <a:ext cx="4205400" cy="446400"/>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b="1" dirty="0">
                <a:solidFill>
                  <a:schemeClr val="bg1"/>
                </a:solidFill>
                <a:latin typeface="Montserrat" panose="00000500000000000000" pitchFamily="2" charset="0"/>
              </a:rPr>
              <a:t>Advanced level of preparedness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pic>
        <p:nvPicPr>
          <p:cNvPr id="3181" name="Google Shape;3181;p68"/>
          <p:cNvPicPr preferRelativeResize="0"/>
          <p:nvPr/>
        </p:nvPicPr>
        <p:blipFill rotWithShape="1">
          <a:blip r:embed="rId3">
            <a:alphaModFix/>
          </a:blip>
          <a:srcRect b="14893"/>
          <a:stretch/>
        </p:blipFill>
        <p:spPr>
          <a:xfrm>
            <a:off x="0" y="0"/>
            <a:ext cx="12192000" cy="6858000"/>
          </a:xfrm>
          <a:prstGeom prst="rect">
            <a:avLst/>
          </a:prstGeom>
          <a:noFill/>
          <a:ln>
            <a:noFill/>
          </a:ln>
        </p:spPr>
      </p:pic>
      <p:sp>
        <p:nvSpPr>
          <p:cNvPr id="3182" name="Google Shape;3182;p68"/>
          <p:cNvSpPr/>
          <p:nvPr/>
        </p:nvSpPr>
        <p:spPr>
          <a:xfrm>
            <a:off x="0" y="2800350"/>
            <a:ext cx="12192000" cy="12573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15 min Break </a:t>
            </a:r>
            <a:endParaRPr sz="3000" b="0" i="0" u="none" strike="noStrike" cap="none">
              <a:solidFill>
                <a:srgbClr val="FFFFFF"/>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87"/>
        <p:cNvGrpSpPr/>
        <p:nvPr/>
      </p:nvGrpSpPr>
      <p:grpSpPr>
        <a:xfrm>
          <a:off x="0" y="0"/>
          <a:ext cx="0" cy="0"/>
          <a:chOff x="0" y="0"/>
          <a:chExt cx="0" cy="0"/>
        </a:xfrm>
      </p:grpSpPr>
      <p:pic>
        <p:nvPicPr>
          <p:cNvPr id="3188" name="Google Shape;3188;p69"/>
          <p:cNvPicPr preferRelativeResize="0"/>
          <p:nvPr/>
        </p:nvPicPr>
        <p:blipFill rotWithShape="1">
          <a:blip r:embed="rId3">
            <a:alphaModFix/>
          </a:blip>
          <a:srcRect t="14985" b="10012"/>
          <a:stretch/>
        </p:blipFill>
        <p:spPr>
          <a:xfrm>
            <a:off x="0" y="0"/>
            <a:ext cx="12192000" cy="6858000"/>
          </a:xfrm>
          <a:prstGeom prst="rect">
            <a:avLst/>
          </a:prstGeom>
          <a:noFill/>
          <a:ln>
            <a:noFill/>
          </a:ln>
        </p:spPr>
      </p:pic>
      <p:sp>
        <p:nvSpPr>
          <p:cNvPr id="3189" name="Google Shape;3189;p69"/>
          <p:cNvSpPr/>
          <p:nvPr/>
        </p:nvSpPr>
        <p:spPr>
          <a:xfrm>
            <a:off x="1785750" y="2853025"/>
            <a:ext cx="8620500" cy="15432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1371600" marR="0" lvl="0" indent="0" algn="ctr" rtl="0">
              <a:lnSpc>
                <a:spcPct val="100000"/>
              </a:lnSpc>
              <a:spcBef>
                <a:spcPts val="1000"/>
              </a:spcBef>
              <a:spcAft>
                <a:spcPts val="0"/>
              </a:spcAft>
              <a:buClr>
                <a:srgbClr val="000000"/>
              </a:buClr>
              <a:buSzPts val="3600"/>
              <a:buFont typeface="Arial"/>
              <a:buNone/>
            </a:pPr>
            <a:r>
              <a:rPr lang="en-GB" sz="3600" b="1" i="0" u="none" strike="noStrike" cap="none">
                <a:solidFill>
                  <a:schemeClr val="lt1"/>
                </a:solidFill>
                <a:latin typeface="Montserrat"/>
                <a:ea typeface="Montserrat"/>
                <a:cs typeface="Montserrat"/>
                <a:sym typeface="Montserrat"/>
              </a:rPr>
              <a:t>Data Breaches </a:t>
            </a: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pic>
        <p:nvPicPr>
          <p:cNvPr id="3195" name="Google Shape;3195;p70"/>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196" name="Google Shape;3196;p7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a:t>
            </a:r>
            <a:endParaRPr sz="2200" b="1" i="0" u="none" strike="noStrike" cap="none">
              <a:solidFill>
                <a:schemeClr val="lt1"/>
              </a:solidFill>
              <a:latin typeface="Montserrat"/>
              <a:ea typeface="Montserrat"/>
              <a:cs typeface="Montserrat"/>
              <a:sym typeface="Montserrat"/>
            </a:endParaRPr>
          </a:p>
        </p:txBody>
      </p:sp>
      <p:sp>
        <p:nvSpPr>
          <p:cNvPr id="3197" name="Google Shape;3197;p7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3198" name="Google Shape;3198;p70"/>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00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6, 32, 34 - Recital 39, 40</a:t>
            </a:r>
            <a:endParaRPr sz="1700" b="1" i="0" u="none" strike="noStrike" cap="none">
              <a:solidFill>
                <a:schemeClr val="lt1"/>
              </a:solidFill>
              <a:latin typeface="Montserrat"/>
              <a:ea typeface="Montserrat"/>
              <a:cs typeface="Montserrat"/>
              <a:sym typeface="Montserrat"/>
            </a:endParaRPr>
          </a:p>
        </p:txBody>
      </p:sp>
      <p:grpSp>
        <p:nvGrpSpPr>
          <p:cNvPr id="3199" name="Google Shape;3199;p70"/>
          <p:cNvGrpSpPr/>
          <p:nvPr/>
        </p:nvGrpSpPr>
        <p:grpSpPr>
          <a:xfrm>
            <a:off x="96725" y="1533313"/>
            <a:ext cx="11998550" cy="1268850"/>
            <a:chOff x="96725" y="1545825"/>
            <a:chExt cx="11998550" cy="1268850"/>
          </a:xfrm>
        </p:grpSpPr>
        <p:sp>
          <p:nvSpPr>
            <p:cNvPr id="3200" name="Google Shape;3200;p70"/>
            <p:cNvSpPr/>
            <p:nvPr/>
          </p:nvSpPr>
          <p:spPr>
            <a:xfrm>
              <a:off x="203575" y="1882575"/>
              <a:ext cx="11891700" cy="9321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chemeClr val="dk1"/>
                  </a:solidFill>
                  <a:latin typeface="Montserrat"/>
                  <a:ea typeface="Montserrat"/>
                  <a:cs typeface="Montserrat"/>
                  <a:sym typeface="Montserrat"/>
                </a:rPr>
                <a:t>“breach of security</a:t>
              </a:r>
              <a:r>
                <a:rPr lang="en-GB" sz="1700" b="0" i="0" u="none" strike="noStrike" cap="none">
                  <a:solidFill>
                    <a:schemeClr val="dk1"/>
                  </a:solidFill>
                  <a:latin typeface="Montserrat"/>
                  <a:ea typeface="Montserrat"/>
                  <a:cs typeface="Montserrat"/>
                  <a:sym typeface="Montserrat"/>
                </a:rPr>
                <a:t> leading to the </a:t>
              </a:r>
              <a:r>
                <a:rPr lang="en-GB" sz="1700" b="1" i="0" u="none" strike="noStrike" cap="none">
                  <a:solidFill>
                    <a:schemeClr val="dk1"/>
                  </a:solidFill>
                  <a:latin typeface="Montserrat"/>
                  <a:ea typeface="Montserrat"/>
                  <a:cs typeface="Montserrat"/>
                  <a:sym typeface="Montserrat"/>
                </a:rPr>
                <a:t>accidental or unlawfu</a:t>
              </a:r>
              <a:r>
                <a:rPr lang="en-GB" sz="1700" b="0" i="0" u="none" strike="noStrike" cap="none">
                  <a:solidFill>
                    <a:schemeClr val="dk1"/>
                  </a:solidFill>
                  <a:latin typeface="Montserrat"/>
                  <a:ea typeface="Montserrat"/>
                  <a:cs typeface="Montserrat"/>
                  <a:sym typeface="Montserrat"/>
                </a:rPr>
                <a:t>l </a:t>
              </a:r>
              <a:r>
                <a:rPr lang="en-GB" sz="1700" b="1" i="0" u="none" strike="noStrike" cap="none">
                  <a:solidFill>
                    <a:schemeClr val="dk1"/>
                  </a:solidFill>
                  <a:latin typeface="Montserrat"/>
                  <a:ea typeface="Montserrat"/>
                  <a:cs typeface="Montserrat"/>
                  <a:sym typeface="Montserrat"/>
                </a:rPr>
                <a:t>destruction, loss, alteration, unauthorised disclosure of, or access to</a:t>
              </a:r>
              <a:r>
                <a:rPr lang="en-GB" sz="1700" b="0" i="0" u="none" strike="noStrike" cap="none">
                  <a:solidFill>
                    <a:schemeClr val="dk1"/>
                  </a:solidFill>
                  <a:latin typeface="Montserrat"/>
                  <a:ea typeface="Montserrat"/>
                  <a:cs typeface="Montserrat"/>
                  <a:sym typeface="Montserrat"/>
                </a:rPr>
                <a:t>, </a:t>
              </a:r>
              <a:r>
                <a:rPr lang="en-GB" sz="1700" b="1" i="0" u="none" strike="noStrike" cap="none">
                  <a:solidFill>
                    <a:schemeClr val="dk1"/>
                  </a:solidFill>
                  <a:latin typeface="Montserrat"/>
                  <a:ea typeface="Montserrat"/>
                  <a:cs typeface="Montserrat"/>
                  <a:sym typeface="Montserrat"/>
                </a:rPr>
                <a:t>personal data transmitted, stored</a:t>
              </a:r>
              <a:r>
                <a:rPr lang="en-GB" sz="1700" b="0" i="0" u="none" strike="noStrike" cap="none">
                  <a:solidFill>
                    <a:schemeClr val="dk1"/>
                  </a:solidFill>
                  <a:latin typeface="Montserrat"/>
                  <a:ea typeface="Montserrat"/>
                  <a:cs typeface="Montserrat"/>
                  <a:sym typeface="Montserrat"/>
                </a:rPr>
                <a:t> or otherwise processed</a:t>
              </a:r>
              <a:r>
                <a:rPr lang="en-GB" sz="1700" b="1" i="0" u="none" strike="noStrike" cap="none">
                  <a:solidFill>
                    <a:schemeClr val="dk1"/>
                  </a:solidFill>
                  <a:latin typeface="Montserrat"/>
                  <a:ea typeface="Montserrat"/>
                  <a:cs typeface="Montserrat"/>
                  <a:sym typeface="Montserrat"/>
                </a:rPr>
                <a:t>”</a:t>
              </a:r>
              <a:endParaRPr sz="1700" b="1" i="0" u="none" strike="noStrike" cap="none">
                <a:solidFill>
                  <a:schemeClr val="dk1"/>
                </a:solidFill>
                <a:latin typeface="Montserrat"/>
                <a:ea typeface="Montserrat"/>
                <a:cs typeface="Montserrat"/>
                <a:sym typeface="Montserrat"/>
              </a:endParaRPr>
            </a:p>
          </p:txBody>
        </p:sp>
        <p:sp>
          <p:nvSpPr>
            <p:cNvPr id="3201" name="Google Shape;3201;p70"/>
            <p:cNvSpPr txBox="1"/>
            <p:nvPr/>
          </p:nvSpPr>
          <p:spPr>
            <a:xfrm>
              <a:off x="96725" y="1545825"/>
              <a:ext cx="4205400" cy="461700"/>
            </a:xfrm>
            <a:prstGeom prst="rect">
              <a:avLst/>
            </a:prstGeom>
            <a:solidFill>
              <a:srgbClr val="62296D"/>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240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Personal data breach</a:t>
              </a:r>
              <a:endParaRPr sz="1800" b="1" i="0" u="none" strike="noStrike" cap="none">
                <a:solidFill>
                  <a:schemeClr val="lt1"/>
                </a:solidFill>
                <a:latin typeface="Montserrat"/>
                <a:ea typeface="Montserrat"/>
                <a:cs typeface="Montserrat"/>
                <a:sym typeface="Montserrat"/>
              </a:endParaRPr>
            </a:p>
          </p:txBody>
        </p:sp>
      </p:grpSp>
      <p:grpSp>
        <p:nvGrpSpPr>
          <p:cNvPr id="3202" name="Google Shape;3202;p70"/>
          <p:cNvGrpSpPr/>
          <p:nvPr/>
        </p:nvGrpSpPr>
        <p:grpSpPr>
          <a:xfrm>
            <a:off x="96725" y="4403325"/>
            <a:ext cx="11998550" cy="1273050"/>
            <a:chOff x="96725" y="3450825"/>
            <a:chExt cx="11998550" cy="1273050"/>
          </a:xfrm>
        </p:grpSpPr>
        <p:sp>
          <p:nvSpPr>
            <p:cNvPr id="3203" name="Google Shape;3203;p70"/>
            <p:cNvSpPr/>
            <p:nvPr/>
          </p:nvSpPr>
          <p:spPr>
            <a:xfrm>
              <a:off x="203575" y="3787575"/>
              <a:ext cx="11891700" cy="9363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chemeClr val="dk1"/>
                  </a:solidFill>
                  <a:latin typeface="Montserrat"/>
                  <a:ea typeface="Montserrat"/>
                  <a:cs typeface="Montserrat"/>
                  <a:sym typeface="Montserrat"/>
                </a:rPr>
                <a:t>“</a:t>
              </a:r>
              <a:r>
                <a:rPr lang="en-GB" sz="1700" b="0" i="0" u="none" strike="noStrike" cap="none">
                  <a:solidFill>
                    <a:schemeClr val="dk1"/>
                  </a:solidFill>
                  <a:latin typeface="Montserrat"/>
                  <a:ea typeface="Montserrat"/>
                  <a:cs typeface="Montserrat"/>
                  <a:sym typeface="Montserrat"/>
                </a:rPr>
                <a:t>the procedure that</a:t>
              </a:r>
              <a:r>
                <a:rPr lang="en-GB" sz="1700" b="1" i="0" u="none" strike="noStrike" cap="none">
                  <a:solidFill>
                    <a:schemeClr val="dk1"/>
                  </a:solidFill>
                  <a:latin typeface="Montserrat"/>
                  <a:ea typeface="Montserrat"/>
                  <a:cs typeface="Montserrat"/>
                  <a:sym typeface="Montserrat"/>
                </a:rPr>
                <a:t> converts clear text into a hashed code</a:t>
              </a:r>
              <a:r>
                <a:rPr lang="en-GB" sz="1700" b="0" i="0" u="none" strike="noStrike" cap="none">
                  <a:solidFill>
                    <a:schemeClr val="dk1"/>
                  </a:solidFill>
                  <a:latin typeface="Montserrat"/>
                  <a:ea typeface="Montserrat"/>
                  <a:cs typeface="Montserrat"/>
                  <a:sym typeface="Montserrat"/>
                </a:rPr>
                <a:t> using a </a:t>
              </a:r>
              <a:r>
                <a:rPr lang="en-GB" sz="1700" b="1" i="0" u="none" strike="noStrike" cap="none">
                  <a:solidFill>
                    <a:schemeClr val="dk1"/>
                  </a:solidFill>
                  <a:latin typeface="Montserrat"/>
                  <a:ea typeface="Montserrat"/>
                  <a:cs typeface="Montserrat"/>
                  <a:sym typeface="Montserrat"/>
                </a:rPr>
                <a:t>key</a:t>
              </a:r>
              <a:r>
                <a:rPr lang="en-GB" sz="1700" b="0" i="0" u="none" strike="noStrike" cap="none">
                  <a:solidFill>
                    <a:schemeClr val="dk1"/>
                  </a:solidFill>
                  <a:latin typeface="Montserrat"/>
                  <a:ea typeface="Montserrat"/>
                  <a:cs typeface="Montserrat"/>
                  <a:sym typeface="Montserrat"/>
                </a:rPr>
                <a:t>, where the outgoing </a:t>
              </a:r>
              <a:r>
                <a:rPr lang="en-GB" sz="1700" b="1" i="0" u="none" strike="noStrike" cap="none">
                  <a:solidFill>
                    <a:schemeClr val="dk1"/>
                  </a:solidFill>
                  <a:latin typeface="Montserrat"/>
                  <a:ea typeface="Montserrat"/>
                  <a:cs typeface="Montserrat"/>
                  <a:sym typeface="Montserrat"/>
                </a:rPr>
                <a:t>information</a:t>
              </a:r>
              <a:r>
                <a:rPr lang="en-GB" sz="1700" b="0" i="0" u="none" strike="noStrike" cap="none">
                  <a:solidFill>
                    <a:schemeClr val="dk1"/>
                  </a:solidFill>
                  <a:latin typeface="Montserrat"/>
                  <a:ea typeface="Montserrat"/>
                  <a:cs typeface="Montserrat"/>
                  <a:sym typeface="Montserrat"/>
                </a:rPr>
                <a:t> only becomes </a:t>
              </a:r>
              <a:r>
                <a:rPr lang="en-GB" sz="1700" b="1" i="0" u="none" strike="noStrike" cap="none">
                  <a:solidFill>
                    <a:schemeClr val="dk1"/>
                  </a:solidFill>
                  <a:latin typeface="Montserrat"/>
                  <a:ea typeface="Montserrat"/>
                  <a:cs typeface="Montserrat"/>
                  <a:sym typeface="Montserrat"/>
                </a:rPr>
                <a:t>readable</a:t>
              </a:r>
              <a:r>
                <a:rPr lang="en-GB" sz="1700" b="0" i="0" u="none" strike="noStrike" cap="none">
                  <a:solidFill>
                    <a:schemeClr val="dk1"/>
                  </a:solidFill>
                  <a:latin typeface="Montserrat"/>
                  <a:ea typeface="Montserrat"/>
                  <a:cs typeface="Montserrat"/>
                  <a:sym typeface="Montserrat"/>
                </a:rPr>
                <a:t> again by using the</a:t>
              </a:r>
              <a:r>
                <a:rPr lang="en-GB" sz="1700" b="1" i="0" u="none" strike="noStrike" cap="none">
                  <a:solidFill>
                    <a:schemeClr val="dk1"/>
                  </a:solidFill>
                  <a:latin typeface="Montserrat"/>
                  <a:ea typeface="Montserrat"/>
                  <a:cs typeface="Montserrat"/>
                  <a:sym typeface="Montserrat"/>
                </a:rPr>
                <a:t> correct key”</a:t>
              </a:r>
              <a:endParaRPr sz="1700" b="1" i="0" u="none" strike="noStrike" cap="none">
                <a:solidFill>
                  <a:schemeClr val="dk1"/>
                </a:solidFill>
                <a:latin typeface="Montserrat"/>
                <a:ea typeface="Montserrat"/>
                <a:cs typeface="Montserrat"/>
                <a:sym typeface="Montserrat"/>
              </a:endParaRPr>
            </a:p>
          </p:txBody>
        </p:sp>
        <p:sp>
          <p:nvSpPr>
            <p:cNvPr id="3204" name="Google Shape;3204;p70"/>
            <p:cNvSpPr txBox="1"/>
            <p:nvPr/>
          </p:nvSpPr>
          <p:spPr>
            <a:xfrm>
              <a:off x="96725" y="3450825"/>
              <a:ext cx="4205400" cy="461700"/>
            </a:xfrm>
            <a:prstGeom prst="rect">
              <a:avLst/>
            </a:prstGeom>
            <a:solidFill>
              <a:srgbClr val="62296D"/>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240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Encryption</a:t>
              </a:r>
              <a:endParaRPr sz="1800" b="1" i="0" u="none" strike="noStrike" cap="none">
                <a:solidFill>
                  <a:schemeClr val="lt1"/>
                </a:solidFill>
                <a:latin typeface="Montserrat"/>
                <a:ea typeface="Montserrat"/>
                <a:cs typeface="Montserrat"/>
                <a:sym typeface="Montserrat"/>
              </a:endParaRPr>
            </a:p>
          </p:txBody>
        </p:sp>
      </p:grpSp>
      <p:sp>
        <p:nvSpPr>
          <p:cNvPr id="3205" name="Google Shape;3205;p70"/>
          <p:cNvSpPr/>
          <p:nvPr/>
        </p:nvSpPr>
        <p:spPr>
          <a:xfrm rot="5400000">
            <a:off x="5950650" y="3634342"/>
            <a:ext cx="290700" cy="4467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3206" name="Google Shape;3206;p70"/>
          <p:cNvGrpSpPr/>
          <p:nvPr/>
        </p:nvGrpSpPr>
        <p:grpSpPr>
          <a:xfrm>
            <a:off x="96725" y="2968319"/>
            <a:ext cx="11998550" cy="1268850"/>
            <a:chOff x="96725" y="1545825"/>
            <a:chExt cx="11998550" cy="1268850"/>
          </a:xfrm>
        </p:grpSpPr>
        <p:sp>
          <p:nvSpPr>
            <p:cNvPr id="3207" name="Google Shape;3207;p70"/>
            <p:cNvSpPr/>
            <p:nvPr/>
          </p:nvSpPr>
          <p:spPr>
            <a:xfrm>
              <a:off x="203575" y="1882575"/>
              <a:ext cx="11891700" cy="9321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chemeClr val="dk1"/>
                  </a:solidFill>
                  <a:latin typeface="Montserrat"/>
                  <a:ea typeface="Montserrat"/>
                  <a:cs typeface="Montserrat"/>
                  <a:sym typeface="Montserrat"/>
                </a:rPr>
                <a:t>“</a:t>
              </a:r>
              <a:r>
                <a:rPr lang="en-GB" sz="1700" b="0" i="0" u="none" strike="noStrike" cap="none">
                  <a:solidFill>
                    <a:schemeClr val="dk1"/>
                  </a:solidFill>
                  <a:latin typeface="Montserrat"/>
                  <a:ea typeface="Montserrat"/>
                  <a:cs typeface="Montserrat"/>
                  <a:sym typeface="Montserrat"/>
                </a:rPr>
                <a:t>an </a:t>
              </a:r>
              <a:r>
                <a:rPr lang="en-GB" sz="1700" b="1" i="0" u="none" strike="noStrike" cap="none">
                  <a:solidFill>
                    <a:schemeClr val="dk1"/>
                  </a:solidFill>
                  <a:latin typeface="Montserrat"/>
                  <a:ea typeface="Montserrat"/>
                  <a:cs typeface="Montserrat"/>
                  <a:sym typeface="Montserrat"/>
                </a:rPr>
                <a:t>impermissible use or disclosure</a:t>
              </a:r>
              <a:r>
                <a:rPr lang="en-GB" sz="1700" b="0" i="0" u="none" strike="noStrike" cap="none">
                  <a:solidFill>
                    <a:schemeClr val="dk1"/>
                  </a:solidFill>
                  <a:latin typeface="Montserrat"/>
                  <a:ea typeface="Montserrat"/>
                  <a:cs typeface="Montserrat"/>
                  <a:sym typeface="Montserrat"/>
                </a:rPr>
                <a:t> under the Privacy Rule that </a:t>
              </a:r>
              <a:r>
                <a:rPr lang="en-GB" sz="1700" b="1" i="0" u="none" strike="noStrike" cap="none">
                  <a:solidFill>
                    <a:schemeClr val="dk1"/>
                  </a:solidFill>
                  <a:latin typeface="Montserrat"/>
                  <a:ea typeface="Montserrat"/>
                  <a:cs typeface="Montserrat"/>
                  <a:sym typeface="Montserrat"/>
                </a:rPr>
                <a:t>compromises the security or privacy</a:t>
              </a:r>
              <a:r>
                <a:rPr lang="en-GB" sz="1700" b="0" i="0" u="none" strike="noStrike" cap="none">
                  <a:solidFill>
                    <a:schemeClr val="dk1"/>
                  </a:solidFill>
                  <a:latin typeface="Montserrat"/>
                  <a:ea typeface="Montserrat"/>
                  <a:cs typeface="Montserrat"/>
                  <a:sym typeface="Montserrat"/>
                </a:rPr>
                <a:t> of the </a:t>
              </a:r>
              <a:r>
                <a:rPr lang="en-GB" sz="1700" b="1" i="0" u="none" strike="noStrike" cap="none">
                  <a:solidFill>
                    <a:schemeClr val="dk1"/>
                  </a:solidFill>
                  <a:latin typeface="Montserrat"/>
                  <a:ea typeface="Montserrat"/>
                  <a:cs typeface="Montserrat"/>
                  <a:sym typeface="Montserrat"/>
                </a:rPr>
                <a:t>protected health information</a:t>
              </a:r>
              <a:r>
                <a:rPr lang="en-GB" sz="1700" b="0" i="0" u="none" strike="noStrike" cap="none">
                  <a:solidFill>
                    <a:schemeClr val="dk1"/>
                  </a:solidFill>
                  <a:latin typeface="Montserrat"/>
                  <a:ea typeface="Montserrat"/>
                  <a:cs typeface="Montserrat"/>
                  <a:sym typeface="Montserrat"/>
                </a:rPr>
                <a:t> </a:t>
              </a:r>
              <a:r>
                <a:rPr lang="en-GB" sz="1700" b="1" i="0" u="none" strike="noStrike" cap="none">
                  <a:solidFill>
                    <a:schemeClr val="dk1"/>
                  </a:solidFill>
                  <a:latin typeface="Montserrat"/>
                  <a:ea typeface="Montserrat"/>
                  <a:cs typeface="Montserrat"/>
                  <a:sym typeface="Montserrat"/>
                </a:rPr>
                <a:t>”</a:t>
              </a:r>
              <a:endParaRPr sz="1700" b="1" i="0" u="none" strike="noStrike" cap="none">
                <a:solidFill>
                  <a:schemeClr val="dk1"/>
                </a:solidFill>
                <a:latin typeface="Montserrat"/>
                <a:ea typeface="Montserrat"/>
                <a:cs typeface="Montserrat"/>
                <a:sym typeface="Montserrat"/>
              </a:endParaRPr>
            </a:p>
          </p:txBody>
        </p:sp>
        <p:sp>
          <p:nvSpPr>
            <p:cNvPr id="3208" name="Google Shape;3208;p70"/>
            <p:cNvSpPr txBox="1"/>
            <p:nvPr/>
          </p:nvSpPr>
          <p:spPr>
            <a:xfrm>
              <a:off x="96725" y="1545825"/>
              <a:ext cx="4205400" cy="446400"/>
            </a:xfrm>
            <a:prstGeom prst="rect">
              <a:avLst/>
            </a:prstGeom>
            <a:solidFill>
              <a:srgbClr val="62296D"/>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2400"/>
                </a:spcAft>
                <a:buClr>
                  <a:srgbClr val="000000"/>
                </a:buClr>
                <a:buSzPts val="1700"/>
                <a:buFont typeface="Arial"/>
                <a:buNone/>
              </a:pPr>
              <a:r>
                <a:rPr lang="en-GB" sz="1700" b="1" i="0" u="none" strike="noStrike" cap="none">
                  <a:solidFill>
                    <a:schemeClr val="lt1"/>
                  </a:solidFill>
                  <a:latin typeface="Montserrat"/>
                  <a:ea typeface="Montserrat"/>
                  <a:cs typeface="Montserrat"/>
                  <a:sym typeface="Montserrat"/>
                </a:rPr>
                <a:t>Breach - HIPAA</a:t>
              </a:r>
              <a:endParaRPr sz="1700" b="1" i="0" u="none" strike="noStrike" cap="none">
                <a:solidFill>
                  <a:schemeClr val="lt1"/>
                </a:solidFill>
                <a:latin typeface="Montserrat"/>
                <a:ea typeface="Montserrat"/>
                <a:cs typeface="Montserrat"/>
                <a:sym typeface="Montserrat"/>
              </a:endParaRPr>
            </a:p>
          </p:txBody>
        </p:sp>
      </p:grpSp>
      <p:sp>
        <p:nvSpPr>
          <p:cNvPr id="3209" name="Google Shape;3209;p70"/>
          <p:cNvSpPr txBox="1"/>
          <p:nvPr/>
        </p:nvSpPr>
        <p:spPr>
          <a:xfrm>
            <a:off x="2456850" y="6214350"/>
            <a:ext cx="7440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Minimises the risk of an incident during data processing</a:t>
            </a:r>
            <a:endParaRPr sz="18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pic>
        <p:nvPicPr>
          <p:cNvPr id="3215" name="Google Shape;3215;p71"/>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216" name="Google Shape;3216;p7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processing</a:t>
            </a:r>
            <a:endParaRPr sz="2200" b="1" i="0" u="none" strike="noStrike" cap="none">
              <a:solidFill>
                <a:schemeClr val="lt1"/>
              </a:solidFill>
              <a:latin typeface="Montserrat"/>
              <a:ea typeface="Montserrat"/>
              <a:cs typeface="Montserrat"/>
              <a:sym typeface="Montserrat"/>
            </a:endParaRPr>
          </a:p>
        </p:txBody>
      </p:sp>
      <p:sp>
        <p:nvSpPr>
          <p:cNvPr id="3217" name="Google Shape;3217;p7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3218" name="Google Shape;3218;p71"/>
          <p:cNvSpPr txBox="1"/>
          <p:nvPr/>
        </p:nvSpPr>
        <p:spPr>
          <a:xfrm>
            <a:off x="899350" y="1607750"/>
            <a:ext cx="3072900" cy="13686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1" i="0" u="none" strike="noStrike" cap="none">
                <a:solidFill>
                  <a:schemeClr val="lt1"/>
                </a:solidFill>
                <a:latin typeface="Montserrat"/>
                <a:ea typeface="Montserrat"/>
                <a:cs typeface="Montserrat"/>
                <a:sym typeface="Montserrat"/>
              </a:rPr>
              <a:t> Controller &amp; processor</a:t>
            </a:r>
            <a:endParaRPr sz="1700" b="1" i="0" u="none" strike="noStrike" cap="none">
              <a:solidFill>
                <a:schemeClr val="lt1"/>
              </a:solidFill>
              <a:latin typeface="Montserrat"/>
              <a:ea typeface="Montserrat"/>
              <a:cs typeface="Montserrat"/>
              <a:sym typeface="Montserrat"/>
            </a:endParaRPr>
          </a:p>
        </p:txBody>
      </p:sp>
      <p:sp>
        <p:nvSpPr>
          <p:cNvPr id="3219" name="Google Shape;3219;p71"/>
          <p:cNvSpPr/>
          <p:nvPr/>
        </p:nvSpPr>
        <p:spPr>
          <a:xfrm>
            <a:off x="503600" y="825800"/>
            <a:ext cx="11023500" cy="54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chemeClr val="dk1"/>
                </a:solidFill>
                <a:latin typeface="Montserrat"/>
                <a:ea typeface="Montserrat"/>
                <a:cs typeface="Montserrat"/>
                <a:sym typeface="Montserrat"/>
              </a:rPr>
              <a:t>“The </a:t>
            </a:r>
            <a:r>
              <a:rPr lang="en-GB" sz="1700" b="1" i="0" u="none" strike="noStrike" cap="none">
                <a:solidFill>
                  <a:schemeClr val="dk1"/>
                </a:solidFill>
                <a:latin typeface="Montserrat"/>
                <a:ea typeface="Montserrat"/>
                <a:cs typeface="Montserrat"/>
                <a:sym typeface="Montserrat"/>
              </a:rPr>
              <a:t>higher the risks</a:t>
            </a:r>
            <a:r>
              <a:rPr lang="en-GB" sz="1700" b="0" i="0" u="none" strike="noStrike" cap="none">
                <a:solidFill>
                  <a:schemeClr val="dk1"/>
                </a:solidFill>
                <a:latin typeface="Montserrat"/>
                <a:ea typeface="Montserrat"/>
                <a:cs typeface="Montserrat"/>
                <a:sym typeface="Montserrat"/>
              </a:rPr>
              <a:t> involved in data processing, the </a:t>
            </a:r>
            <a:r>
              <a:rPr lang="en-GB" sz="1700" b="1" i="0" u="none" strike="noStrike" cap="none">
                <a:solidFill>
                  <a:schemeClr val="dk1"/>
                </a:solidFill>
                <a:latin typeface="Montserrat"/>
                <a:ea typeface="Montserrat"/>
                <a:cs typeface="Montserrat"/>
                <a:sym typeface="Montserrat"/>
              </a:rPr>
              <a:t>more likely</a:t>
            </a:r>
            <a:r>
              <a:rPr lang="en-GB" sz="1700" b="0" i="0" u="none" strike="noStrike" cap="none">
                <a:solidFill>
                  <a:schemeClr val="dk1"/>
                </a:solidFill>
                <a:latin typeface="Montserrat"/>
                <a:ea typeface="Montserrat"/>
                <a:cs typeface="Montserrat"/>
                <a:sym typeface="Montserrat"/>
              </a:rPr>
              <a:t> these are to manifest”</a:t>
            </a:r>
            <a:endParaRPr sz="1700" b="0" i="0" u="none" strike="noStrike" cap="none">
              <a:solidFill>
                <a:schemeClr val="dk1"/>
              </a:solidFill>
              <a:latin typeface="Montserrat"/>
              <a:ea typeface="Montserrat"/>
              <a:cs typeface="Montserrat"/>
              <a:sym typeface="Montserrat"/>
            </a:endParaRPr>
          </a:p>
        </p:txBody>
      </p:sp>
      <p:sp>
        <p:nvSpPr>
          <p:cNvPr id="3220" name="Google Shape;3220;p71"/>
          <p:cNvSpPr/>
          <p:nvPr/>
        </p:nvSpPr>
        <p:spPr>
          <a:xfrm>
            <a:off x="5336750" y="1607750"/>
            <a:ext cx="6580500" cy="13686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chemeClr val="dk1"/>
                </a:solidFill>
                <a:latin typeface="Montserrat"/>
                <a:ea typeface="Montserrat"/>
                <a:cs typeface="Montserrat"/>
                <a:sym typeface="Montserrat"/>
              </a:rPr>
              <a:t>When processing patient data, </a:t>
            </a:r>
            <a:r>
              <a:rPr lang="en-GB" sz="1700" b="1" i="0" u="none" strike="noStrike" cap="none">
                <a:solidFill>
                  <a:schemeClr val="dk1"/>
                </a:solidFill>
                <a:latin typeface="Montserrat"/>
                <a:ea typeface="Montserrat"/>
                <a:cs typeface="Montserrat"/>
                <a:sym typeface="Montserrat"/>
              </a:rPr>
              <a:t>Consider the technical and organisational measures to ensure a level of security appropriate to the risk</a:t>
            </a:r>
            <a:endParaRPr sz="17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Montserrat"/>
              <a:ea typeface="Montserrat"/>
              <a:cs typeface="Montserrat"/>
              <a:sym typeface="Montserrat"/>
            </a:endParaRPr>
          </a:p>
        </p:txBody>
      </p:sp>
      <p:cxnSp>
        <p:nvCxnSpPr>
          <p:cNvPr id="3221" name="Google Shape;3221;p71"/>
          <p:cNvCxnSpPr>
            <a:stCxn id="3218" idx="3"/>
            <a:endCxn id="3220" idx="1"/>
          </p:cNvCxnSpPr>
          <p:nvPr/>
        </p:nvCxnSpPr>
        <p:spPr>
          <a:xfrm>
            <a:off x="3972250" y="2292050"/>
            <a:ext cx="1364400" cy="0"/>
          </a:xfrm>
          <a:prstGeom prst="straightConnector1">
            <a:avLst/>
          </a:prstGeom>
          <a:noFill/>
          <a:ln w="19050" cap="flat" cmpd="sng">
            <a:solidFill>
              <a:schemeClr val="dk1"/>
            </a:solidFill>
            <a:prstDash val="dash"/>
            <a:round/>
            <a:headEnd type="none" w="sm" len="sm"/>
            <a:tailEnd type="none" w="sm" len="sm"/>
          </a:ln>
        </p:spPr>
      </p:cxnSp>
      <p:sp>
        <p:nvSpPr>
          <p:cNvPr id="3222" name="Google Shape;3222;p71"/>
          <p:cNvSpPr/>
          <p:nvPr/>
        </p:nvSpPr>
        <p:spPr>
          <a:xfrm>
            <a:off x="1515900" y="3487230"/>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Use of pseudonyms </a:t>
            </a:r>
            <a:r>
              <a:rPr lang="en-GB" sz="1600" b="0" i="0" u="none" strike="noStrike" cap="none">
                <a:solidFill>
                  <a:schemeClr val="dk1"/>
                </a:solidFill>
                <a:latin typeface="Montserrat"/>
                <a:ea typeface="Montserrat"/>
                <a:cs typeface="Montserrat"/>
                <a:sym typeface="Montserrat"/>
              </a:rPr>
              <a:t>and encryption of personal data.</a:t>
            </a:r>
            <a:endParaRPr sz="1600" b="0" i="0" u="none" strike="noStrike" cap="none">
              <a:solidFill>
                <a:schemeClr val="dk1"/>
              </a:solidFill>
              <a:latin typeface="Montserrat"/>
              <a:ea typeface="Montserrat"/>
              <a:cs typeface="Montserrat"/>
              <a:sym typeface="Montserrat"/>
            </a:endParaRPr>
          </a:p>
        </p:txBody>
      </p:sp>
      <p:sp>
        <p:nvSpPr>
          <p:cNvPr id="3223" name="Google Shape;3223;p71"/>
          <p:cNvSpPr/>
          <p:nvPr/>
        </p:nvSpPr>
        <p:spPr>
          <a:xfrm>
            <a:off x="1515900" y="4206297"/>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Ability to ensure the </a:t>
            </a:r>
            <a:r>
              <a:rPr lang="en-GB" sz="1600" b="1" i="0" u="none" strike="noStrike" cap="none">
                <a:solidFill>
                  <a:schemeClr val="dk1"/>
                </a:solidFill>
                <a:latin typeface="Montserrat"/>
                <a:ea typeface="Montserrat"/>
                <a:cs typeface="Montserrat"/>
                <a:sym typeface="Montserrat"/>
              </a:rPr>
              <a:t>ongoing</a:t>
            </a:r>
            <a:r>
              <a:rPr lang="en-GB" sz="1600" b="0" i="0" u="none" strike="noStrike" cap="none">
                <a:solidFill>
                  <a:schemeClr val="dk1"/>
                </a:solidFill>
                <a:latin typeface="Montserrat"/>
                <a:ea typeface="Montserrat"/>
                <a:cs typeface="Montserrat"/>
                <a:sym typeface="Montserrat"/>
              </a:rPr>
              <a:t> </a:t>
            </a:r>
            <a:r>
              <a:rPr lang="en-GB" sz="1600" b="1" i="0" u="none" strike="noStrike" cap="none">
                <a:solidFill>
                  <a:schemeClr val="dk1"/>
                </a:solidFill>
                <a:latin typeface="Montserrat"/>
                <a:ea typeface="Montserrat"/>
                <a:cs typeface="Montserrat"/>
                <a:sym typeface="Montserrat"/>
              </a:rPr>
              <a:t>confidentiality, integrity, availability</a:t>
            </a:r>
            <a:r>
              <a:rPr lang="en-GB" sz="1600" b="0" i="0" u="none" strike="noStrike" cap="none">
                <a:solidFill>
                  <a:schemeClr val="dk1"/>
                </a:solidFill>
                <a:latin typeface="Montserrat"/>
                <a:ea typeface="Montserrat"/>
                <a:cs typeface="Montserrat"/>
                <a:sym typeface="Montserrat"/>
              </a:rPr>
              <a:t> and </a:t>
            </a:r>
            <a:r>
              <a:rPr lang="en-GB" sz="1600" b="1" i="0" u="none" strike="noStrike" cap="none">
                <a:solidFill>
                  <a:schemeClr val="dk1"/>
                </a:solidFill>
                <a:latin typeface="Montserrat"/>
                <a:ea typeface="Montserrat"/>
                <a:cs typeface="Montserrat"/>
                <a:sym typeface="Montserrat"/>
              </a:rPr>
              <a:t>resilience</a:t>
            </a:r>
            <a:r>
              <a:rPr lang="en-GB" sz="1600" b="0" i="0" u="none" strike="noStrike" cap="none">
                <a:solidFill>
                  <a:schemeClr val="dk1"/>
                </a:solidFill>
                <a:latin typeface="Montserrat"/>
                <a:ea typeface="Montserrat"/>
                <a:cs typeface="Montserrat"/>
                <a:sym typeface="Montserrat"/>
              </a:rPr>
              <a:t> of processing.</a:t>
            </a:r>
            <a:endParaRPr sz="1600" b="0" i="0" u="none" strike="noStrike" cap="none">
              <a:solidFill>
                <a:schemeClr val="dk1"/>
              </a:solidFill>
              <a:latin typeface="Montserrat"/>
              <a:ea typeface="Montserrat"/>
              <a:cs typeface="Montserrat"/>
              <a:sym typeface="Montserrat"/>
            </a:endParaRPr>
          </a:p>
        </p:txBody>
      </p:sp>
      <p:sp>
        <p:nvSpPr>
          <p:cNvPr id="3224" name="Google Shape;3224;p71"/>
          <p:cNvSpPr/>
          <p:nvPr/>
        </p:nvSpPr>
        <p:spPr>
          <a:xfrm>
            <a:off x="1515900" y="4925365"/>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Ability to </a:t>
            </a:r>
            <a:r>
              <a:rPr lang="en-GB" sz="1600" b="1" i="0" u="none" strike="noStrike" cap="none">
                <a:solidFill>
                  <a:schemeClr val="dk1"/>
                </a:solidFill>
                <a:latin typeface="Montserrat"/>
                <a:ea typeface="Montserrat"/>
                <a:cs typeface="Montserrat"/>
                <a:sym typeface="Montserrat"/>
              </a:rPr>
              <a:t>restore the availability</a:t>
            </a:r>
            <a:r>
              <a:rPr lang="en-GB" sz="1600" b="0" i="0" u="none" strike="noStrike" cap="none">
                <a:solidFill>
                  <a:schemeClr val="dk1"/>
                </a:solidFill>
                <a:latin typeface="Montserrat"/>
                <a:ea typeface="Montserrat"/>
                <a:cs typeface="Montserrat"/>
                <a:sym typeface="Montserrat"/>
              </a:rPr>
              <a:t> and </a:t>
            </a:r>
            <a:r>
              <a:rPr lang="en-GB" sz="1600" b="1" i="0" u="none" strike="noStrike" cap="none">
                <a:solidFill>
                  <a:schemeClr val="dk1"/>
                </a:solidFill>
                <a:latin typeface="Montserrat"/>
                <a:ea typeface="Montserrat"/>
                <a:cs typeface="Montserrat"/>
                <a:sym typeface="Montserrat"/>
              </a:rPr>
              <a:t>access </a:t>
            </a:r>
            <a:r>
              <a:rPr lang="en-GB" sz="1600" b="0" i="0" u="none" strike="noStrike" cap="none">
                <a:solidFill>
                  <a:schemeClr val="dk1"/>
                </a:solidFill>
                <a:latin typeface="Montserrat"/>
                <a:ea typeface="Montserrat"/>
                <a:cs typeface="Montserrat"/>
                <a:sym typeface="Montserrat"/>
              </a:rPr>
              <a:t>in a timely manner in the event of a physical or technical incident.</a:t>
            </a:r>
            <a:endParaRPr sz="1600" b="0" i="0" u="none" strike="noStrike" cap="none">
              <a:solidFill>
                <a:schemeClr val="dk1"/>
              </a:solidFill>
              <a:latin typeface="Montserrat"/>
              <a:ea typeface="Montserrat"/>
              <a:cs typeface="Montserrat"/>
              <a:sym typeface="Montserrat"/>
            </a:endParaRPr>
          </a:p>
        </p:txBody>
      </p:sp>
      <p:sp>
        <p:nvSpPr>
          <p:cNvPr id="3225" name="Google Shape;3225;p71"/>
          <p:cNvSpPr/>
          <p:nvPr/>
        </p:nvSpPr>
        <p:spPr>
          <a:xfrm>
            <a:off x="1515900" y="5644432"/>
            <a:ext cx="9160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A </a:t>
            </a:r>
            <a:r>
              <a:rPr lang="en-GB" sz="1600" b="1" i="0" u="none" strike="noStrike" cap="none">
                <a:solidFill>
                  <a:schemeClr val="dk1"/>
                </a:solidFill>
                <a:latin typeface="Montserrat"/>
                <a:ea typeface="Montserrat"/>
                <a:cs typeface="Montserrat"/>
                <a:sym typeface="Montserrat"/>
              </a:rPr>
              <a:t>process</a:t>
            </a:r>
            <a:r>
              <a:rPr lang="en-GB" sz="1600" b="0" i="0" u="none" strike="noStrike" cap="none">
                <a:solidFill>
                  <a:schemeClr val="dk1"/>
                </a:solidFill>
                <a:latin typeface="Montserrat"/>
                <a:ea typeface="Montserrat"/>
                <a:cs typeface="Montserrat"/>
                <a:sym typeface="Montserrat"/>
              </a:rPr>
              <a:t> for </a:t>
            </a:r>
            <a:r>
              <a:rPr lang="en-GB" sz="1600" b="1" i="0" u="none" strike="noStrike" cap="none">
                <a:solidFill>
                  <a:schemeClr val="dk1"/>
                </a:solidFill>
                <a:latin typeface="Montserrat"/>
                <a:ea typeface="Montserrat"/>
                <a:cs typeface="Montserrat"/>
                <a:sym typeface="Montserrat"/>
              </a:rPr>
              <a:t>regularly testing</a:t>
            </a:r>
            <a:r>
              <a:rPr lang="en-GB" sz="1600" b="0" i="0" u="none" strike="noStrike" cap="none">
                <a:solidFill>
                  <a:schemeClr val="dk1"/>
                </a:solidFill>
                <a:latin typeface="Montserrat"/>
                <a:ea typeface="Montserrat"/>
                <a:cs typeface="Montserrat"/>
                <a:sym typeface="Montserrat"/>
              </a:rPr>
              <a:t> the </a:t>
            </a:r>
            <a:r>
              <a:rPr lang="en-GB" sz="1600" b="1" i="0" u="none" strike="noStrike" cap="none">
                <a:solidFill>
                  <a:schemeClr val="dk1"/>
                </a:solidFill>
                <a:latin typeface="Montserrat"/>
                <a:ea typeface="Montserrat"/>
                <a:cs typeface="Montserrat"/>
                <a:sym typeface="Montserrat"/>
              </a:rPr>
              <a:t>effectiveness</a:t>
            </a:r>
            <a:r>
              <a:rPr lang="en-GB" sz="1600" b="0" i="0" u="none" strike="noStrike" cap="none">
                <a:solidFill>
                  <a:schemeClr val="dk1"/>
                </a:solidFill>
                <a:latin typeface="Montserrat"/>
                <a:ea typeface="Montserrat"/>
                <a:cs typeface="Montserrat"/>
                <a:sym typeface="Montserrat"/>
              </a:rPr>
              <a:t> of </a:t>
            </a:r>
            <a:r>
              <a:rPr lang="en-GB" sz="1600" b="1" i="0" u="none" strike="noStrike" cap="none">
                <a:solidFill>
                  <a:schemeClr val="dk1"/>
                </a:solidFill>
                <a:latin typeface="Montserrat"/>
                <a:ea typeface="Montserrat"/>
                <a:cs typeface="Montserrat"/>
                <a:sym typeface="Montserrat"/>
              </a:rPr>
              <a:t>technical and organisational measures</a:t>
            </a:r>
            <a:r>
              <a:rPr lang="en-GB" sz="1600" b="0" i="0" u="none" strike="noStrike" cap="none">
                <a:solidFill>
                  <a:schemeClr val="dk1"/>
                </a:solidFill>
                <a:latin typeface="Montserrat"/>
                <a:ea typeface="Montserrat"/>
                <a:cs typeface="Montserrat"/>
                <a:sym typeface="Montserrat"/>
              </a:rPr>
              <a:t> for ensuring the </a:t>
            </a:r>
            <a:r>
              <a:rPr lang="en-GB" sz="1600" b="1" i="0" u="none" strike="noStrike" cap="none">
                <a:solidFill>
                  <a:schemeClr val="dk1"/>
                </a:solidFill>
                <a:latin typeface="Montserrat"/>
                <a:ea typeface="Montserrat"/>
                <a:cs typeface="Montserrat"/>
                <a:sym typeface="Montserrat"/>
              </a:rPr>
              <a:t>security</a:t>
            </a:r>
            <a:r>
              <a:rPr lang="en-GB" sz="1600" b="0" i="0" u="none" strike="noStrike" cap="none">
                <a:solidFill>
                  <a:schemeClr val="dk1"/>
                </a:solidFill>
                <a:latin typeface="Montserrat"/>
                <a:ea typeface="Montserrat"/>
                <a:cs typeface="Montserrat"/>
                <a:sym typeface="Montserrat"/>
              </a:rPr>
              <a:t>.</a:t>
            </a:r>
            <a:endParaRPr sz="1600" b="0" i="0" u="none" strike="noStrike" cap="none">
              <a:solidFill>
                <a:schemeClr val="dk1"/>
              </a:solidFill>
              <a:latin typeface="Montserrat"/>
              <a:ea typeface="Montserrat"/>
              <a:cs typeface="Montserrat"/>
              <a:sym typeface="Montserrat"/>
            </a:endParaRPr>
          </a:p>
        </p:txBody>
      </p:sp>
      <p:sp>
        <p:nvSpPr>
          <p:cNvPr id="3226" name="Google Shape;3226;p71"/>
          <p:cNvSpPr/>
          <p:nvPr/>
        </p:nvSpPr>
        <p:spPr>
          <a:xfrm rot="5400000">
            <a:off x="5950650" y="998167"/>
            <a:ext cx="290700" cy="4467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pic>
        <p:nvPicPr>
          <p:cNvPr id="3232" name="Google Shape;3232;p72"/>
          <p:cNvPicPr preferRelativeResize="0"/>
          <p:nvPr/>
        </p:nvPicPr>
        <p:blipFill rotWithShape="1">
          <a:blip r:embed="rId3">
            <a:alphaModFix/>
          </a:blip>
          <a:srcRect/>
          <a:stretch/>
        </p:blipFill>
        <p:spPr>
          <a:xfrm>
            <a:off x="3680425" y="825525"/>
            <a:ext cx="8206725" cy="5944325"/>
          </a:xfrm>
          <a:prstGeom prst="rect">
            <a:avLst/>
          </a:prstGeom>
          <a:noFill/>
          <a:ln w="19050" cap="flat" cmpd="sng">
            <a:solidFill>
              <a:schemeClr val="dk1"/>
            </a:solidFill>
            <a:prstDash val="solid"/>
            <a:round/>
            <a:headEnd type="none" w="sm" len="sm"/>
            <a:tailEnd type="none" w="sm" len="sm"/>
          </a:ln>
        </p:spPr>
      </p:pic>
      <p:pic>
        <p:nvPicPr>
          <p:cNvPr id="3233" name="Google Shape;3233;p72"/>
          <p:cNvPicPr preferRelativeResize="0"/>
          <p:nvPr/>
        </p:nvPicPr>
        <p:blipFill rotWithShape="1">
          <a:blip r:embed="rId4">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234" name="Google Shape;3234;p72"/>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data breaches </a:t>
            </a:r>
            <a:endParaRPr sz="2200" b="1" i="0" u="none" strike="noStrike" cap="none">
              <a:solidFill>
                <a:schemeClr val="lt1"/>
              </a:solidFill>
              <a:latin typeface="Montserrat"/>
              <a:ea typeface="Montserrat"/>
              <a:cs typeface="Montserrat"/>
              <a:sym typeface="Montserrat"/>
            </a:endParaRPr>
          </a:p>
        </p:txBody>
      </p:sp>
      <p:sp>
        <p:nvSpPr>
          <p:cNvPr id="3235" name="Google Shape;3235;p72"/>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3236" name="Google Shape;3236;p72"/>
          <p:cNvSpPr txBox="1"/>
          <p:nvPr/>
        </p:nvSpPr>
        <p:spPr>
          <a:xfrm>
            <a:off x="143025" y="2983100"/>
            <a:ext cx="3128700" cy="1015800"/>
          </a:xfrm>
          <a:prstGeom prst="rect">
            <a:avLst/>
          </a:prstGeom>
          <a:solidFill>
            <a:srgbClr val="F3F3F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Affected healthcare entities of breach or theft of data</a:t>
            </a:r>
            <a:endParaRPr sz="18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41"/>
        <p:cNvGrpSpPr/>
        <p:nvPr/>
      </p:nvGrpSpPr>
      <p:grpSpPr>
        <a:xfrm>
          <a:off x="0" y="0"/>
          <a:ext cx="0" cy="0"/>
          <a:chOff x="0" y="0"/>
          <a:chExt cx="0" cy="0"/>
        </a:xfrm>
      </p:grpSpPr>
      <p:pic>
        <p:nvPicPr>
          <p:cNvPr id="3242" name="Google Shape;3242;p73"/>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243" name="Google Shape;3243;p73"/>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data breaches cont. </a:t>
            </a:r>
            <a:endParaRPr sz="2200" b="1" i="0" u="none" strike="noStrike" cap="none">
              <a:solidFill>
                <a:schemeClr val="lt1"/>
              </a:solidFill>
              <a:latin typeface="Montserrat"/>
              <a:ea typeface="Montserrat"/>
              <a:cs typeface="Montserrat"/>
              <a:sym typeface="Montserrat"/>
            </a:endParaRPr>
          </a:p>
        </p:txBody>
      </p:sp>
      <p:sp>
        <p:nvSpPr>
          <p:cNvPr id="3244" name="Google Shape;3244;p73"/>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3245" name="Google Shape;3245;p73"/>
          <p:cNvSpPr txBox="1"/>
          <p:nvPr/>
        </p:nvSpPr>
        <p:spPr>
          <a:xfrm>
            <a:off x="571700" y="946650"/>
            <a:ext cx="11058600" cy="8574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Montserrat"/>
                <a:ea typeface="Montserrat"/>
                <a:cs typeface="Montserrat"/>
                <a:sym typeface="Montserrat"/>
              </a:rPr>
              <a:t>“Personal data should be processed in a manner that </a:t>
            </a:r>
            <a:r>
              <a:rPr lang="en-GB" sz="1700" b="1" i="0" u="none" strike="noStrike" cap="none">
                <a:solidFill>
                  <a:schemeClr val="lt1"/>
                </a:solidFill>
                <a:latin typeface="Montserrat"/>
                <a:ea typeface="Montserrat"/>
                <a:cs typeface="Montserrat"/>
                <a:sym typeface="Montserrat"/>
              </a:rPr>
              <a:t>ensures appropriate security</a:t>
            </a:r>
            <a:r>
              <a:rPr lang="en-GB" sz="1700" b="0" i="0" u="none" strike="noStrike" cap="none">
                <a:solidFill>
                  <a:schemeClr val="lt1"/>
                </a:solidFill>
                <a:latin typeface="Montserrat"/>
                <a:ea typeface="Montserrat"/>
                <a:cs typeface="Montserrat"/>
                <a:sym typeface="Montserrat"/>
              </a:rPr>
              <a:t> and confidentiality of the personal data”</a:t>
            </a:r>
            <a:endParaRPr sz="1700" b="0" i="0" u="none" strike="noStrike" cap="none">
              <a:solidFill>
                <a:schemeClr val="lt1"/>
              </a:solidFill>
              <a:latin typeface="Montserrat"/>
              <a:ea typeface="Montserrat"/>
              <a:cs typeface="Montserrat"/>
              <a:sym typeface="Montserrat"/>
            </a:endParaRPr>
          </a:p>
        </p:txBody>
      </p:sp>
      <p:pic>
        <p:nvPicPr>
          <p:cNvPr id="3246" name="Google Shape;3246;p73"/>
          <p:cNvPicPr preferRelativeResize="0"/>
          <p:nvPr/>
        </p:nvPicPr>
        <p:blipFill rotWithShape="1">
          <a:blip r:embed="rId4">
            <a:alphaModFix/>
          </a:blip>
          <a:srcRect/>
          <a:stretch/>
        </p:blipFill>
        <p:spPr>
          <a:xfrm>
            <a:off x="4859000" y="1893575"/>
            <a:ext cx="6771299" cy="4849874"/>
          </a:xfrm>
          <a:prstGeom prst="rect">
            <a:avLst/>
          </a:prstGeom>
          <a:noFill/>
          <a:ln w="19050" cap="flat" cmpd="sng">
            <a:solidFill>
              <a:schemeClr val="dk1"/>
            </a:solidFill>
            <a:prstDash val="solid"/>
            <a:round/>
            <a:headEnd type="none" w="sm" len="sm"/>
            <a:tailEnd type="none" w="sm" len="sm"/>
          </a:ln>
        </p:spPr>
      </p:pic>
      <p:sp>
        <p:nvSpPr>
          <p:cNvPr id="3247" name="Google Shape;3247;p73"/>
          <p:cNvSpPr txBox="1"/>
          <p:nvPr/>
        </p:nvSpPr>
        <p:spPr>
          <a:xfrm>
            <a:off x="508028" y="3832875"/>
            <a:ext cx="3734400" cy="677100"/>
          </a:xfrm>
          <a:prstGeom prst="rect">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Threats in the health sector</a:t>
            </a:r>
            <a:endParaRPr sz="16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52"/>
        <p:cNvGrpSpPr/>
        <p:nvPr/>
      </p:nvGrpSpPr>
      <p:grpSpPr>
        <a:xfrm>
          <a:off x="0" y="0"/>
          <a:ext cx="0" cy="0"/>
          <a:chOff x="0" y="0"/>
          <a:chExt cx="0" cy="0"/>
        </a:xfrm>
      </p:grpSpPr>
      <p:pic>
        <p:nvPicPr>
          <p:cNvPr id="3253" name="Google Shape;3253;p74"/>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254" name="Google Shape;3254;p7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data breaches cont. </a:t>
            </a:r>
            <a:endParaRPr sz="2200" b="1" i="0" u="none" strike="noStrike" cap="none">
              <a:solidFill>
                <a:schemeClr val="lt1"/>
              </a:solidFill>
              <a:latin typeface="Montserrat"/>
              <a:ea typeface="Montserrat"/>
              <a:cs typeface="Montserrat"/>
              <a:sym typeface="Montserrat"/>
            </a:endParaRPr>
          </a:p>
        </p:txBody>
      </p:sp>
      <p:sp>
        <p:nvSpPr>
          <p:cNvPr id="3255" name="Google Shape;3255;p7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3256" name="Google Shape;3256;p74"/>
          <p:cNvPicPr preferRelativeResize="0"/>
          <p:nvPr/>
        </p:nvPicPr>
        <p:blipFill rotWithShape="1">
          <a:blip r:embed="rId4">
            <a:alphaModFix/>
          </a:blip>
          <a:srcRect/>
          <a:stretch/>
        </p:blipFill>
        <p:spPr>
          <a:xfrm>
            <a:off x="3525875" y="1904325"/>
            <a:ext cx="8104425" cy="4806475"/>
          </a:xfrm>
          <a:prstGeom prst="rect">
            <a:avLst/>
          </a:prstGeom>
          <a:noFill/>
          <a:ln w="19050" cap="flat" cmpd="sng">
            <a:solidFill>
              <a:schemeClr val="dk1"/>
            </a:solidFill>
            <a:prstDash val="solid"/>
            <a:round/>
            <a:headEnd type="none" w="sm" len="sm"/>
            <a:tailEnd type="none" w="sm" len="sm"/>
          </a:ln>
        </p:spPr>
      </p:pic>
      <p:sp>
        <p:nvSpPr>
          <p:cNvPr id="3257" name="Google Shape;3257;p74"/>
          <p:cNvSpPr txBox="1"/>
          <p:nvPr/>
        </p:nvSpPr>
        <p:spPr>
          <a:xfrm>
            <a:off x="508026" y="3832875"/>
            <a:ext cx="2827500" cy="677100"/>
          </a:xfrm>
          <a:prstGeom prst="rect">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Cyber threats in the health sector </a:t>
            </a:r>
            <a:endParaRPr sz="1600" b="1" i="0" u="none" strike="noStrike" cap="none">
              <a:solidFill>
                <a:schemeClr val="dk1"/>
              </a:solidFill>
              <a:latin typeface="Montserrat"/>
              <a:ea typeface="Montserrat"/>
              <a:cs typeface="Montserrat"/>
              <a:sym typeface="Montserrat"/>
            </a:endParaRPr>
          </a:p>
        </p:txBody>
      </p:sp>
      <p:sp>
        <p:nvSpPr>
          <p:cNvPr id="3258" name="Google Shape;3258;p74"/>
          <p:cNvSpPr txBox="1"/>
          <p:nvPr/>
        </p:nvSpPr>
        <p:spPr>
          <a:xfrm>
            <a:off x="571700" y="946650"/>
            <a:ext cx="11058600" cy="8574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Montserrat"/>
                <a:ea typeface="Montserrat"/>
                <a:cs typeface="Montserrat"/>
                <a:sym typeface="Montserrat"/>
              </a:rPr>
              <a:t>“Personal data should be processed in a manner that </a:t>
            </a:r>
            <a:r>
              <a:rPr lang="en-GB" sz="1700" b="1" i="0" u="none" strike="noStrike" cap="none">
                <a:solidFill>
                  <a:schemeClr val="lt1"/>
                </a:solidFill>
                <a:latin typeface="Montserrat"/>
                <a:ea typeface="Montserrat"/>
                <a:cs typeface="Montserrat"/>
                <a:sym typeface="Montserrat"/>
              </a:rPr>
              <a:t>ensures appropriate security</a:t>
            </a:r>
            <a:r>
              <a:rPr lang="en-GB" sz="1700" b="0" i="0" u="none" strike="noStrike" cap="none">
                <a:solidFill>
                  <a:schemeClr val="lt1"/>
                </a:solidFill>
                <a:latin typeface="Montserrat"/>
                <a:ea typeface="Montserrat"/>
                <a:cs typeface="Montserrat"/>
                <a:sym typeface="Montserrat"/>
              </a:rPr>
              <a:t> and confidentiality of the personal data”</a:t>
            </a:r>
            <a:endParaRPr sz="17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5" name="Google Shape;215;p21"/>
          <p:cNvGrpSpPr/>
          <p:nvPr/>
        </p:nvGrpSpPr>
        <p:grpSpPr>
          <a:xfrm>
            <a:off x="2033937" y="3911015"/>
            <a:ext cx="8124126" cy="2917938"/>
            <a:chOff x="830676" y="1401145"/>
            <a:chExt cx="8770513" cy="3093002"/>
          </a:xfrm>
        </p:grpSpPr>
        <p:grpSp>
          <p:nvGrpSpPr>
            <p:cNvPr id="216" name="Google Shape;216;p21"/>
            <p:cNvGrpSpPr/>
            <p:nvPr/>
          </p:nvGrpSpPr>
          <p:grpSpPr>
            <a:xfrm>
              <a:off x="830676" y="1577588"/>
              <a:ext cx="1244600" cy="2698750"/>
              <a:chOff x="8223251" y="2500313"/>
              <a:chExt cx="1244600" cy="2698750"/>
            </a:xfrm>
          </p:grpSpPr>
          <p:sp>
            <p:nvSpPr>
              <p:cNvPr id="217" name="Google Shape;217;p21"/>
              <p:cNvSpPr/>
              <p:nvPr/>
            </p:nvSpPr>
            <p:spPr>
              <a:xfrm>
                <a:off x="8345488" y="4894263"/>
                <a:ext cx="180975" cy="141288"/>
              </a:xfrm>
              <a:custGeom>
                <a:avLst/>
                <a:gdLst/>
                <a:ahLst/>
                <a:cxnLst/>
                <a:rect l="l" t="t" r="r" b="b"/>
                <a:pathLst>
                  <a:path w="114" h="89" extrusionOk="0">
                    <a:moveTo>
                      <a:pt x="82" y="0"/>
                    </a:moveTo>
                    <a:lnTo>
                      <a:pt x="82" y="39"/>
                    </a:lnTo>
                    <a:lnTo>
                      <a:pt x="32" y="65"/>
                    </a:lnTo>
                    <a:lnTo>
                      <a:pt x="32" y="65"/>
                    </a:lnTo>
                    <a:lnTo>
                      <a:pt x="24" y="66"/>
                    </a:lnTo>
                    <a:lnTo>
                      <a:pt x="9" y="70"/>
                    </a:lnTo>
                    <a:lnTo>
                      <a:pt x="9" y="70"/>
                    </a:lnTo>
                    <a:lnTo>
                      <a:pt x="3" y="74"/>
                    </a:lnTo>
                    <a:lnTo>
                      <a:pt x="0" y="75"/>
                    </a:lnTo>
                    <a:lnTo>
                      <a:pt x="0" y="76"/>
                    </a:lnTo>
                    <a:lnTo>
                      <a:pt x="0" y="76"/>
                    </a:lnTo>
                    <a:lnTo>
                      <a:pt x="3" y="80"/>
                    </a:lnTo>
                    <a:lnTo>
                      <a:pt x="8" y="83"/>
                    </a:lnTo>
                    <a:lnTo>
                      <a:pt x="8" y="83"/>
                    </a:lnTo>
                    <a:lnTo>
                      <a:pt x="17" y="85"/>
                    </a:lnTo>
                    <a:lnTo>
                      <a:pt x="26" y="88"/>
                    </a:lnTo>
                    <a:lnTo>
                      <a:pt x="34" y="89"/>
                    </a:lnTo>
                    <a:lnTo>
                      <a:pt x="80" y="84"/>
                    </a:lnTo>
                    <a:lnTo>
                      <a:pt x="80" y="84"/>
                    </a:lnTo>
                    <a:lnTo>
                      <a:pt x="87" y="85"/>
                    </a:lnTo>
                    <a:lnTo>
                      <a:pt x="87" y="85"/>
                    </a:lnTo>
                    <a:lnTo>
                      <a:pt x="100" y="85"/>
                    </a:lnTo>
                    <a:lnTo>
                      <a:pt x="106" y="84"/>
                    </a:lnTo>
                    <a:lnTo>
                      <a:pt x="110" y="83"/>
                    </a:lnTo>
                    <a:lnTo>
                      <a:pt x="110" y="83"/>
                    </a:lnTo>
                    <a:lnTo>
                      <a:pt x="111" y="80"/>
                    </a:lnTo>
                    <a:lnTo>
                      <a:pt x="112" y="76"/>
                    </a:lnTo>
                    <a:lnTo>
                      <a:pt x="114" y="68"/>
                    </a:lnTo>
                    <a:lnTo>
                      <a:pt x="114" y="68"/>
                    </a:lnTo>
                    <a:lnTo>
                      <a:pt x="114" y="55"/>
                    </a:lnTo>
                    <a:lnTo>
                      <a:pt x="112" y="50"/>
                    </a:lnTo>
                    <a:lnTo>
                      <a:pt x="114" y="2"/>
                    </a:lnTo>
                    <a:lnTo>
                      <a:pt x="82"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8" name="Google Shape;218;p21"/>
              <p:cNvSpPr/>
              <p:nvPr/>
            </p:nvSpPr>
            <p:spPr>
              <a:xfrm>
                <a:off x="8308976" y="3635375"/>
                <a:ext cx="349250" cy="1262063"/>
              </a:xfrm>
              <a:custGeom>
                <a:avLst/>
                <a:gdLst/>
                <a:ahLst/>
                <a:cxnLst/>
                <a:rect l="l" t="t" r="r" b="b"/>
                <a:pathLst>
                  <a:path w="220" h="795" extrusionOk="0">
                    <a:moveTo>
                      <a:pt x="220" y="19"/>
                    </a:moveTo>
                    <a:lnTo>
                      <a:pt x="220" y="19"/>
                    </a:lnTo>
                    <a:lnTo>
                      <a:pt x="184" y="459"/>
                    </a:lnTo>
                    <a:lnTo>
                      <a:pt x="184" y="459"/>
                    </a:lnTo>
                    <a:lnTo>
                      <a:pt x="166" y="688"/>
                    </a:lnTo>
                    <a:lnTo>
                      <a:pt x="157" y="795"/>
                    </a:lnTo>
                    <a:lnTo>
                      <a:pt x="86" y="795"/>
                    </a:lnTo>
                    <a:lnTo>
                      <a:pt x="86" y="795"/>
                    </a:lnTo>
                    <a:lnTo>
                      <a:pt x="76" y="730"/>
                    </a:lnTo>
                    <a:lnTo>
                      <a:pt x="60" y="643"/>
                    </a:lnTo>
                    <a:lnTo>
                      <a:pt x="60" y="643"/>
                    </a:lnTo>
                    <a:lnTo>
                      <a:pt x="50" y="595"/>
                    </a:lnTo>
                    <a:lnTo>
                      <a:pt x="41" y="550"/>
                    </a:lnTo>
                    <a:lnTo>
                      <a:pt x="34" y="497"/>
                    </a:lnTo>
                    <a:lnTo>
                      <a:pt x="25" y="423"/>
                    </a:lnTo>
                    <a:lnTo>
                      <a:pt x="25" y="423"/>
                    </a:lnTo>
                    <a:lnTo>
                      <a:pt x="20" y="363"/>
                    </a:lnTo>
                    <a:lnTo>
                      <a:pt x="15" y="296"/>
                    </a:lnTo>
                    <a:lnTo>
                      <a:pt x="7" y="157"/>
                    </a:lnTo>
                    <a:lnTo>
                      <a:pt x="0" y="0"/>
                    </a:lnTo>
                    <a:lnTo>
                      <a:pt x="98" y="15"/>
                    </a:lnTo>
                    <a:lnTo>
                      <a:pt x="220" y="19"/>
                    </a:lnTo>
                    <a:close/>
                  </a:path>
                </a:pathLst>
              </a:custGeom>
              <a:solidFill>
                <a:srgbClr val="93340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9" name="Google Shape;219;p21"/>
              <p:cNvSpPr/>
              <p:nvPr/>
            </p:nvSpPr>
            <p:spPr>
              <a:xfrm>
                <a:off x="8456613" y="4887913"/>
                <a:ext cx="85725" cy="25400"/>
              </a:xfrm>
              <a:custGeom>
                <a:avLst/>
                <a:gdLst/>
                <a:ahLst/>
                <a:cxnLst/>
                <a:rect l="l" t="t" r="r" b="b"/>
                <a:pathLst>
                  <a:path w="54" h="16" extrusionOk="0">
                    <a:moveTo>
                      <a:pt x="0" y="0"/>
                    </a:moveTo>
                    <a:lnTo>
                      <a:pt x="0" y="16"/>
                    </a:lnTo>
                    <a:lnTo>
                      <a:pt x="54" y="16"/>
                    </a:lnTo>
                    <a:lnTo>
                      <a:pt x="54" y="2"/>
                    </a:lnTo>
                    <a:lnTo>
                      <a:pt x="0" y="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0" name="Google Shape;220;p21"/>
              <p:cNvSpPr/>
              <p:nvPr/>
            </p:nvSpPr>
            <p:spPr>
              <a:xfrm>
                <a:off x="8456613" y="3667125"/>
                <a:ext cx="569913" cy="1195388"/>
              </a:xfrm>
              <a:custGeom>
                <a:avLst/>
                <a:gdLst/>
                <a:ahLst/>
                <a:cxnLst/>
                <a:rect l="l" t="t" r="r" b="b"/>
                <a:pathLst>
                  <a:path w="359" h="753" extrusionOk="0">
                    <a:moveTo>
                      <a:pt x="0" y="0"/>
                    </a:moveTo>
                    <a:lnTo>
                      <a:pt x="0" y="0"/>
                    </a:lnTo>
                    <a:lnTo>
                      <a:pt x="25" y="108"/>
                    </a:lnTo>
                    <a:lnTo>
                      <a:pt x="44" y="196"/>
                    </a:lnTo>
                    <a:lnTo>
                      <a:pt x="56" y="266"/>
                    </a:lnTo>
                    <a:lnTo>
                      <a:pt x="67" y="323"/>
                    </a:lnTo>
                    <a:lnTo>
                      <a:pt x="76" y="368"/>
                    </a:lnTo>
                    <a:lnTo>
                      <a:pt x="85" y="408"/>
                    </a:lnTo>
                    <a:lnTo>
                      <a:pt x="90" y="427"/>
                    </a:lnTo>
                    <a:lnTo>
                      <a:pt x="96" y="445"/>
                    </a:lnTo>
                    <a:lnTo>
                      <a:pt x="103" y="464"/>
                    </a:lnTo>
                    <a:lnTo>
                      <a:pt x="111" y="483"/>
                    </a:lnTo>
                    <a:lnTo>
                      <a:pt x="111" y="483"/>
                    </a:lnTo>
                    <a:lnTo>
                      <a:pt x="118" y="498"/>
                    </a:lnTo>
                    <a:lnTo>
                      <a:pt x="128" y="515"/>
                    </a:lnTo>
                    <a:lnTo>
                      <a:pt x="153" y="555"/>
                    </a:lnTo>
                    <a:lnTo>
                      <a:pt x="182" y="601"/>
                    </a:lnTo>
                    <a:lnTo>
                      <a:pt x="212" y="645"/>
                    </a:lnTo>
                    <a:lnTo>
                      <a:pt x="266" y="721"/>
                    </a:lnTo>
                    <a:lnTo>
                      <a:pt x="290" y="753"/>
                    </a:lnTo>
                    <a:lnTo>
                      <a:pt x="359" y="738"/>
                    </a:lnTo>
                    <a:lnTo>
                      <a:pt x="359" y="738"/>
                    </a:lnTo>
                    <a:lnTo>
                      <a:pt x="318" y="627"/>
                    </a:lnTo>
                    <a:lnTo>
                      <a:pt x="257" y="465"/>
                    </a:lnTo>
                    <a:lnTo>
                      <a:pt x="257" y="465"/>
                    </a:lnTo>
                    <a:lnTo>
                      <a:pt x="247" y="435"/>
                    </a:lnTo>
                    <a:lnTo>
                      <a:pt x="238" y="403"/>
                    </a:lnTo>
                    <a:lnTo>
                      <a:pt x="231" y="373"/>
                    </a:lnTo>
                    <a:lnTo>
                      <a:pt x="225" y="343"/>
                    </a:lnTo>
                    <a:lnTo>
                      <a:pt x="220" y="313"/>
                    </a:lnTo>
                    <a:lnTo>
                      <a:pt x="215" y="285"/>
                    </a:lnTo>
                    <a:lnTo>
                      <a:pt x="208" y="234"/>
                    </a:lnTo>
                    <a:lnTo>
                      <a:pt x="205" y="189"/>
                    </a:lnTo>
                    <a:lnTo>
                      <a:pt x="203" y="155"/>
                    </a:lnTo>
                    <a:lnTo>
                      <a:pt x="202" y="124"/>
                    </a:lnTo>
                    <a:lnTo>
                      <a:pt x="202" y="124"/>
                    </a:lnTo>
                    <a:lnTo>
                      <a:pt x="206" y="118"/>
                    </a:lnTo>
                    <a:lnTo>
                      <a:pt x="216" y="104"/>
                    </a:lnTo>
                    <a:lnTo>
                      <a:pt x="221" y="96"/>
                    </a:lnTo>
                    <a:lnTo>
                      <a:pt x="226" y="86"/>
                    </a:lnTo>
                    <a:lnTo>
                      <a:pt x="231" y="74"/>
                    </a:lnTo>
                    <a:lnTo>
                      <a:pt x="233" y="63"/>
                    </a:lnTo>
                    <a:lnTo>
                      <a:pt x="233" y="63"/>
                    </a:lnTo>
                    <a:lnTo>
                      <a:pt x="236" y="49"/>
                    </a:lnTo>
                    <a:lnTo>
                      <a:pt x="237" y="38"/>
                    </a:lnTo>
                    <a:lnTo>
                      <a:pt x="237" y="18"/>
                    </a:lnTo>
                    <a:lnTo>
                      <a:pt x="236" y="4"/>
                    </a:lnTo>
                    <a:lnTo>
                      <a:pt x="235" y="0"/>
                    </a:lnTo>
                    <a:lnTo>
                      <a:pt x="122" y="6"/>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1" name="Google Shape;221;p21"/>
              <p:cNvSpPr/>
              <p:nvPr/>
            </p:nvSpPr>
            <p:spPr>
              <a:xfrm>
                <a:off x="8456613" y="3667125"/>
                <a:ext cx="569913" cy="1195388"/>
              </a:xfrm>
              <a:custGeom>
                <a:avLst/>
                <a:gdLst/>
                <a:ahLst/>
                <a:cxnLst/>
                <a:rect l="l" t="t" r="r" b="b"/>
                <a:pathLst>
                  <a:path w="359" h="753" extrusionOk="0">
                    <a:moveTo>
                      <a:pt x="0" y="0"/>
                    </a:moveTo>
                    <a:lnTo>
                      <a:pt x="0" y="0"/>
                    </a:lnTo>
                    <a:lnTo>
                      <a:pt x="25" y="108"/>
                    </a:lnTo>
                    <a:lnTo>
                      <a:pt x="44" y="196"/>
                    </a:lnTo>
                    <a:lnTo>
                      <a:pt x="56" y="266"/>
                    </a:lnTo>
                    <a:lnTo>
                      <a:pt x="67" y="323"/>
                    </a:lnTo>
                    <a:lnTo>
                      <a:pt x="76" y="368"/>
                    </a:lnTo>
                    <a:lnTo>
                      <a:pt x="85" y="408"/>
                    </a:lnTo>
                    <a:lnTo>
                      <a:pt x="90" y="427"/>
                    </a:lnTo>
                    <a:lnTo>
                      <a:pt x="96" y="445"/>
                    </a:lnTo>
                    <a:lnTo>
                      <a:pt x="103" y="464"/>
                    </a:lnTo>
                    <a:lnTo>
                      <a:pt x="111" y="483"/>
                    </a:lnTo>
                    <a:lnTo>
                      <a:pt x="111" y="483"/>
                    </a:lnTo>
                    <a:lnTo>
                      <a:pt x="118" y="498"/>
                    </a:lnTo>
                    <a:lnTo>
                      <a:pt x="128" y="515"/>
                    </a:lnTo>
                    <a:lnTo>
                      <a:pt x="153" y="555"/>
                    </a:lnTo>
                    <a:lnTo>
                      <a:pt x="182" y="601"/>
                    </a:lnTo>
                    <a:lnTo>
                      <a:pt x="212" y="645"/>
                    </a:lnTo>
                    <a:lnTo>
                      <a:pt x="266" y="721"/>
                    </a:lnTo>
                    <a:lnTo>
                      <a:pt x="290" y="753"/>
                    </a:lnTo>
                    <a:lnTo>
                      <a:pt x="359" y="738"/>
                    </a:lnTo>
                    <a:lnTo>
                      <a:pt x="359" y="738"/>
                    </a:lnTo>
                    <a:lnTo>
                      <a:pt x="318" y="627"/>
                    </a:lnTo>
                    <a:lnTo>
                      <a:pt x="257" y="465"/>
                    </a:lnTo>
                    <a:lnTo>
                      <a:pt x="257" y="465"/>
                    </a:lnTo>
                    <a:lnTo>
                      <a:pt x="247" y="435"/>
                    </a:lnTo>
                    <a:lnTo>
                      <a:pt x="238" y="403"/>
                    </a:lnTo>
                    <a:lnTo>
                      <a:pt x="231" y="373"/>
                    </a:lnTo>
                    <a:lnTo>
                      <a:pt x="225" y="343"/>
                    </a:lnTo>
                    <a:lnTo>
                      <a:pt x="220" y="313"/>
                    </a:lnTo>
                    <a:lnTo>
                      <a:pt x="215" y="285"/>
                    </a:lnTo>
                    <a:lnTo>
                      <a:pt x="208" y="234"/>
                    </a:lnTo>
                    <a:lnTo>
                      <a:pt x="205" y="189"/>
                    </a:lnTo>
                    <a:lnTo>
                      <a:pt x="203" y="155"/>
                    </a:lnTo>
                    <a:lnTo>
                      <a:pt x="202" y="124"/>
                    </a:lnTo>
                    <a:lnTo>
                      <a:pt x="202" y="124"/>
                    </a:lnTo>
                    <a:lnTo>
                      <a:pt x="206" y="118"/>
                    </a:lnTo>
                    <a:lnTo>
                      <a:pt x="216" y="104"/>
                    </a:lnTo>
                    <a:lnTo>
                      <a:pt x="221" y="96"/>
                    </a:lnTo>
                    <a:lnTo>
                      <a:pt x="226" y="86"/>
                    </a:lnTo>
                    <a:lnTo>
                      <a:pt x="231" y="74"/>
                    </a:lnTo>
                    <a:lnTo>
                      <a:pt x="233" y="63"/>
                    </a:lnTo>
                    <a:lnTo>
                      <a:pt x="233" y="63"/>
                    </a:lnTo>
                    <a:lnTo>
                      <a:pt x="236" y="49"/>
                    </a:lnTo>
                    <a:lnTo>
                      <a:pt x="237" y="38"/>
                    </a:lnTo>
                    <a:lnTo>
                      <a:pt x="237" y="18"/>
                    </a:lnTo>
                    <a:lnTo>
                      <a:pt x="236" y="4"/>
                    </a:lnTo>
                    <a:lnTo>
                      <a:pt x="235" y="0"/>
                    </a:lnTo>
                    <a:lnTo>
                      <a:pt x="122" y="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2" name="Google Shape;222;p21"/>
              <p:cNvSpPr/>
              <p:nvPr/>
            </p:nvSpPr>
            <p:spPr>
              <a:xfrm>
                <a:off x="8877301" y="4851400"/>
                <a:ext cx="161925" cy="184150"/>
              </a:xfrm>
              <a:custGeom>
                <a:avLst/>
                <a:gdLst/>
                <a:ahLst/>
                <a:cxnLst/>
                <a:rect l="l" t="t" r="r" b="b"/>
                <a:pathLst>
                  <a:path w="102" h="116" extrusionOk="0">
                    <a:moveTo>
                      <a:pt x="45" y="8"/>
                    </a:moveTo>
                    <a:lnTo>
                      <a:pt x="55" y="44"/>
                    </a:lnTo>
                    <a:lnTo>
                      <a:pt x="24" y="90"/>
                    </a:lnTo>
                    <a:lnTo>
                      <a:pt x="24" y="90"/>
                    </a:lnTo>
                    <a:lnTo>
                      <a:pt x="17" y="93"/>
                    </a:lnTo>
                    <a:lnTo>
                      <a:pt x="6" y="103"/>
                    </a:lnTo>
                    <a:lnTo>
                      <a:pt x="6" y="103"/>
                    </a:lnTo>
                    <a:lnTo>
                      <a:pt x="1" y="110"/>
                    </a:lnTo>
                    <a:lnTo>
                      <a:pt x="0" y="112"/>
                    </a:lnTo>
                    <a:lnTo>
                      <a:pt x="1" y="113"/>
                    </a:lnTo>
                    <a:lnTo>
                      <a:pt x="1" y="113"/>
                    </a:lnTo>
                    <a:lnTo>
                      <a:pt x="5" y="116"/>
                    </a:lnTo>
                    <a:lnTo>
                      <a:pt x="11" y="116"/>
                    </a:lnTo>
                    <a:lnTo>
                      <a:pt x="11" y="116"/>
                    </a:lnTo>
                    <a:lnTo>
                      <a:pt x="20" y="115"/>
                    </a:lnTo>
                    <a:lnTo>
                      <a:pt x="28" y="112"/>
                    </a:lnTo>
                    <a:lnTo>
                      <a:pt x="38" y="110"/>
                    </a:lnTo>
                    <a:lnTo>
                      <a:pt x="75" y="86"/>
                    </a:lnTo>
                    <a:lnTo>
                      <a:pt x="75" y="86"/>
                    </a:lnTo>
                    <a:lnTo>
                      <a:pt x="82" y="83"/>
                    </a:lnTo>
                    <a:lnTo>
                      <a:pt x="82" y="83"/>
                    </a:lnTo>
                    <a:lnTo>
                      <a:pt x="94" y="78"/>
                    </a:lnTo>
                    <a:lnTo>
                      <a:pt x="99" y="74"/>
                    </a:lnTo>
                    <a:lnTo>
                      <a:pt x="102" y="72"/>
                    </a:lnTo>
                    <a:lnTo>
                      <a:pt x="102" y="72"/>
                    </a:lnTo>
                    <a:lnTo>
                      <a:pt x="102" y="68"/>
                    </a:lnTo>
                    <a:lnTo>
                      <a:pt x="100" y="64"/>
                    </a:lnTo>
                    <a:lnTo>
                      <a:pt x="97" y="57"/>
                    </a:lnTo>
                    <a:lnTo>
                      <a:pt x="97" y="57"/>
                    </a:lnTo>
                    <a:lnTo>
                      <a:pt x="90" y="46"/>
                    </a:lnTo>
                    <a:lnTo>
                      <a:pt x="77" y="0"/>
                    </a:lnTo>
                    <a:lnTo>
                      <a:pt x="45" y="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3" name="Google Shape;223;p21"/>
              <p:cNvSpPr/>
              <p:nvPr/>
            </p:nvSpPr>
            <p:spPr>
              <a:xfrm>
                <a:off x="8926513" y="4827588"/>
                <a:ext cx="90488" cy="55563"/>
              </a:xfrm>
              <a:custGeom>
                <a:avLst/>
                <a:gdLst/>
                <a:ahLst/>
                <a:cxnLst/>
                <a:rect l="l" t="t" r="r" b="b"/>
                <a:pathLst>
                  <a:path w="57" h="35" extrusionOk="0">
                    <a:moveTo>
                      <a:pt x="0" y="20"/>
                    </a:moveTo>
                    <a:lnTo>
                      <a:pt x="5" y="35"/>
                    </a:lnTo>
                    <a:lnTo>
                      <a:pt x="57" y="18"/>
                    </a:lnTo>
                    <a:lnTo>
                      <a:pt x="54" y="0"/>
                    </a:lnTo>
                    <a:lnTo>
                      <a:pt x="0" y="2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4" name="Google Shape;224;p21"/>
              <p:cNvSpPr/>
              <p:nvPr/>
            </p:nvSpPr>
            <p:spPr>
              <a:xfrm>
                <a:off x="8370888" y="2952750"/>
                <a:ext cx="342900" cy="903288"/>
              </a:xfrm>
              <a:custGeom>
                <a:avLst/>
                <a:gdLst/>
                <a:ahLst/>
                <a:cxnLst/>
                <a:rect l="l" t="t" r="r" b="b"/>
                <a:pathLst>
                  <a:path w="216" h="569" extrusionOk="0">
                    <a:moveTo>
                      <a:pt x="72" y="17"/>
                    </a:moveTo>
                    <a:lnTo>
                      <a:pt x="72" y="17"/>
                    </a:lnTo>
                    <a:lnTo>
                      <a:pt x="91" y="9"/>
                    </a:lnTo>
                    <a:lnTo>
                      <a:pt x="113" y="5"/>
                    </a:lnTo>
                    <a:lnTo>
                      <a:pt x="134" y="2"/>
                    </a:lnTo>
                    <a:lnTo>
                      <a:pt x="155" y="0"/>
                    </a:lnTo>
                    <a:lnTo>
                      <a:pt x="155" y="0"/>
                    </a:lnTo>
                    <a:lnTo>
                      <a:pt x="172" y="2"/>
                    </a:lnTo>
                    <a:lnTo>
                      <a:pt x="187" y="3"/>
                    </a:lnTo>
                    <a:lnTo>
                      <a:pt x="201" y="5"/>
                    </a:lnTo>
                    <a:lnTo>
                      <a:pt x="216" y="10"/>
                    </a:lnTo>
                    <a:lnTo>
                      <a:pt x="216" y="10"/>
                    </a:lnTo>
                    <a:lnTo>
                      <a:pt x="193" y="43"/>
                    </a:lnTo>
                    <a:lnTo>
                      <a:pt x="173" y="76"/>
                    </a:lnTo>
                    <a:lnTo>
                      <a:pt x="155" y="110"/>
                    </a:lnTo>
                    <a:lnTo>
                      <a:pt x="140" y="144"/>
                    </a:lnTo>
                    <a:lnTo>
                      <a:pt x="128" y="178"/>
                    </a:lnTo>
                    <a:lnTo>
                      <a:pt x="116" y="211"/>
                    </a:lnTo>
                    <a:lnTo>
                      <a:pt x="108" y="247"/>
                    </a:lnTo>
                    <a:lnTo>
                      <a:pt x="100" y="282"/>
                    </a:lnTo>
                    <a:lnTo>
                      <a:pt x="94" y="317"/>
                    </a:lnTo>
                    <a:lnTo>
                      <a:pt x="90" y="353"/>
                    </a:lnTo>
                    <a:lnTo>
                      <a:pt x="86" y="389"/>
                    </a:lnTo>
                    <a:lnTo>
                      <a:pt x="85" y="425"/>
                    </a:lnTo>
                    <a:lnTo>
                      <a:pt x="84" y="461"/>
                    </a:lnTo>
                    <a:lnTo>
                      <a:pt x="83" y="497"/>
                    </a:lnTo>
                    <a:lnTo>
                      <a:pt x="84" y="569"/>
                    </a:lnTo>
                    <a:lnTo>
                      <a:pt x="84" y="569"/>
                    </a:lnTo>
                    <a:lnTo>
                      <a:pt x="64" y="567"/>
                    </a:lnTo>
                    <a:lnTo>
                      <a:pt x="45" y="564"/>
                    </a:lnTo>
                    <a:lnTo>
                      <a:pt x="27" y="561"/>
                    </a:lnTo>
                    <a:lnTo>
                      <a:pt x="11" y="557"/>
                    </a:lnTo>
                    <a:lnTo>
                      <a:pt x="11" y="557"/>
                    </a:lnTo>
                    <a:lnTo>
                      <a:pt x="6" y="490"/>
                    </a:lnTo>
                    <a:lnTo>
                      <a:pt x="1" y="424"/>
                    </a:lnTo>
                    <a:lnTo>
                      <a:pt x="0" y="391"/>
                    </a:lnTo>
                    <a:lnTo>
                      <a:pt x="0" y="358"/>
                    </a:lnTo>
                    <a:lnTo>
                      <a:pt x="0" y="326"/>
                    </a:lnTo>
                    <a:lnTo>
                      <a:pt x="1" y="293"/>
                    </a:lnTo>
                    <a:lnTo>
                      <a:pt x="3" y="259"/>
                    </a:lnTo>
                    <a:lnTo>
                      <a:pt x="7" y="227"/>
                    </a:lnTo>
                    <a:lnTo>
                      <a:pt x="13" y="193"/>
                    </a:lnTo>
                    <a:lnTo>
                      <a:pt x="21" y="159"/>
                    </a:lnTo>
                    <a:lnTo>
                      <a:pt x="30" y="123"/>
                    </a:lnTo>
                    <a:lnTo>
                      <a:pt x="42" y="88"/>
                    </a:lnTo>
                    <a:lnTo>
                      <a:pt x="56" y="53"/>
                    </a:lnTo>
                    <a:lnTo>
                      <a:pt x="72" y="17"/>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5" name="Google Shape;225;p21"/>
              <p:cNvSpPr/>
              <p:nvPr/>
            </p:nvSpPr>
            <p:spPr>
              <a:xfrm>
                <a:off x="8370888" y="2952750"/>
                <a:ext cx="342900" cy="903288"/>
              </a:xfrm>
              <a:custGeom>
                <a:avLst/>
                <a:gdLst/>
                <a:ahLst/>
                <a:cxnLst/>
                <a:rect l="l" t="t" r="r" b="b"/>
                <a:pathLst>
                  <a:path w="216" h="569" extrusionOk="0">
                    <a:moveTo>
                      <a:pt x="72" y="17"/>
                    </a:moveTo>
                    <a:lnTo>
                      <a:pt x="72" y="17"/>
                    </a:lnTo>
                    <a:lnTo>
                      <a:pt x="91" y="9"/>
                    </a:lnTo>
                    <a:lnTo>
                      <a:pt x="113" y="5"/>
                    </a:lnTo>
                    <a:lnTo>
                      <a:pt x="134" y="2"/>
                    </a:lnTo>
                    <a:lnTo>
                      <a:pt x="155" y="0"/>
                    </a:lnTo>
                    <a:lnTo>
                      <a:pt x="155" y="0"/>
                    </a:lnTo>
                    <a:lnTo>
                      <a:pt x="172" y="2"/>
                    </a:lnTo>
                    <a:lnTo>
                      <a:pt x="187" y="3"/>
                    </a:lnTo>
                    <a:lnTo>
                      <a:pt x="201" y="5"/>
                    </a:lnTo>
                    <a:lnTo>
                      <a:pt x="216" y="10"/>
                    </a:lnTo>
                    <a:lnTo>
                      <a:pt x="216" y="10"/>
                    </a:lnTo>
                    <a:lnTo>
                      <a:pt x="193" y="43"/>
                    </a:lnTo>
                    <a:lnTo>
                      <a:pt x="173" y="76"/>
                    </a:lnTo>
                    <a:lnTo>
                      <a:pt x="155" y="110"/>
                    </a:lnTo>
                    <a:lnTo>
                      <a:pt x="140" y="144"/>
                    </a:lnTo>
                    <a:lnTo>
                      <a:pt x="128" y="178"/>
                    </a:lnTo>
                    <a:lnTo>
                      <a:pt x="116" y="211"/>
                    </a:lnTo>
                    <a:lnTo>
                      <a:pt x="108" y="247"/>
                    </a:lnTo>
                    <a:lnTo>
                      <a:pt x="100" y="282"/>
                    </a:lnTo>
                    <a:lnTo>
                      <a:pt x="94" y="317"/>
                    </a:lnTo>
                    <a:lnTo>
                      <a:pt x="90" y="353"/>
                    </a:lnTo>
                    <a:lnTo>
                      <a:pt x="86" y="389"/>
                    </a:lnTo>
                    <a:lnTo>
                      <a:pt x="85" y="425"/>
                    </a:lnTo>
                    <a:lnTo>
                      <a:pt x="84" y="461"/>
                    </a:lnTo>
                    <a:lnTo>
                      <a:pt x="83" y="497"/>
                    </a:lnTo>
                    <a:lnTo>
                      <a:pt x="84" y="569"/>
                    </a:lnTo>
                    <a:lnTo>
                      <a:pt x="84" y="569"/>
                    </a:lnTo>
                    <a:lnTo>
                      <a:pt x="64" y="567"/>
                    </a:lnTo>
                    <a:lnTo>
                      <a:pt x="45" y="564"/>
                    </a:lnTo>
                    <a:lnTo>
                      <a:pt x="27" y="561"/>
                    </a:lnTo>
                    <a:lnTo>
                      <a:pt x="11" y="557"/>
                    </a:lnTo>
                    <a:lnTo>
                      <a:pt x="11" y="557"/>
                    </a:lnTo>
                    <a:lnTo>
                      <a:pt x="6" y="490"/>
                    </a:lnTo>
                    <a:lnTo>
                      <a:pt x="1" y="424"/>
                    </a:lnTo>
                    <a:lnTo>
                      <a:pt x="0" y="391"/>
                    </a:lnTo>
                    <a:lnTo>
                      <a:pt x="0" y="358"/>
                    </a:lnTo>
                    <a:lnTo>
                      <a:pt x="0" y="326"/>
                    </a:lnTo>
                    <a:lnTo>
                      <a:pt x="1" y="293"/>
                    </a:lnTo>
                    <a:lnTo>
                      <a:pt x="3" y="259"/>
                    </a:lnTo>
                    <a:lnTo>
                      <a:pt x="7" y="227"/>
                    </a:lnTo>
                    <a:lnTo>
                      <a:pt x="13" y="193"/>
                    </a:lnTo>
                    <a:lnTo>
                      <a:pt x="21" y="159"/>
                    </a:lnTo>
                    <a:lnTo>
                      <a:pt x="30" y="123"/>
                    </a:lnTo>
                    <a:lnTo>
                      <a:pt x="42" y="88"/>
                    </a:lnTo>
                    <a:lnTo>
                      <a:pt x="56" y="53"/>
                    </a:lnTo>
                    <a:lnTo>
                      <a:pt x="72" y="1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6" name="Google Shape;226;p21"/>
              <p:cNvSpPr/>
              <p:nvPr/>
            </p:nvSpPr>
            <p:spPr>
              <a:xfrm>
                <a:off x="8280401" y="2981325"/>
                <a:ext cx="207963" cy="763588"/>
              </a:xfrm>
              <a:custGeom>
                <a:avLst/>
                <a:gdLst/>
                <a:ahLst/>
                <a:cxnLst/>
                <a:rect l="l" t="t" r="r" b="b"/>
                <a:pathLst>
                  <a:path w="131" h="481" extrusionOk="0">
                    <a:moveTo>
                      <a:pt x="78" y="481"/>
                    </a:moveTo>
                    <a:lnTo>
                      <a:pt x="78" y="481"/>
                    </a:lnTo>
                    <a:lnTo>
                      <a:pt x="52" y="475"/>
                    </a:lnTo>
                    <a:lnTo>
                      <a:pt x="29" y="466"/>
                    </a:lnTo>
                    <a:lnTo>
                      <a:pt x="19" y="462"/>
                    </a:lnTo>
                    <a:lnTo>
                      <a:pt x="11" y="457"/>
                    </a:lnTo>
                    <a:lnTo>
                      <a:pt x="5" y="452"/>
                    </a:lnTo>
                    <a:lnTo>
                      <a:pt x="2" y="447"/>
                    </a:lnTo>
                    <a:lnTo>
                      <a:pt x="2" y="447"/>
                    </a:lnTo>
                    <a:lnTo>
                      <a:pt x="1" y="436"/>
                    </a:lnTo>
                    <a:lnTo>
                      <a:pt x="0" y="431"/>
                    </a:lnTo>
                    <a:lnTo>
                      <a:pt x="0" y="431"/>
                    </a:lnTo>
                    <a:lnTo>
                      <a:pt x="1" y="418"/>
                    </a:lnTo>
                    <a:lnTo>
                      <a:pt x="2" y="412"/>
                    </a:lnTo>
                    <a:lnTo>
                      <a:pt x="4" y="404"/>
                    </a:lnTo>
                    <a:lnTo>
                      <a:pt x="4" y="404"/>
                    </a:lnTo>
                    <a:lnTo>
                      <a:pt x="8" y="383"/>
                    </a:lnTo>
                    <a:lnTo>
                      <a:pt x="13" y="349"/>
                    </a:lnTo>
                    <a:lnTo>
                      <a:pt x="19" y="259"/>
                    </a:lnTo>
                    <a:lnTo>
                      <a:pt x="25" y="166"/>
                    </a:lnTo>
                    <a:lnTo>
                      <a:pt x="28" y="104"/>
                    </a:lnTo>
                    <a:lnTo>
                      <a:pt x="28" y="104"/>
                    </a:lnTo>
                    <a:lnTo>
                      <a:pt x="29" y="95"/>
                    </a:lnTo>
                    <a:lnTo>
                      <a:pt x="31" y="82"/>
                    </a:lnTo>
                    <a:lnTo>
                      <a:pt x="31" y="82"/>
                    </a:lnTo>
                    <a:lnTo>
                      <a:pt x="35" y="72"/>
                    </a:lnTo>
                    <a:lnTo>
                      <a:pt x="40" y="62"/>
                    </a:lnTo>
                    <a:lnTo>
                      <a:pt x="46" y="53"/>
                    </a:lnTo>
                    <a:lnTo>
                      <a:pt x="54" y="44"/>
                    </a:lnTo>
                    <a:lnTo>
                      <a:pt x="54" y="44"/>
                    </a:lnTo>
                    <a:lnTo>
                      <a:pt x="62" y="36"/>
                    </a:lnTo>
                    <a:lnTo>
                      <a:pt x="70" y="30"/>
                    </a:lnTo>
                    <a:lnTo>
                      <a:pt x="89" y="16"/>
                    </a:lnTo>
                    <a:lnTo>
                      <a:pt x="109" y="6"/>
                    </a:lnTo>
                    <a:lnTo>
                      <a:pt x="119" y="2"/>
                    </a:lnTo>
                    <a:lnTo>
                      <a:pt x="129" y="0"/>
                    </a:lnTo>
                    <a:lnTo>
                      <a:pt x="129" y="0"/>
                    </a:lnTo>
                    <a:lnTo>
                      <a:pt x="131" y="2"/>
                    </a:lnTo>
                    <a:lnTo>
                      <a:pt x="129" y="5"/>
                    </a:lnTo>
                    <a:lnTo>
                      <a:pt x="127" y="10"/>
                    </a:lnTo>
                    <a:lnTo>
                      <a:pt x="127" y="10"/>
                    </a:lnTo>
                    <a:lnTo>
                      <a:pt x="118" y="33"/>
                    </a:lnTo>
                    <a:lnTo>
                      <a:pt x="103" y="69"/>
                    </a:lnTo>
                    <a:lnTo>
                      <a:pt x="90" y="107"/>
                    </a:lnTo>
                    <a:lnTo>
                      <a:pt x="83" y="132"/>
                    </a:lnTo>
                    <a:lnTo>
                      <a:pt x="83" y="132"/>
                    </a:lnTo>
                    <a:lnTo>
                      <a:pt x="79" y="149"/>
                    </a:lnTo>
                    <a:lnTo>
                      <a:pt x="77" y="167"/>
                    </a:lnTo>
                    <a:lnTo>
                      <a:pt x="75" y="203"/>
                    </a:lnTo>
                    <a:lnTo>
                      <a:pt x="75" y="203"/>
                    </a:lnTo>
                    <a:lnTo>
                      <a:pt x="73" y="274"/>
                    </a:lnTo>
                    <a:lnTo>
                      <a:pt x="74" y="343"/>
                    </a:lnTo>
                    <a:lnTo>
                      <a:pt x="75" y="412"/>
                    </a:lnTo>
                    <a:lnTo>
                      <a:pt x="78" y="481"/>
                    </a:lnTo>
                    <a:lnTo>
                      <a:pt x="78" y="481"/>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7" name="Google Shape;227;p21"/>
              <p:cNvSpPr/>
              <p:nvPr/>
            </p:nvSpPr>
            <p:spPr>
              <a:xfrm>
                <a:off x="8248651" y="4935538"/>
                <a:ext cx="311150" cy="130175"/>
              </a:xfrm>
              <a:custGeom>
                <a:avLst/>
                <a:gdLst/>
                <a:ahLst/>
                <a:cxnLst/>
                <a:rect l="l" t="t" r="r" b="b"/>
                <a:pathLst>
                  <a:path w="196" h="82" extrusionOk="0">
                    <a:moveTo>
                      <a:pt x="0" y="65"/>
                    </a:moveTo>
                    <a:lnTo>
                      <a:pt x="0" y="65"/>
                    </a:lnTo>
                    <a:lnTo>
                      <a:pt x="1" y="69"/>
                    </a:lnTo>
                    <a:lnTo>
                      <a:pt x="1" y="69"/>
                    </a:lnTo>
                    <a:lnTo>
                      <a:pt x="2" y="72"/>
                    </a:lnTo>
                    <a:lnTo>
                      <a:pt x="5" y="74"/>
                    </a:lnTo>
                    <a:lnTo>
                      <a:pt x="12" y="78"/>
                    </a:lnTo>
                    <a:lnTo>
                      <a:pt x="22" y="80"/>
                    </a:lnTo>
                    <a:lnTo>
                      <a:pt x="35" y="82"/>
                    </a:lnTo>
                    <a:lnTo>
                      <a:pt x="50" y="82"/>
                    </a:lnTo>
                    <a:lnTo>
                      <a:pt x="66" y="82"/>
                    </a:lnTo>
                    <a:lnTo>
                      <a:pt x="102" y="79"/>
                    </a:lnTo>
                    <a:lnTo>
                      <a:pt x="136" y="74"/>
                    </a:lnTo>
                    <a:lnTo>
                      <a:pt x="166" y="70"/>
                    </a:lnTo>
                    <a:lnTo>
                      <a:pt x="195" y="65"/>
                    </a:lnTo>
                    <a:lnTo>
                      <a:pt x="195" y="65"/>
                    </a:lnTo>
                    <a:lnTo>
                      <a:pt x="196" y="60"/>
                    </a:lnTo>
                    <a:lnTo>
                      <a:pt x="196" y="54"/>
                    </a:lnTo>
                    <a:lnTo>
                      <a:pt x="195" y="40"/>
                    </a:lnTo>
                    <a:lnTo>
                      <a:pt x="191" y="26"/>
                    </a:lnTo>
                    <a:lnTo>
                      <a:pt x="187" y="16"/>
                    </a:lnTo>
                    <a:lnTo>
                      <a:pt x="187" y="16"/>
                    </a:lnTo>
                    <a:lnTo>
                      <a:pt x="185" y="15"/>
                    </a:lnTo>
                    <a:lnTo>
                      <a:pt x="182" y="16"/>
                    </a:lnTo>
                    <a:lnTo>
                      <a:pt x="182" y="16"/>
                    </a:lnTo>
                    <a:lnTo>
                      <a:pt x="177" y="23"/>
                    </a:lnTo>
                    <a:lnTo>
                      <a:pt x="171" y="26"/>
                    </a:lnTo>
                    <a:lnTo>
                      <a:pt x="171" y="26"/>
                    </a:lnTo>
                    <a:lnTo>
                      <a:pt x="165" y="30"/>
                    </a:lnTo>
                    <a:lnTo>
                      <a:pt x="157" y="32"/>
                    </a:lnTo>
                    <a:lnTo>
                      <a:pt x="157" y="32"/>
                    </a:lnTo>
                    <a:lnTo>
                      <a:pt x="149" y="30"/>
                    </a:lnTo>
                    <a:lnTo>
                      <a:pt x="143" y="28"/>
                    </a:lnTo>
                    <a:lnTo>
                      <a:pt x="137" y="24"/>
                    </a:lnTo>
                    <a:lnTo>
                      <a:pt x="137" y="24"/>
                    </a:lnTo>
                    <a:lnTo>
                      <a:pt x="137" y="24"/>
                    </a:lnTo>
                    <a:lnTo>
                      <a:pt x="137" y="24"/>
                    </a:lnTo>
                    <a:lnTo>
                      <a:pt x="141" y="15"/>
                    </a:lnTo>
                    <a:lnTo>
                      <a:pt x="142" y="9"/>
                    </a:lnTo>
                    <a:lnTo>
                      <a:pt x="142" y="4"/>
                    </a:lnTo>
                    <a:lnTo>
                      <a:pt x="141" y="1"/>
                    </a:lnTo>
                    <a:lnTo>
                      <a:pt x="141" y="1"/>
                    </a:lnTo>
                    <a:lnTo>
                      <a:pt x="141" y="1"/>
                    </a:lnTo>
                    <a:lnTo>
                      <a:pt x="139" y="0"/>
                    </a:lnTo>
                    <a:lnTo>
                      <a:pt x="138" y="0"/>
                    </a:lnTo>
                    <a:lnTo>
                      <a:pt x="137" y="0"/>
                    </a:lnTo>
                    <a:lnTo>
                      <a:pt x="136" y="1"/>
                    </a:lnTo>
                    <a:lnTo>
                      <a:pt x="136" y="1"/>
                    </a:lnTo>
                    <a:lnTo>
                      <a:pt x="131" y="9"/>
                    </a:lnTo>
                    <a:lnTo>
                      <a:pt x="119" y="18"/>
                    </a:lnTo>
                    <a:lnTo>
                      <a:pt x="103" y="28"/>
                    </a:lnTo>
                    <a:lnTo>
                      <a:pt x="78" y="40"/>
                    </a:lnTo>
                    <a:lnTo>
                      <a:pt x="78" y="40"/>
                    </a:lnTo>
                    <a:lnTo>
                      <a:pt x="60" y="47"/>
                    </a:lnTo>
                    <a:lnTo>
                      <a:pt x="43" y="53"/>
                    </a:lnTo>
                    <a:lnTo>
                      <a:pt x="14" y="62"/>
                    </a:lnTo>
                    <a:lnTo>
                      <a:pt x="14" y="62"/>
                    </a:lnTo>
                    <a:lnTo>
                      <a:pt x="1" y="65"/>
                    </a:lnTo>
                    <a:lnTo>
                      <a:pt x="0" y="6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21"/>
              <p:cNvSpPr/>
              <p:nvPr/>
            </p:nvSpPr>
            <p:spPr>
              <a:xfrm>
                <a:off x="8223251" y="5038725"/>
                <a:ext cx="350838" cy="65088"/>
              </a:xfrm>
              <a:custGeom>
                <a:avLst/>
                <a:gdLst/>
                <a:ahLst/>
                <a:cxnLst/>
                <a:rect l="l" t="t" r="r" b="b"/>
                <a:pathLst>
                  <a:path w="221" h="41" extrusionOk="0">
                    <a:moveTo>
                      <a:pt x="16" y="0"/>
                    </a:moveTo>
                    <a:lnTo>
                      <a:pt x="16" y="0"/>
                    </a:lnTo>
                    <a:lnTo>
                      <a:pt x="17" y="4"/>
                    </a:lnTo>
                    <a:lnTo>
                      <a:pt x="17" y="4"/>
                    </a:lnTo>
                    <a:lnTo>
                      <a:pt x="18" y="7"/>
                    </a:lnTo>
                    <a:lnTo>
                      <a:pt x="21" y="9"/>
                    </a:lnTo>
                    <a:lnTo>
                      <a:pt x="28" y="13"/>
                    </a:lnTo>
                    <a:lnTo>
                      <a:pt x="38" y="15"/>
                    </a:lnTo>
                    <a:lnTo>
                      <a:pt x="51" y="17"/>
                    </a:lnTo>
                    <a:lnTo>
                      <a:pt x="66" y="17"/>
                    </a:lnTo>
                    <a:lnTo>
                      <a:pt x="82" y="17"/>
                    </a:lnTo>
                    <a:lnTo>
                      <a:pt x="118" y="14"/>
                    </a:lnTo>
                    <a:lnTo>
                      <a:pt x="152" y="9"/>
                    </a:lnTo>
                    <a:lnTo>
                      <a:pt x="182" y="5"/>
                    </a:lnTo>
                    <a:lnTo>
                      <a:pt x="211" y="0"/>
                    </a:lnTo>
                    <a:lnTo>
                      <a:pt x="211" y="0"/>
                    </a:lnTo>
                    <a:lnTo>
                      <a:pt x="216" y="5"/>
                    </a:lnTo>
                    <a:lnTo>
                      <a:pt x="218" y="9"/>
                    </a:lnTo>
                    <a:lnTo>
                      <a:pt x="221" y="14"/>
                    </a:lnTo>
                    <a:lnTo>
                      <a:pt x="221" y="14"/>
                    </a:lnTo>
                    <a:lnTo>
                      <a:pt x="221" y="19"/>
                    </a:lnTo>
                    <a:lnTo>
                      <a:pt x="221" y="24"/>
                    </a:lnTo>
                    <a:lnTo>
                      <a:pt x="220" y="28"/>
                    </a:lnTo>
                    <a:lnTo>
                      <a:pt x="220" y="28"/>
                    </a:lnTo>
                    <a:lnTo>
                      <a:pt x="217" y="29"/>
                    </a:lnTo>
                    <a:lnTo>
                      <a:pt x="214" y="32"/>
                    </a:lnTo>
                    <a:lnTo>
                      <a:pt x="209" y="33"/>
                    </a:lnTo>
                    <a:lnTo>
                      <a:pt x="209" y="33"/>
                    </a:lnTo>
                    <a:lnTo>
                      <a:pt x="194" y="36"/>
                    </a:lnTo>
                    <a:lnTo>
                      <a:pt x="173" y="37"/>
                    </a:lnTo>
                    <a:lnTo>
                      <a:pt x="123" y="39"/>
                    </a:lnTo>
                    <a:lnTo>
                      <a:pt x="57" y="41"/>
                    </a:lnTo>
                    <a:lnTo>
                      <a:pt x="57" y="41"/>
                    </a:lnTo>
                    <a:lnTo>
                      <a:pt x="57" y="41"/>
                    </a:lnTo>
                    <a:lnTo>
                      <a:pt x="47" y="39"/>
                    </a:lnTo>
                    <a:lnTo>
                      <a:pt x="30" y="36"/>
                    </a:lnTo>
                    <a:lnTo>
                      <a:pt x="20" y="32"/>
                    </a:lnTo>
                    <a:lnTo>
                      <a:pt x="11" y="27"/>
                    </a:lnTo>
                    <a:lnTo>
                      <a:pt x="5" y="21"/>
                    </a:lnTo>
                    <a:lnTo>
                      <a:pt x="2" y="17"/>
                    </a:lnTo>
                    <a:lnTo>
                      <a:pt x="0" y="13"/>
                    </a:lnTo>
                    <a:lnTo>
                      <a:pt x="0" y="13"/>
                    </a:lnTo>
                    <a:lnTo>
                      <a:pt x="0" y="12"/>
                    </a:lnTo>
                    <a:lnTo>
                      <a:pt x="1" y="8"/>
                    </a:lnTo>
                    <a:lnTo>
                      <a:pt x="1" y="8"/>
                    </a:lnTo>
                    <a:lnTo>
                      <a:pt x="2" y="5"/>
                    </a:lnTo>
                    <a:lnTo>
                      <a:pt x="6" y="3"/>
                    </a:lnTo>
                    <a:lnTo>
                      <a:pt x="11" y="2"/>
                    </a:lnTo>
                    <a:lnTo>
                      <a:pt x="16" y="0"/>
                    </a:lnTo>
                    <a:lnTo>
                      <a:pt x="16" y="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9" name="Google Shape;229;p21"/>
              <p:cNvSpPr/>
              <p:nvPr/>
            </p:nvSpPr>
            <p:spPr>
              <a:xfrm>
                <a:off x="8777288" y="4903788"/>
                <a:ext cx="293688" cy="180975"/>
              </a:xfrm>
              <a:custGeom>
                <a:avLst/>
                <a:gdLst/>
                <a:ahLst/>
                <a:cxnLst/>
                <a:rect l="l" t="t" r="r" b="b"/>
                <a:pathLst>
                  <a:path w="185" h="114" extrusionOk="0">
                    <a:moveTo>
                      <a:pt x="0" y="107"/>
                    </a:moveTo>
                    <a:lnTo>
                      <a:pt x="0" y="107"/>
                    </a:lnTo>
                    <a:lnTo>
                      <a:pt x="1" y="111"/>
                    </a:lnTo>
                    <a:lnTo>
                      <a:pt x="1" y="111"/>
                    </a:lnTo>
                    <a:lnTo>
                      <a:pt x="4" y="112"/>
                    </a:lnTo>
                    <a:lnTo>
                      <a:pt x="8" y="114"/>
                    </a:lnTo>
                    <a:lnTo>
                      <a:pt x="15" y="114"/>
                    </a:lnTo>
                    <a:lnTo>
                      <a:pt x="26" y="114"/>
                    </a:lnTo>
                    <a:lnTo>
                      <a:pt x="39" y="111"/>
                    </a:lnTo>
                    <a:lnTo>
                      <a:pt x="53" y="107"/>
                    </a:lnTo>
                    <a:lnTo>
                      <a:pt x="68" y="100"/>
                    </a:lnTo>
                    <a:lnTo>
                      <a:pt x="101" y="87"/>
                    </a:lnTo>
                    <a:lnTo>
                      <a:pt x="132" y="72"/>
                    </a:lnTo>
                    <a:lnTo>
                      <a:pt x="158" y="58"/>
                    </a:lnTo>
                    <a:lnTo>
                      <a:pt x="185" y="44"/>
                    </a:lnTo>
                    <a:lnTo>
                      <a:pt x="185" y="44"/>
                    </a:lnTo>
                    <a:lnTo>
                      <a:pt x="184" y="39"/>
                    </a:lnTo>
                    <a:lnTo>
                      <a:pt x="182" y="33"/>
                    </a:lnTo>
                    <a:lnTo>
                      <a:pt x="176" y="20"/>
                    </a:lnTo>
                    <a:lnTo>
                      <a:pt x="168" y="9"/>
                    </a:lnTo>
                    <a:lnTo>
                      <a:pt x="162" y="0"/>
                    </a:lnTo>
                    <a:lnTo>
                      <a:pt x="162" y="0"/>
                    </a:lnTo>
                    <a:lnTo>
                      <a:pt x="160" y="0"/>
                    </a:lnTo>
                    <a:lnTo>
                      <a:pt x="157" y="1"/>
                    </a:lnTo>
                    <a:lnTo>
                      <a:pt x="157" y="1"/>
                    </a:lnTo>
                    <a:lnTo>
                      <a:pt x="153" y="10"/>
                    </a:lnTo>
                    <a:lnTo>
                      <a:pt x="150" y="16"/>
                    </a:lnTo>
                    <a:lnTo>
                      <a:pt x="150" y="16"/>
                    </a:lnTo>
                    <a:lnTo>
                      <a:pt x="145" y="21"/>
                    </a:lnTo>
                    <a:lnTo>
                      <a:pt x="138" y="24"/>
                    </a:lnTo>
                    <a:lnTo>
                      <a:pt x="138" y="24"/>
                    </a:lnTo>
                    <a:lnTo>
                      <a:pt x="131" y="26"/>
                    </a:lnTo>
                    <a:lnTo>
                      <a:pt x="123" y="25"/>
                    </a:lnTo>
                    <a:lnTo>
                      <a:pt x="117" y="24"/>
                    </a:lnTo>
                    <a:lnTo>
                      <a:pt x="117" y="24"/>
                    </a:lnTo>
                    <a:lnTo>
                      <a:pt x="117" y="24"/>
                    </a:lnTo>
                    <a:lnTo>
                      <a:pt x="117" y="24"/>
                    </a:lnTo>
                    <a:lnTo>
                      <a:pt x="117" y="15"/>
                    </a:lnTo>
                    <a:lnTo>
                      <a:pt x="117" y="9"/>
                    </a:lnTo>
                    <a:lnTo>
                      <a:pt x="114" y="4"/>
                    </a:lnTo>
                    <a:lnTo>
                      <a:pt x="113" y="1"/>
                    </a:lnTo>
                    <a:lnTo>
                      <a:pt x="113" y="1"/>
                    </a:lnTo>
                    <a:lnTo>
                      <a:pt x="113" y="1"/>
                    </a:lnTo>
                    <a:lnTo>
                      <a:pt x="112" y="0"/>
                    </a:lnTo>
                    <a:lnTo>
                      <a:pt x="111" y="0"/>
                    </a:lnTo>
                    <a:lnTo>
                      <a:pt x="109" y="1"/>
                    </a:lnTo>
                    <a:lnTo>
                      <a:pt x="108" y="3"/>
                    </a:lnTo>
                    <a:lnTo>
                      <a:pt x="108" y="3"/>
                    </a:lnTo>
                    <a:lnTo>
                      <a:pt x="106" y="11"/>
                    </a:lnTo>
                    <a:lnTo>
                      <a:pt x="98" y="24"/>
                    </a:lnTo>
                    <a:lnTo>
                      <a:pt x="85" y="39"/>
                    </a:lnTo>
                    <a:lnTo>
                      <a:pt x="65" y="58"/>
                    </a:lnTo>
                    <a:lnTo>
                      <a:pt x="65" y="58"/>
                    </a:lnTo>
                    <a:lnTo>
                      <a:pt x="52" y="70"/>
                    </a:lnTo>
                    <a:lnTo>
                      <a:pt x="38" y="82"/>
                    </a:lnTo>
                    <a:lnTo>
                      <a:pt x="11" y="99"/>
                    </a:lnTo>
                    <a:lnTo>
                      <a:pt x="11" y="99"/>
                    </a:lnTo>
                    <a:lnTo>
                      <a:pt x="1" y="107"/>
                    </a:lnTo>
                    <a:lnTo>
                      <a:pt x="0" y="10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p21"/>
              <p:cNvSpPr/>
              <p:nvPr/>
            </p:nvSpPr>
            <p:spPr>
              <a:xfrm>
                <a:off x="8756651" y="4973638"/>
                <a:ext cx="341313" cy="146050"/>
              </a:xfrm>
              <a:custGeom>
                <a:avLst/>
                <a:gdLst/>
                <a:ahLst/>
                <a:cxnLst/>
                <a:rect l="l" t="t" r="r" b="b"/>
                <a:pathLst>
                  <a:path w="215" h="92" extrusionOk="0">
                    <a:moveTo>
                      <a:pt x="13" y="63"/>
                    </a:moveTo>
                    <a:lnTo>
                      <a:pt x="13" y="63"/>
                    </a:lnTo>
                    <a:lnTo>
                      <a:pt x="14" y="67"/>
                    </a:lnTo>
                    <a:lnTo>
                      <a:pt x="14" y="67"/>
                    </a:lnTo>
                    <a:lnTo>
                      <a:pt x="17" y="68"/>
                    </a:lnTo>
                    <a:lnTo>
                      <a:pt x="21" y="70"/>
                    </a:lnTo>
                    <a:lnTo>
                      <a:pt x="28" y="70"/>
                    </a:lnTo>
                    <a:lnTo>
                      <a:pt x="39" y="70"/>
                    </a:lnTo>
                    <a:lnTo>
                      <a:pt x="52" y="67"/>
                    </a:lnTo>
                    <a:lnTo>
                      <a:pt x="66" y="63"/>
                    </a:lnTo>
                    <a:lnTo>
                      <a:pt x="81" y="56"/>
                    </a:lnTo>
                    <a:lnTo>
                      <a:pt x="114" y="43"/>
                    </a:lnTo>
                    <a:lnTo>
                      <a:pt x="145" y="28"/>
                    </a:lnTo>
                    <a:lnTo>
                      <a:pt x="171" y="14"/>
                    </a:lnTo>
                    <a:lnTo>
                      <a:pt x="198" y="0"/>
                    </a:lnTo>
                    <a:lnTo>
                      <a:pt x="198" y="0"/>
                    </a:lnTo>
                    <a:lnTo>
                      <a:pt x="204" y="4"/>
                    </a:lnTo>
                    <a:lnTo>
                      <a:pt x="208" y="6"/>
                    </a:lnTo>
                    <a:lnTo>
                      <a:pt x="212" y="10"/>
                    </a:lnTo>
                    <a:lnTo>
                      <a:pt x="212" y="10"/>
                    </a:lnTo>
                    <a:lnTo>
                      <a:pt x="214" y="15"/>
                    </a:lnTo>
                    <a:lnTo>
                      <a:pt x="215" y="19"/>
                    </a:lnTo>
                    <a:lnTo>
                      <a:pt x="214" y="24"/>
                    </a:lnTo>
                    <a:lnTo>
                      <a:pt x="214" y="24"/>
                    </a:lnTo>
                    <a:lnTo>
                      <a:pt x="213" y="26"/>
                    </a:lnTo>
                    <a:lnTo>
                      <a:pt x="212" y="29"/>
                    </a:lnTo>
                    <a:lnTo>
                      <a:pt x="208" y="31"/>
                    </a:lnTo>
                    <a:lnTo>
                      <a:pt x="208" y="31"/>
                    </a:lnTo>
                    <a:lnTo>
                      <a:pt x="194" y="39"/>
                    </a:lnTo>
                    <a:lnTo>
                      <a:pt x="174" y="48"/>
                    </a:lnTo>
                    <a:lnTo>
                      <a:pt x="127" y="67"/>
                    </a:lnTo>
                    <a:lnTo>
                      <a:pt x="66" y="88"/>
                    </a:lnTo>
                    <a:lnTo>
                      <a:pt x="66" y="88"/>
                    </a:lnTo>
                    <a:lnTo>
                      <a:pt x="66" y="88"/>
                    </a:lnTo>
                    <a:lnTo>
                      <a:pt x="56" y="90"/>
                    </a:lnTo>
                    <a:lnTo>
                      <a:pt x="37" y="92"/>
                    </a:lnTo>
                    <a:lnTo>
                      <a:pt x="27" y="92"/>
                    </a:lnTo>
                    <a:lnTo>
                      <a:pt x="17" y="90"/>
                    </a:lnTo>
                    <a:lnTo>
                      <a:pt x="9" y="87"/>
                    </a:lnTo>
                    <a:lnTo>
                      <a:pt x="5" y="84"/>
                    </a:lnTo>
                    <a:lnTo>
                      <a:pt x="3" y="80"/>
                    </a:lnTo>
                    <a:lnTo>
                      <a:pt x="3" y="80"/>
                    </a:lnTo>
                    <a:lnTo>
                      <a:pt x="2" y="79"/>
                    </a:lnTo>
                    <a:lnTo>
                      <a:pt x="0" y="75"/>
                    </a:lnTo>
                    <a:lnTo>
                      <a:pt x="0" y="75"/>
                    </a:lnTo>
                    <a:lnTo>
                      <a:pt x="2" y="72"/>
                    </a:lnTo>
                    <a:lnTo>
                      <a:pt x="4" y="69"/>
                    </a:lnTo>
                    <a:lnTo>
                      <a:pt x="8" y="67"/>
                    </a:lnTo>
                    <a:lnTo>
                      <a:pt x="13" y="63"/>
                    </a:lnTo>
                    <a:lnTo>
                      <a:pt x="13" y="63"/>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1" name="Google Shape;231;p21"/>
              <p:cNvSpPr/>
              <p:nvPr/>
            </p:nvSpPr>
            <p:spPr>
              <a:xfrm>
                <a:off x="8756651" y="3228975"/>
                <a:ext cx="103188" cy="525463"/>
              </a:xfrm>
              <a:custGeom>
                <a:avLst/>
                <a:gdLst/>
                <a:ahLst/>
                <a:cxnLst/>
                <a:rect l="l" t="t" r="r" b="b"/>
                <a:pathLst>
                  <a:path w="65" h="331" extrusionOk="0">
                    <a:moveTo>
                      <a:pt x="0" y="0"/>
                    </a:moveTo>
                    <a:lnTo>
                      <a:pt x="14" y="277"/>
                    </a:lnTo>
                    <a:lnTo>
                      <a:pt x="46" y="276"/>
                    </a:lnTo>
                    <a:lnTo>
                      <a:pt x="46" y="276"/>
                    </a:lnTo>
                    <a:lnTo>
                      <a:pt x="46" y="280"/>
                    </a:lnTo>
                    <a:lnTo>
                      <a:pt x="48" y="291"/>
                    </a:lnTo>
                    <a:lnTo>
                      <a:pt x="48" y="309"/>
                    </a:lnTo>
                    <a:lnTo>
                      <a:pt x="48" y="319"/>
                    </a:lnTo>
                    <a:lnTo>
                      <a:pt x="46" y="331"/>
                    </a:lnTo>
                    <a:lnTo>
                      <a:pt x="46" y="331"/>
                    </a:lnTo>
                    <a:lnTo>
                      <a:pt x="65" y="328"/>
                    </a:lnTo>
                    <a:lnTo>
                      <a:pt x="65" y="328"/>
                    </a:lnTo>
                    <a:lnTo>
                      <a:pt x="65" y="328"/>
                    </a:lnTo>
                    <a:lnTo>
                      <a:pt x="65" y="329"/>
                    </a:lnTo>
                    <a:lnTo>
                      <a:pt x="63" y="319"/>
                    </a:lnTo>
                    <a:lnTo>
                      <a:pt x="0"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 name="Google Shape;232;p21"/>
              <p:cNvSpPr/>
              <p:nvPr/>
            </p:nvSpPr>
            <p:spPr>
              <a:xfrm>
                <a:off x="8756651" y="3228975"/>
                <a:ext cx="103188" cy="525463"/>
              </a:xfrm>
              <a:custGeom>
                <a:avLst/>
                <a:gdLst/>
                <a:ahLst/>
                <a:cxnLst/>
                <a:rect l="l" t="t" r="r" b="b"/>
                <a:pathLst>
                  <a:path w="65" h="331" extrusionOk="0">
                    <a:moveTo>
                      <a:pt x="0" y="0"/>
                    </a:moveTo>
                    <a:lnTo>
                      <a:pt x="14" y="277"/>
                    </a:lnTo>
                    <a:lnTo>
                      <a:pt x="46" y="276"/>
                    </a:lnTo>
                    <a:lnTo>
                      <a:pt x="46" y="276"/>
                    </a:lnTo>
                    <a:lnTo>
                      <a:pt x="46" y="280"/>
                    </a:lnTo>
                    <a:lnTo>
                      <a:pt x="48" y="291"/>
                    </a:lnTo>
                    <a:lnTo>
                      <a:pt x="48" y="309"/>
                    </a:lnTo>
                    <a:lnTo>
                      <a:pt x="48" y="319"/>
                    </a:lnTo>
                    <a:lnTo>
                      <a:pt x="46" y="331"/>
                    </a:lnTo>
                    <a:lnTo>
                      <a:pt x="46" y="331"/>
                    </a:lnTo>
                    <a:lnTo>
                      <a:pt x="65" y="328"/>
                    </a:lnTo>
                    <a:lnTo>
                      <a:pt x="65" y="328"/>
                    </a:lnTo>
                    <a:lnTo>
                      <a:pt x="65" y="328"/>
                    </a:lnTo>
                    <a:lnTo>
                      <a:pt x="65" y="329"/>
                    </a:lnTo>
                    <a:lnTo>
                      <a:pt x="63" y="319"/>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 name="Google Shape;233;p21"/>
              <p:cNvSpPr/>
              <p:nvPr/>
            </p:nvSpPr>
            <p:spPr>
              <a:xfrm>
                <a:off x="8778876" y="3667125"/>
                <a:ext cx="53975" cy="95250"/>
              </a:xfrm>
              <a:custGeom>
                <a:avLst/>
                <a:gdLst/>
                <a:ahLst/>
                <a:cxnLst/>
                <a:rect l="l" t="t" r="r" b="b"/>
                <a:pathLst>
                  <a:path w="34" h="60" extrusionOk="0">
                    <a:moveTo>
                      <a:pt x="32" y="0"/>
                    </a:moveTo>
                    <a:lnTo>
                      <a:pt x="0" y="1"/>
                    </a:lnTo>
                    <a:lnTo>
                      <a:pt x="3" y="60"/>
                    </a:lnTo>
                    <a:lnTo>
                      <a:pt x="3" y="60"/>
                    </a:lnTo>
                    <a:lnTo>
                      <a:pt x="32" y="55"/>
                    </a:lnTo>
                    <a:lnTo>
                      <a:pt x="32" y="55"/>
                    </a:lnTo>
                    <a:lnTo>
                      <a:pt x="34" y="43"/>
                    </a:lnTo>
                    <a:lnTo>
                      <a:pt x="34" y="33"/>
                    </a:lnTo>
                    <a:lnTo>
                      <a:pt x="34" y="15"/>
                    </a:lnTo>
                    <a:lnTo>
                      <a:pt x="32" y="4"/>
                    </a:lnTo>
                    <a:lnTo>
                      <a:pt x="32" y="0"/>
                    </a:lnTo>
                    <a:close/>
                  </a:path>
                </a:pathLst>
              </a:custGeom>
              <a:solidFill>
                <a:srgbClr val="D035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 name="Google Shape;234;p21"/>
              <p:cNvSpPr/>
              <p:nvPr/>
            </p:nvSpPr>
            <p:spPr>
              <a:xfrm>
                <a:off x="8778876" y="3667125"/>
                <a:ext cx="53975" cy="95250"/>
              </a:xfrm>
              <a:custGeom>
                <a:avLst/>
                <a:gdLst/>
                <a:ahLst/>
                <a:cxnLst/>
                <a:rect l="l" t="t" r="r" b="b"/>
                <a:pathLst>
                  <a:path w="34" h="60" extrusionOk="0">
                    <a:moveTo>
                      <a:pt x="32" y="0"/>
                    </a:moveTo>
                    <a:lnTo>
                      <a:pt x="0" y="1"/>
                    </a:lnTo>
                    <a:lnTo>
                      <a:pt x="3" y="60"/>
                    </a:lnTo>
                    <a:lnTo>
                      <a:pt x="3" y="60"/>
                    </a:lnTo>
                    <a:lnTo>
                      <a:pt x="32" y="55"/>
                    </a:lnTo>
                    <a:lnTo>
                      <a:pt x="32" y="55"/>
                    </a:lnTo>
                    <a:lnTo>
                      <a:pt x="34" y="43"/>
                    </a:lnTo>
                    <a:lnTo>
                      <a:pt x="34" y="33"/>
                    </a:lnTo>
                    <a:lnTo>
                      <a:pt x="34" y="15"/>
                    </a:lnTo>
                    <a:lnTo>
                      <a:pt x="32" y="4"/>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 name="Google Shape;235;p21"/>
              <p:cNvSpPr/>
              <p:nvPr/>
            </p:nvSpPr>
            <p:spPr>
              <a:xfrm>
                <a:off x="8859838" y="3751263"/>
                <a:ext cx="1588" cy="1588"/>
              </a:xfrm>
              <a:custGeom>
                <a:avLst/>
                <a:gdLst/>
                <a:ahLst/>
                <a:cxnLst/>
                <a:rect l="l" t="t" r="r" b="b"/>
                <a:pathLst>
                  <a:path w="1" h="1" extrusionOk="0">
                    <a:moveTo>
                      <a:pt x="0" y="0"/>
                    </a:moveTo>
                    <a:lnTo>
                      <a:pt x="1" y="1"/>
                    </a:lnTo>
                    <a:lnTo>
                      <a:pt x="1" y="1"/>
                    </a:lnTo>
                    <a:lnTo>
                      <a:pt x="0"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 name="Google Shape;236;p21"/>
              <p:cNvSpPr/>
              <p:nvPr/>
            </p:nvSpPr>
            <p:spPr>
              <a:xfrm>
                <a:off x="8859838" y="3751263"/>
                <a:ext cx="1588" cy="1588"/>
              </a:xfrm>
              <a:custGeom>
                <a:avLst/>
                <a:gdLst/>
                <a:ahLst/>
                <a:cxnLst/>
                <a:rect l="l" t="t" r="r" b="b"/>
                <a:pathLst>
                  <a:path w="1" h="1" extrusionOk="0">
                    <a:moveTo>
                      <a:pt x="0" y="0"/>
                    </a:moveTo>
                    <a:lnTo>
                      <a:pt x="1" y="1"/>
                    </a:lnTo>
                    <a:lnTo>
                      <a:pt x="1" y="1"/>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 name="Google Shape;237;p21"/>
              <p:cNvSpPr/>
              <p:nvPr/>
            </p:nvSpPr>
            <p:spPr>
              <a:xfrm>
                <a:off x="8359776" y="2500313"/>
                <a:ext cx="342900" cy="361950"/>
              </a:xfrm>
              <a:custGeom>
                <a:avLst/>
                <a:gdLst/>
                <a:ahLst/>
                <a:cxnLst/>
                <a:rect l="l" t="t" r="r" b="b"/>
                <a:pathLst>
                  <a:path w="216" h="228" extrusionOk="0">
                    <a:moveTo>
                      <a:pt x="178" y="209"/>
                    </a:moveTo>
                    <a:lnTo>
                      <a:pt x="178" y="209"/>
                    </a:lnTo>
                    <a:lnTo>
                      <a:pt x="188" y="199"/>
                    </a:lnTo>
                    <a:lnTo>
                      <a:pt x="196" y="186"/>
                    </a:lnTo>
                    <a:lnTo>
                      <a:pt x="204" y="172"/>
                    </a:lnTo>
                    <a:lnTo>
                      <a:pt x="210" y="159"/>
                    </a:lnTo>
                    <a:lnTo>
                      <a:pt x="215" y="142"/>
                    </a:lnTo>
                    <a:lnTo>
                      <a:pt x="216" y="127"/>
                    </a:lnTo>
                    <a:lnTo>
                      <a:pt x="216" y="112"/>
                    </a:lnTo>
                    <a:lnTo>
                      <a:pt x="215" y="106"/>
                    </a:lnTo>
                    <a:lnTo>
                      <a:pt x="213" y="98"/>
                    </a:lnTo>
                    <a:lnTo>
                      <a:pt x="213" y="98"/>
                    </a:lnTo>
                    <a:lnTo>
                      <a:pt x="210" y="94"/>
                    </a:lnTo>
                    <a:lnTo>
                      <a:pt x="208" y="92"/>
                    </a:lnTo>
                    <a:lnTo>
                      <a:pt x="204" y="88"/>
                    </a:lnTo>
                    <a:lnTo>
                      <a:pt x="201" y="84"/>
                    </a:lnTo>
                    <a:lnTo>
                      <a:pt x="201" y="84"/>
                    </a:lnTo>
                    <a:lnTo>
                      <a:pt x="199" y="81"/>
                    </a:lnTo>
                    <a:lnTo>
                      <a:pt x="198" y="78"/>
                    </a:lnTo>
                    <a:lnTo>
                      <a:pt x="198" y="71"/>
                    </a:lnTo>
                    <a:lnTo>
                      <a:pt x="196" y="63"/>
                    </a:lnTo>
                    <a:lnTo>
                      <a:pt x="195" y="55"/>
                    </a:lnTo>
                    <a:lnTo>
                      <a:pt x="195" y="55"/>
                    </a:lnTo>
                    <a:lnTo>
                      <a:pt x="193" y="52"/>
                    </a:lnTo>
                    <a:lnTo>
                      <a:pt x="189" y="48"/>
                    </a:lnTo>
                    <a:lnTo>
                      <a:pt x="184" y="44"/>
                    </a:lnTo>
                    <a:lnTo>
                      <a:pt x="176" y="40"/>
                    </a:lnTo>
                    <a:lnTo>
                      <a:pt x="176" y="40"/>
                    </a:lnTo>
                    <a:lnTo>
                      <a:pt x="164" y="34"/>
                    </a:lnTo>
                    <a:lnTo>
                      <a:pt x="151" y="29"/>
                    </a:lnTo>
                    <a:lnTo>
                      <a:pt x="137" y="25"/>
                    </a:lnTo>
                    <a:lnTo>
                      <a:pt x="123" y="23"/>
                    </a:lnTo>
                    <a:lnTo>
                      <a:pt x="123" y="23"/>
                    </a:lnTo>
                    <a:lnTo>
                      <a:pt x="97" y="22"/>
                    </a:lnTo>
                    <a:lnTo>
                      <a:pt x="91" y="20"/>
                    </a:lnTo>
                    <a:lnTo>
                      <a:pt x="84" y="19"/>
                    </a:lnTo>
                    <a:lnTo>
                      <a:pt x="79" y="15"/>
                    </a:lnTo>
                    <a:lnTo>
                      <a:pt x="77" y="12"/>
                    </a:lnTo>
                    <a:lnTo>
                      <a:pt x="77" y="12"/>
                    </a:lnTo>
                    <a:lnTo>
                      <a:pt x="76" y="8"/>
                    </a:lnTo>
                    <a:lnTo>
                      <a:pt x="76" y="5"/>
                    </a:lnTo>
                    <a:lnTo>
                      <a:pt x="76" y="4"/>
                    </a:lnTo>
                    <a:lnTo>
                      <a:pt x="72" y="0"/>
                    </a:lnTo>
                    <a:lnTo>
                      <a:pt x="72" y="0"/>
                    </a:lnTo>
                    <a:lnTo>
                      <a:pt x="69" y="0"/>
                    </a:lnTo>
                    <a:lnTo>
                      <a:pt x="67" y="0"/>
                    </a:lnTo>
                    <a:lnTo>
                      <a:pt x="58" y="1"/>
                    </a:lnTo>
                    <a:lnTo>
                      <a:pt x="46" y="5"/>
                    </a:lnTo>
                    <a:lnTo>
                      <a:pt x="46" y="5"/>
                    </a:lnTo>
                    <a:lnTo>
                      <a:pt x="33" y="12"/>
                    </a:lnTo>
                    <a:lnTo>
                      <a:pt x="22" y="20"/>
                    </a:lnTo>
                    <a:lnTo>
                      <a:pt x="13" y="29"/>
                    </a:lnTo>
                    <a:lnTo>
                      <a:pt x="5" y="40"/>
                    </a:lnTo>
                    <a:lnTo>
                      <a:pt x="5" y="40"/>
                    </a:lnTo>
                    <a:lnTo>
                      <a:pt x="3" y="47"/>
                    </a:lnTo>
                    <a:lnTo>
                      <a:pt x="2" y="55"/>
                    </a:lnTo>
                    <a:lnTo>
                      <a:pt x="0" y="64"/>
                    </a:lnTo>
                    <a:lnTo>
                      <a:pt x="2" y="68"/>
                    </a:lnTo>
                    <a:lnTo>
                      <a:pt x="4" y="73"/>
                    </a:lnTo>
                    <a:lnTo>
                      <a:pt x="4" y="73"/>
                    </a:lnTo>
                    <a:lnTo>
                      <a:pt x="8" y="77"/>
                    </a:lnTo>
                    <a:lnTo>
                      <a:pt x="13" y="81"/>
                    </a:lnTo>
                    <a:lnTo>
                      <a:pt x="17" y="84"/>
                    </a:lnTo>
                    <a:lnTo>
                      <a:pt x="20" y="91"/>
                    </a:lnTo>
                    <a:lnTo>
                      <a:pt x="20" y="91"/>
                    </a:lnTo>
                    <a:lnTo>
                      <a:pt x="20" y="96"/>
                    </a:lnTo>
                    <a:lnTo>
                      <a:pt x="20" y="98"/>
                    </a:lnTo>
                    <a:lnTo>
                      <a:pt x="20" y="98"/>
                    </a:lnTo>
                    <a:lnTo>
                      <a:pt x="20" y="122"/>
                    </a:lnTo>
                    <a:lnTo>
                      <a:pt x="22" y="133"/>
                    </a:lnTo>
                    <a:lnTo>
                      <a:pt x="23" y="145"/>
                    </a:lnTo>
                    <a:lnTo>
                      <a:pt x="23" y="145"/>
                    </a:lnTo>
                    <a:lnTo>
                      <a:pt x="27" y="156"/>
                    </a:lnTo>
                    <a:lnTo>
                      <a:pt x="30" y="166"/>
                    </a:lnTo>
                    <a:lnTo>
                      <a:pt x="37" y="175"/>
                    </a:lnTo>
                    <a:lnTo>
                      <a:pt x="44" y="185"/>
                    </a:lnTo>
                    <a:lnTo>
                      <a:pt x="44" y="185"/>
                    </a:lnTo>
                    <a:lnTo>
                      <a:pt x="54" y="196"/>
                    </a:lnTo>
                    <a:lnTo>
                      <a:pt x="59" y="201"/>
                    </a:lnTo>
                    <a:lnTo>
                      <a:pt x="67" y="206"/>
                    </a:lnTo>
                    <a:lnTo>
                      <a:pt x="67" y="206"/>
                    </a:lnTo>
                    <a:lnTo>
                      <a:pt x="78" y="211"/>
                    </a:lnTo>
                    <a:lnTo>
                      <a:pt x="91" y="216"/>
                    </a:lnTo>
                    <a:lnTo>
                      <a:pt x="91" y="216"/>
                    </a:lnTo>
                    <a:lnTo>
                      <a:pt x="108" y="223"/>
                    </a:lnTo>
                    <a:lnTo>
                      <a:pt x="127" y="226"/>
                    </a:lnTo>
                    <a:lnTo>
                      <a:pt x="136" y="228"/>
                    </a:lnTo>
                    <a:lnTo>
                      <a:pt x="146" y="226"/>
                    </a:lnTo>
                    <a:lnTo>
                      <a:pt x="155" y="225"/>
                    </a:lnTo>
                    <a:lnTo>
                      <a:pt x="162" y="221"/>
                    </a:lnTo>
                    <a:lnTo>
                      <a:pt x="162" y="221"/>
                    </a:lnTo>
                    <a:lnTo>
                      <a:pt x="171" y="216"/>
                    </a:lnTo>
                    <a:lnTo>
                      <a:pt x="178" y="20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8" name="Google Shape;238;p21"/>
              <p:cNvSpPr/>
              <p:nvPr/>
            </p:nvSpPr>
            <p:spPr>
              <a:xfrm>
                <a:off x="8359776" y="2500313"/>
                <a:ext cx="342900" cy="361950"/>
              </a:xfrm>
              <a:custGeom>
                <a:avLst/>
                <a:gdLst/>
                <a:ahLst/>
                <a:cxnLst/>
                <a:rect l="l" t="t" r="r" b="b"/>
                <a:pathLst>
                  <a:path w="216" h="228" extrusionOk="0">
                    <a:moveTo>
                      <a:pt x="178" y="209"/>
                    </a:moveTo>
                    <a:lnTo>
                      <a:pt x="178" y="209"/>
                    </a:lnTo>
                    <a:lnTo>
                      <a:pt x="188" y="199"/>
                    </a:lnTo>
                    <a:lnTo>
                      <a:pt x="196" y="186"/>
                    </a:lnTo>
                    <a:lnTo>
                      <a:pt x="204" y="172"/>
                    </a:lnTo>
                    <a:lnTo>
                      <a:pt x="210" y="159"/>
                    </a:lnTo>
                    <a:lnTo>
                      <a:pt x="215" y="142"/>
                    </a:lnTo>
                    <a:lnTo>
                      <a:pt x="216" y="127"/>
                    </a:lnTo>
                    <a:lnTo>
                      <a:pt x="216" y="112"/>
                    </a:lnTo>
                    <a:lnTo>
                      <a:pt x="215" y="106"/>
                    </a:lnTo>
                    <a:lnTo>
                      <a:pt x="213" y="98"/>
                    </a:lnTo>
                    <a:lnTo>
                      <a:pt x="213" y="98"/>
                    </a:lnTo>
                    <a:lnTo>
                      <a:pt x="210" y="94"/>
                    </a:lnTo>
                    <a:lnTo>
                      <a:pt x="208" y="92"/>
                    </a:lnTo>
                    <a:lnTo>
                      <a:pt x="204" y="88"/>
                    </a:lnTo>
                    <a:lnTo>
                      <a:pt x="201" y="84"/>
                    </a:lnTo>
                    <a:lnTo>
                      <a:pt x="201" y="84"/>
                    </a:lnTo>
                    <a:lnTo>
                      <a:pt x="199" y="81"/>
                    </a:lnTo>
                    <a:lnTo>
                      <a:pt x="198" y="78"/>
                    </a:lnTo>
                    <a:lnTo>
                      <a:pt x="198" y="71"/>
                    </a:lnTo>
                    <a:lnTo>
                      <a:pt x="196" y="63"/>
                    </a:lnTo>
                    <a:lnTo>
                      <a:pt x="195" y="55"/>
                    </a:lnTo>
                    <a:lnTo>
                      <a:pt x="195" y="55"/>
                    </a:lnTo>
                    <a:lnTo>
                      <a:pt x="193" y="52"/>
                    </a:lnTo>
                    <a:lnTo>
                      <a:pt x="189" y="48"/>
                    </a:lnTo>
                    <a:lnTo>
                      <a:pt x="184" y="44"/>
                    </a:lnTo>
                    <a:lnTo>
                      <a:pt x="176" y="40"/>
                    </a:lnTo>
                    <a:lnTo>
                      <a:pt x="176" y="40"/>
                    </a:lnTo>
                    <a:lnTo>
                      <a:pt x="164" y="34"/>
                    </a:lnTo>
                    <a:lnTo>
                      <a:pt x="151" y="29"/>
                    </a:lnTo>
                    <a:lnTo>
                      <a:pt x="137" y="25"/>
                    </a:lnTo>
                    <a:lnTo>
                      <a:pt x="123" y="23"/>
                    </a:lnTo>
                    <a:lnTo>
                      <a:pt x="123" y="23"/>
                    </a:lnTo>
                    <a:lnTo>
                      <a:pt x="97" y="22"/>
                    </a:lnTo>
                    <a:lnTo>
                      <a:pt x="91" y="20"/>
                    </a:lnTo>
                    <a:lnTo>
                      <a:pt x="84" y="19"/>
                    </a:lnTo>
                    <a:lnTo>
                      <a:pt x="79" y="15"/>
                    </a:lnTo>
                    <a:lnTo>
                      <a:pt x="77" y="12"/>
                    </a:lnTo>
                    <a:lnTo>
                      <a:pt x="77" y="12"/>
                    </a:lnTo>
                    <a:lnTo>
                      <a:pt x="76" y="8"/>
                    </a:lnTo>
                    <a:lnTo>
                      <a:pt x="76" y="5"/>
                    </a:lnTo>
                    <a:lnTo>
                      <a:pt x="76" y="4"/>
                    </a:lnTo>
                    <a:lnTo>
                      <a:pt x="72" y="0"/>
                    </a:lnTo>
                    <a:lnTo>
                      <a:pt x="72" y="0"/>
                    </a:lnTo>
                    <a:lnTo>
                      <a:pt x="69" y="0"/>
                    </a:lnTo>
                    <a:lnTo>
                      <a:pt x="67" y="0"/>
                    </a:lnTo>
                    <a:lnTo>
                      <a:pt x="58" y="1"/>
                    </a:lnTo>
                    <a:lnTo>
                      <a:pt x="46" y="5"/>
                    </a:lnTo>
                    <a:lnTo>
                      <a:pt x="46" y="5"/>
                    </a:lnTo>
                    <a:lnTo>
                      <a:pt x="33" y="12"/>
                    </a:lnTo>
                    <a:lnTo>
                      <a:pt x="22" y="20"/>
                    </a:lnTo>
                    <a:lnTo>
                      <a:pt x="13" y="29"/>
                    </a:lnTo>
                    <a:lnTo>
                      <a:pt x="5" y="40"/>
                    </a:lnTo>
                    <a:lnTo>
                      <a:pt x="5" y="40"/>
                    </a:lnTo>
                    <a:lnTo>
                      <a:pt x="3" y="47"/>
                    </a:lnTo>
                    <a:lnTo>
                      <a:pt x="2" y="55"/>
                    </a:lnTo>
                    <a:lnTo>
                      <a:pt x="0" y="64"/>
                    </a:lnTo>
                    <a:lnTo>
                      <a:pt x="2" y="68"/>
                    </a:lnTo>
                    <a:lnTo>
                      <a:pt x="4" y="73"/>
                    </a:lnTo>
                    <a:lnTo>
                      <a:pt x="4" y="73"/>
                    </a:lnTo>
                    <a:lnTo>
                      <a:pt x="8" y="77"/>
                    </a:lnTo>
                    <a:lnTo>
                      <a:pt x="13" y="81"/>
                    </a:lnTo>
                    <a:lnTo>
                      <a:pt x="17" y="84"/>
                    </a:lnTo>
                    <a:lnTo>
                      <a:pt x="20" y="91"/>
                    </a:lnTo>
                    <a:lnTo>
                      <a:pt x="20" y="91"/>
                    </a:lnTo>
                    <a:lnTo>
                      <a:pt x="20" y="96"/>
                    </a:lnTo>
                    <a:lnTo>
                      <a:pt x="20" y="98"/>
                    </a:lnTo>
                    <a:lnTo>
                      <a:pt x="20" y="98"/>
                    </a:lnTo>
                    <a:lnTo>
                      <a:pt x="20" y="122"/>
                    </a:lnTo>
                    <a:lnTo>
                      <a:pt x="22" y="133"/>
                    </a:lnTo>
                    <a:lnTo>
                      <a:pt x="23" y="145"/>
                    </a:lnTo>
                    <a:lnTo>
                      <a:pt x="23" y="145"/>
                    </a:lnTo>
                    <a:lnTo>
                      <a:pt x="27" y="156"/>
                    </a:lnTo>
                    <a:lnTo>
                      <a:pt x="30" y="166"/>
                    </a:lnTo>
                    <a:lnTo>
                      <a:pt x="37" y="175"/>
                    </a:lnTo>
                    <a:lnTo>
                      <a:pt x="44" y="185"/>
                    </a:lnTo>
                    <a:lnTo>
                      <a:pt x="44" y="185"/>
                    </a:lnTo>
                    <a:lnTo>
                      <a:pt x="54" y="196"/>
                    </a:lnTo>
                    <a:lnTo>
                      <a:pt x="59" y="201"/>
                    </a:lnTo>
                    <a:lnTo>
                      <a:pt x="67" y="206"/>
                    </a:lnTo>
                    <a:lnTo>
                      <a:pt x="67" y="206"/>
                    </a:lnTo>
                    <a:lnTo>
                      <a:pt x="78" y="211"/>
                    </a:lnTo>
                    <a:lnTo>
                      <a:pt x="91" y="216"/>
                    </a:lnTo>
                    <a:lnTo>
                      <a:pt x="91" y="216"/>
                    </a:lnTo>
                    <a:lnTo>
                      <a:pt x="108" y="223"/>
                    </a:lnTo>
                    <a:lnTo>
                      <a:pt x="127" y="226"/>
                    </a:lnTo>
                    <a:lnTo>
                      <a:pt x="136" y="228"/>
                    </a:lnTo>
                    <a:lnTo>
                      <a:pt x="146" y="226"/>
                    </a:lnTo>
                    <a:lnTo>
                      <a:pt x="155" y="225"/>
                    </a:lnTo>
                    <a:lnTo>
                      <a:pt x="162" y="221"/>
                    </a:lnTo>
                    <a:lnTo>
                      <a:pt x="162" y="221"/>
                    </a:lnTo>
                    <a:lnTo>
                      <a:pt x="171" y="216"/>
                    </a:lnTo>
                    <a:lnTo>
                      <a:pt x="178" y="20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9" name="Google Shape;239;p21"/>
              <p:cNvSpPr/>
              <p:nvPr/>
            </p:nvSpPr>
            <p:spPr>
              <a:xfrm>
                <a:off x="8526463" y="2757488"/>
                <a:ext cx="136525" cy="322263"/>
              </a:xfrm>
              <a:custGeom>
                <a:avLst/>
                <a:gdLst/>
                <a:ahLst/>
                <a:cxnLst/>
                <a:rect l="l" t="t" r="r" b="b"/>
                <a:pathLst>
                  <a:path w="86" h="203" extrusionOk="0">
                    <a:moveTo>
                      <a:pt x="86" y="112"/>
                    </a:moveTo>
                    <a:lnTo>
                      <a:pt x="86" y="112"/>
                    </a:lnTo>
                    <a:lnTo>
                      <a:pt x="86" y="117"/>
                    </a:lnTo>
                    <a:lnTo>
                      <a:pt x="85" y="121"/>
                    </a:lnTo>
                    <a:lnTo>
                      <a:pt x="80" y="127"/>
                    </a:lnTo>
                    <a:lnTo>
                      <a:pt x="73" y="135"/>
                    </a:lnTo>
                    <a:lnTo>
                      <a:pt x="62" y="141"/>
                    </a:lnTo>
                    <a:lnTo>
                      <a:pt x="62" y="141"/>
                    </a:lnTo>
                    <a:lnTo>
                      <a:pt x="57" y="145"/>
                    </a:lnTo>
                    <a:lnTo>
                      <a:pt x="49" y="152"/>
                    </a:lnTo>
                    <a:lnTo>
                      <a:pt x="27" y="174"/>
                    </a:lnTo>
                    <a:lnTo>
                      <a:pt x="0" y="203"/>
                    </a:lnTo>
                    <a:lnTo>
                      <a:pt x="0" y="203"/>
                    </a:lnTo>
                    <a:lnTo>
                      <a:pt x="6" y="176"/>
                    </a:lnTo>
                    <a:lnTo>
                      <a:pt x="8" y="155"/>
                    </a:lnTo>
                    <a:lnTo>
                      <a:pt x="10" y="146"/>
                    </a:lnTo>
                    <a:lnTo>
                      <a:pt x="10" y="140"/>
                    </a:lnTo>
                    <a:lnTo>
                      <a:pt x="10" y="140"/>
                    </a:lnTo>
                    <a:lnTo>
                      <a:pt x="10" y="138"/>
                    </a:lnTo>
                    <a:lnTo>
                      <a:pt x="10" y="138"/>
                    </a:lnTo>
                    <a:lnTo>
                      <a:pt x="7" y="133"/>
                    </a:lnTo>
                    <a:lnTo>
                      <a:pt x="7" y="127"/>
                    </a:lnTo>
                    <a:lnTo>
                      <a:pt x="7" y="122"/>
                    </a:lnTo>
                    <a:lnTo>
                      <a:pt x="10" y="116"/>
                    </a:lnTo>
                    <a:lnTo>
                      <a:pt x="10" y="116"/>
                    </a:lnTo>
                    <a:lnTo>
                      <a:pt x="5" y="78"/>
                    </a:lnTo>
                    <a:lnTo>
                      <a:pt x="5" y="78"/>
                    </a:lnTo>
                    <a:lnTo>
                      <a:pt x="3" y="67"/>
                    </a:lnTo>
                    <a:lnTo>
                      <a:pt x="74" y="0"/>
                    </a:lnTo>
                    <a:lnTo>
                      <a:pt x="81" y="66"/>
                    </a:lnTo>
                    <a:lnTo>
                      <a:pt x="85" y="108"/>
                    </a:lnTo>
                    <a:lnTo>
                      <a:pt x="85" y="108"/>
                    </a:lnTo>
                    <a:lnTo>
                      <a:pt x="86" y="11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p21"/>
              <p:cNvSpPr/>
              <p:nvPr/>
            </p:nvSpPr>
            <p:spPr>
              <a:xfrm>
                <a:off x="8526463" y="2757488"/>
                <a:ext cx="136525" cy="322263"/>
              </a:xfrm>
              <a:custGeom>
                <a:avLst/>
                <a:gdLst/>
                <a:ahLst/>
                <a:cxnLst/>
                <a:rect l="l" t="t" r="r" b="b"/>
                <a:pathLst>
                  <a:path w="86" h="203" extrusionOk="0">
                    <a:moveTo>
                      <a:pt x="86" y="112"/>
                    </a:moveTo>
                    <a:lnTo>
                      <a:pt x="86" y="112"/>
                    </a:lnTo>
                    <a:lnTo>
                      <a:pt x="86" y="117"/>
                    </a:lnTo>
                    <a:lnTo>
                      <a:pt x="85" y="121"/>
                    </a:lnTo>
                    <a:lnTo>
                      <a:pt x="80" y="127"/>
                    </a:lnTo>
                    <a:lnTo>
                      <a:pt x="73" y="135"/>
                    </a:lnTo>
                    <a:lnTo>
                      <a:pt x="62" y="141"/>
                    </a:lnTo>
                    <a:lnTo>
                      <a:pt x="62" y="141"/>
                    </a:lnTo>
                    <a:lnTo>
                      <a:pt x="57" y="145"/>
                    </a:lnTo>
                    <a:lnTo>
                      <a:pt x="49" y="152"/>
                    </a:lnTo>
                    <a:lnTo>
                      <a:pt x="27" y="174"/>
                    </a:lnTo>
                    <a:lnTo>
                      <a:pt x="0" y="203"/>
                    </a:lnTo>
                    <a:lnTo>
                      <a:pt x="0" y="203"/>
                    </a:lnTo>
                    <a:lnTo>
                      <a:pt x="6" y="176"/>
                    </a:lnTo>
                    <a:lnTo>
                      <a:pt x="8" y="155"/>
                    </a:lnTo>
                    <a:lnTo>
                      <a:pt x="10" y="146"/>
                    </a:lnTo>
                    <a:lnTo>
                      <a:pt x="10" y="140"/>
                    </a:lnTo>
                    <a:lnTo>
                      <a:pt x="10" y="140"/>
                    </a:lnTo>
                    <a:lnTo>
                      <a:pt x="10" y="138"/>
                    </a:lnTo>
                    <a:lnTo>
                      <a:pt x="10" y="138"/>
                    </a:lnTo>
                    <a:lnTo>
                      <a:pt x="7" y="133"/>
                    </a:lnTo>
                    <a:lnTo>
                      <a:pt x="7" y="127"/>
                    </a:lnTo>
                    <a:lnTo>
                      <a:pt x="7" y="122"/>
                    </a:lnTo>
                    <a:lnTo>
                      <a:pt x="10" y="116"/>
                    </a:lnTo>
                    <a:lnTo>
                      <a:pt x="10" y="116"/>
                    </a:lnTo>
                    <a:lnTo>
                      <a:pt x="5" y="78"/>
                    </a:lnTo>
                    <a:lnTo>
                      <a:pt x="5" y="78"/>
                    </a:lnTo>
                    <a:lnTo>
                      <a:pt x="3" y="67"/>
                    </a:lnTo>
                    <a:lnTo>
                      <a:pt x="74" y="0"/>
                    </a:lnTo>
                    <a:lnTo>
                      <a:pt x="81" y="66"/>
                    </a:lnTo>
                    <a:lnTo>
                      <a:pt x="85" y="108"/>
                    </a:lnTo>
                    <a:lnTo>
                      <a:pt x="85" y="108"/>
                    </a:lnTo>
                    <a:lnTo>
                      <a:pt x="86" y="1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p21"/>
              <p:cNvSpPr/>
              <p:nvPr/>
            </p:nvSpPr>
            <p:spPr>
              <a:xfrm>
                <a:off x="8534401" y="2757488"/>
                <a:ext cx="120650" cy="222250"/>
              </a:xfrm>
              <a:custGeom>
                <a:avLst/>
                <a:gdLst/>
                <a:ahLst/>
                <a:cxnLst/>
                <a:rect l="l" t="t" r="r" b="b"/>
                <a:pathLst>
                  <a:path w="76" h="140" extrusionOk="0">
                    <a:moveTo>
                      <a:pt x="69" y="0"/>
                    </a:moveTo>
                    <a:lnTo>
                      <a:pt x="69" y="0"/>
                    </a:lnTo>
                    <a:lnTo>
                      <a:pt x="0" y="78"/>
                    </a:lnTo>
                    <a:lnTo>
                      <a:pt x="0" y="78"/>
                    </a:lnTo>
                    <a:lnTo>
                      <a:pt x="5" y="116"/>
                    </a:lnTo>
                    <a:lnTo>
                      <a:pt x="5" y="116"/>
                    </a:lnTo>
                    <a:lnTo>
                      <a:pt x="5" y="116"/>
                    </a:lnTo>
                    <a:lnTo>
                      <a:pt x="5" y="116"/>
                    </a:lnTo>
                    <a:lnTo>
                      <a:pt x="2" y="122"/>
                    </a:lnTo>
                    <a:lnTo>
                      <a:pt x="2" y="127"/>
                    </a:lnTo>
                    <a:lnTo>
                      <a:pt x="2" y="127"/>
                    </a:lnTo>
                    <a:lnTo>
                      <a:pt x="2" y="132"/>
                    </a:lnTo>
                    <a:lnTo>
                      <a:pt x="5" y="138"/>
                    </a:lnTo>
                    <a:lnTo>
                      <a:pt x="5" y="138"/>
                    </a:lnTo>
                    <a:lnTo>
                      <a:pt x="5" y="140"/>
                    </a:lnTo>
                    <a:lnTo>
                      <a:pt x="76" y="66"/>
                    </a:lnTo>
                    <a:lnTo>
                      <a:pt x="69" y="0"/>
                    </a:lnTo>
                    <a:close/>
                  </a:path>
                </a:pathLst>
              </a:custGeom>
              <a:solidFill>
                <a:srgbClr val="965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p21"/>
              <p:cNvSpPr/>
              <p:nvPr/>
            </p:nvSpPr>
            <p:spPr>
              <a:xfrm>
                <a:off x="8534401" y="2757488"/>
                <a:ext cx="120650" cy="222250"/>
              </a:xfrm>
              <a:custGeom>
                <a:avLst/>
                <a:gdLst/>
                <a:ahLst/>
                <a:cxnLst/>
                <a:rect l="l" t="t" r="r" b="b"/>
                <a:pathLst>
                  <a:path w="76" h="140" extrusionOk="0">
                    <a:moveTo>
                      <a:pt x="69" y="0"/>
                    </a:moveTo>
                    <a:lnTo>
                      <a:pt x="69" y="0"/>
                    </a:lnTo>
                    <a:lnTo>
                      <a:pt x="0" y="78"/>
                    </a:lnTo>
                    <a:lnTo>
                      <a:pt x="0" y="78"/>
                    </a:lnTo>
                    <a:lnTo>
                      <a:pt x="5" y="116"/>
                    </a:lnTo>
                    <a:lnTo>
                      <a:pt x="5" y="116"/>
                    </a:lnTo>
                    <a:lnTo>
                      <a:pt x="5" y="116"/>
                    </a:lnTo>
                    <a:lnTo>
                      <a:pt x="5" y="116"/>
                    </a:lnTo>
                    <a:lnTo>
                      <a:pt x="2" y="122"/>
                    </a:lnTo>
                    <a:lnTo>
                      <a:pt x="2" y="127"/>
                    </a:lnTo>
                    <a:lnTo>
                      <a:pt x="2" y="127"/>
                    </a:lnTo>
                    <a:lnTo>
                      <a:pt x="2" y="132"/>
                    </a:lnTo>
                    <a:lnTo>
                      <a:pt x="5" y="138"/>
                    </a:lnTo>
                    <a:lnTo>
                      <a:pt x="5" y="138"/>
                    </a:lnTo>
                    <a:lnTo>
                      <a:pt x="5" y="140"/>
                    </a:lnTo>
                    <a:lnTo>
                      <a:pt x="76" y="66"/>
                    </a:lnTo>
                    <a:lnTo>
                      <a:pt x="6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3" name="Google Shape;243;p21"/>
              <p:cNvSpPr/>
              <p:nvPr/>
            </p:nvSpPr>
            <p:spPr>
              <a:xfrm>
                <a:off x="8396288" y="2617788"/>
                <a:ext cx="273050" cy="284163"/>
              </a:xfrm>
              <a:custGeom>
                <a:avLst/>
                <a:gdLst/>
                <a:ahLst/>
                <a:cxnLst/>
                <a:rect l="l" t="t" r="r" b="b"/>
                <a:pathLst>
                  <a:path w="172" h="179" extrusionOk="0">
                    <a:moveTo>
                      <a:pt x="148" y="43"/>
                    </a:moveTo>
                    <a:lnTo>
                      <a:pt x="148" y="43"/>
                    </a:lnTo>
                    <a:lnTo>
                      <a:pt x="144" y="46"/>
                    </a:lnTo>
                    <a:lnTo>
                      <a:pt x="143" y="48"/>
                    </a:lnTo>
                    <a:lnTo>
                      <a:pt x="143" y="49"/>
                    </a:lnTo>
                    <a:lnTo>
                      <a:pt x="143" y="49"/>
                    </a:lnTo>
                    <a:lnTo>
                      <a:pt x="136" y="38"/>
                    </a:lnTo>
                    <a:lnTo>
                      <a:pt x="127" y="28"/>
                    </a:lnTo>
                    <a:lnTo>
                      <a:pt x="118" y="18"/>
                    </a:lnTo>
                    <a:lnTo>
                      <a:pt x="108" y="12"/>
                    </a:lnTo>
                    <a:lnTo>
                      <a:pt x="97" y="5"/>
                    </a:lnTo>
                    <a:lnTo>
                      <a:pt x="85" y="2"/>
                    </a:lnTo>
                    <a:lnTo>
                      <a:pt x="74" y="0"/>
                    </a:lnTo>
                    <a:lnTo>
                      <a:pt x="63" y="2"/>
                    </a:lnTo>
                    <a:lnTo>
                      <a:pt x="63" y="2"/>
                    </a:lnTo>
                    <a:lnTo>
                      <a:pt x="45" y="5"/>
                    </a:lnTo>
                    <a:lnTo>
                      <a:pt x="30" y="10"/>
                    </a:lnTo>
                    <a:lnTo>
                      <a:pt x="23" y="14"/>
                    </a:lnTo>
                    <a:lnTo>
                      <a:pt x="17" y="18"/>
                    </a:lnTo>
                    <a:lnTo>
                      <a:pt x="12" y="22"/>
                    </a:lnTo>
                    <a:lnTo>
                      <a:pt x="9" y="25"/>
                    </a:lnTo>
                    <a:lnTo>
                      <a:pt x="9" y="25"/>
                    </a:lnTo>
                    <a:lnTo>
                      <a:pt x="5" y="33"/>
                    </a:lnTo>
                    <a:lnTo>
                      <a:pt x="2" y="42"/>
                    </a:lnTo>
                    <a:lnTo>
                      <a:pt x="1" y="49"/>
                    </a:lnTo>
                    <a:lnTo>
                      <a:pt x="0" y="59"/>
                    </a:lnTo>
                    <a:lnTo>
                      <a:pt x="1" y="68"/>
                    </a:lnTo>
                    <a:lnTo>
                      <a:pt x="2" y="78"/>
                    </a:lnTo>
                    <a:lnTo>
                      <a:pt x="6" y="100"/>
                    </a:lnTo>
                    <a:lnTo>
                      <a:pt x="6" y="100"/>
                    </a:lnTo>
                    <a:lnTo>
                      <a:pt x="9" y="108"/>
                    </a:lnTo>
                    <a:lnTo>
                      <a:pt x="12" y="116"/>
                    </a:lnTo>
                    <a:lnTo>
                      <a:pt x="21" y="132"/>
                    </a:lnTo>
                    <a:lnTo>
                      <a:pt x="30" y="146"/>
                    </a:lnTo>
                    <a:lnTo>
                      <a:pt x="38" y="159"/>
                    </a:lnTo>
                    <a:lnTo>
                      <a:pt x="38" y="159"/>
                    </a:lnTo>
                    <a:lnTo>
                      <a:pt x="46" y="169"/>
                    </a:lnTo>
                    <a:lnTo>
                      <a:pt x="50" y="172"/>
                    </a:lnTo>
                    <a:lnTo>
                      <a:pt x="54" y="176"/>
                    </a:lnTo>
                    <a:lnTo>
                      <a:pt x="58" y="177"/>
                    </a:lnTo>
                    <a:lnTo>
                      <a:pt x="63" y="179"/>
                    </a:lnTo>
                    <a:lnTo>
                      <a:pt x="69" y="179"/>
                    </a:lnTo>
                    <a:lnTo>
                      <a:pt x="75" y="179"/>
                    </a:lnTo>
                    <a:lnTo>
                      <a:pt x="75" y="179"/>
                    </a:lnTo>
                    <a:lnTo>
                      <a:pt x="92" y="175"/>
                    </a:lnTo>
                    <a:lnTo>
                      <a:pt x="107" y="167"/>
                    </a:lnTo>
                    <a:lnTo>
                      <a:pt x="121" y="159"/>
                    </a:lnTo>
                    <a:lnTo>
                      <a:pt x="133" y="149"/>
                    </a:lnTo>
                    <a:lnTo>
                      <a:pt x="143" y="135"/>
                    </a:lnTo>
                    <a:lnTo>
                      <a:pt x="147" y="128"/>
                    </a:lnTo>
                    <a:lnTo>
                      <a:pt x="151" y="121"/>
                    </a:lnTo>
                    <a:lnTo>
                      <a:pt x="153" y="113"/>
                    </a:lnTo>
                    <a:lnTo>
                      <a:pt x="155" y="105"/>
                    </a:lnTo>
                    <a:lnTo>
                      <a:pt x="156" y="97"/>
                    </a:lnTo>
                    <a:lnTo>
                      <a:pt x="156" y="88"/>
                    </a:lnTo>
                    <a:lnTo>
                      <a:pt x="156" y="88"/>
                    </a:lnTo>
                    <a:lnTo>
                      <a:pt x="156" y="88"/>
                    </a:lnTo>
                    <a:lnTo>
                      <a:pt x="161" y="87"/>
                    </a:lnTo>
                    <a:lnTo>
                      <a:pt x="165" y="85"/>
                    </a:lnTo>
                    <a:lnTo>
                      <a:pt x="165" y="85"/>
                    </a:lnTo>
                    <a:lnTo>
                      <a:pt x="168" y="81"/>
                    </a:lnTo>
                    <a:lnTo>
                      <a:pt x="171" y="76"/>
                    </a:lnTo>
                    <a:lnTo>
                      <a:pt x="172" y="71"/>
                    </a:lnTo>
                    <a:lnTo>
                      <a:pt x="172" y="64"/>
                    </a:lnTo>
                    <a:lnTo>
                      <a:pt x="172" y="64"/>
                    </a:lnTo>
                    <a:lnTo>
                      <a:pt x="170" y="54"/>
                    </a:lnTo>
                    <a:lnTo>
                      <a:pt x="168" y="49"/>
                    </a:lnTo>
                    <a:lnTo>
                      <a:pt x="165" y="44"/>
                    </a:lnTo>
                    <a:lnTo>
                      <a:pt x="165" y="44"/>
                    </a:lnTo>
                    <a:lnTo>
                      <a:pt x="161" y="42"/>
                    </a:lnTo>
                    <a:lnTo>
                      <a:pt x="156" y="41"/>
                    </a:lnTo>
                    <a:lnTo>
                      <a:pt x="152" y="42"/>
                    </a:lnTo>
                    <a:lnTo>
                      <a:pt x="148" y="43"/>
                    </a:lnTo>
                    <a:lnTo>
                      <a:pt x="148" y="43"/>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4" name="Google Shape;244;p21"/>
              <p:cNvSpPr/>
              <p:nvPr/>
            </p:nvSpPr>
            <p:spPr>
              <a:xfrm>
                <a:off x="9218613" y="4932363"/>
                <a:ext cx="203200" cy="250825"/>
              </a:xfrm>
              <a:custGeom>
                <a:avLst/>
                <a:gdLst/>
                <a:ahLst/>
                <a:cxnLst/>
                <a:rect l="l" t="t" r="r" b="b"/>
                <a:pathLst>
                  <a:path w="128" h="158" extrusionOk="0">
                    <a:moveTo>
                      <a:pt x="119" y="74"/>
                    </a:moveTo>
                    <a:lnTo>
                      <a:pt x="119" y="74"/>
                    </a:lnTo>
                    <a:lnTo>
                      <a:pt x="105" y="0"/>
                    </a:lnTo>
                    <a:lnTo>
                      <a:pt x="105" y="0"/>
                    </a:lnTo>
                    <a:lnTo>
                      <a:pt x="56" y="7"/>
                    </a:lnTo>
                    <a:lnTo>
                      <a:pt x="56" y="7"/>
                    </a:lnTo>
                    <a:lnTo>
                      <a:pt x="63" y="20"/>
                    </a:lnTo>
                    <a:lnTo>
                      <a:pt x="87" y="75"/>
                    </a:lnTo>
                    <a:lnTo>
                      <a:pt x="71" y="103"/>
                    </a:lnTo>
                    <a:lnTo>
                      <a:pt x="71" y="103"/>
                    </a:lnTo>
                    <a:lnTo>
                      <a:pt x="43" y="131"/>
                    </a:lnTo>
                    <a:lnTo>
                      <a:pt x="43" y="131"/>
                    </a:lnTo>
                    <a:lnTo>
                      <a:pt x="34" y="135"/>
                    </a:lnTo>
                    <a:lnTo>
                      <a:pt x="19" y="143"/>
                    </a:lnTo>
                    <a:lnTo>
                      <a:pt x="11" y="147"/>
                    </a:lnTo>
                    <a:lnTo>
                      <a:pt x="5" y="150"/>
                    </a:lnTo>
                    <a:lnTo>
                      <a:pt x="1" y="154"/>
                    </a:lnTo>
                    <a:lnTo>
                      <a:pt x="0" y="157"/>
                    </a:lnTo>
                    <a:lnTo>
                      <a:pt x="1" y="158"/>
                    </a:lnTo>
                    <a:lnTo>
                      <a:pt x="1" y="158"/>
                    </a:lnTo>
                    <a:lnTo>
                      <a:pt x="4" y="158"/>
                    </a:lnTo>
                    <a:lnTo>
                      <a:pt x="9" y="158"/>
                    </a:lnTo>
                    <a:lnTo>
                      <a:pt x="25" y="157"/>
                    </a:lnTo>
                    <a:lnTo>
                      <a:pt x="49" y="154"/>
                    </a:lnTo>
                    <a:lnTo>
                      <a:pt x="79" y="148"/>
                    </a:lnTo>
                    <a:lnTo>
                      <a:pt x="103" y="119"/>
                    </a:lnTo>
                    <a:lnTo>
                      <a:pt x="103" y="119"/>
                    </a:lnTo>
                    <a:lnTo>
                      <a:pt x="109" y="118"/>
                    </a:lnTo>
                    <a:lnTo>
                      <a:pt x="109" y="118"/>
                    </a:lnTo>
                    <a:lnTo>
                      <a:pt x="121" y="114"/>
                    </a:lnTo>
                    <a:lnTo>
                      <a:pt x="124" y="111"/>
                    </a:lnTo>
                    <a:lnTo>
                      <a:pt x="127" y="108"/>
                    </a:lnTo>
                    <a:lnTo>
                      <a:pt x="127" y="108"/>
                    </a:lnTo>
                    <a:lnTo>
                      <a:pt x="128" y="105"/>
                    </a:lnTo>
                    <a:lnTo>
                      <a:pt x="128" y="100"/>
                    </a:lnTo>
                    <a:lnTo>
                      <a:pt x="126" y="89"/>
                    </a:lnTo>
                    <a:lnTo>
                      <a:pt x="126" y="89"/>
                    </a:lnTo>
                    <a:lnTo>
                      <a:pt x="122" y="79"/>
                    </a:lnTo>
                    <a:lnTo>
                      <a:pt x="119" y="74"/>
                    </a:lnTo>
                    <a:lnTo>
                      <a:pt x="119" y="7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5" name="Google Shape;245;p21"/>
              <p:cNvSpPr/>
              <p:nvPr/>
            </p:nvSpPr>
            <p:spPr>
              <a:xfrm>
                <a:off x="8918576" y="4956175"/>
                <a:ext cx="209550" cy="228600"/>
              </a:xfrm>
              <a:custGeom>
                <a:avLst/>
                <a:gdLst/>
                <a:ahLst/>
                <a:cxnLst/>
                <a:rect l="l" t="t" r="r" b="b"/>
                <a:pathLst>
                  <a:path w="132" h="144" extrusionOk="0">
                    <a:moveTo>
                      <a:pt x="125" y="0"/>
                    </a:moveTo>
                    <a:lnTo>
                      <a:pt x="125" y="0"/>
                    </a:lnTo>
                    <a:lnTo>
                      <a:pt x="79" y="0"/>
                    </a:lnTo>
                    <a:lnTo>
                      <a:pt x="79" y="0"/>
                    </a:lnTo>
                    <a:lnTo>
                      <a:pt x="81" y="10"/>
                    </a:lnTo>
                    <a:lnTo>
                      <a:pt x="90" y="70"/>
                    </a:lnTo>
                    <a:lnTo>
                      <a:pt x="59" y="99"/>
                    </a:lnTo>
                    <a:lnTo>
                      <a:pt x="59" y="99"/>
                    </a:lnTo>
                    <a:lnTo>
                      <a:pt x="48" y="109"/>
                    </a:lnTo>
                    <a:lnTo>
                      <a:pt x="38" y="115"/>
                    </a:lnTo>
                    <a:lnTo>
                      <a:pt x="30" y="120"/>
                    </a:lnTo>
                    <a:lnTo>
                      <a:pt x="30" y="120"/>
                    </a:lnTo>
                    <a:lnTo>
                      <a:pt x="13" y="129"/>
                    </a:lnTo>
                    <a:lnTo>
                      <a:pt x="4" y="135"/>
                    </a:lnTo>
                    <a:lnTo>
                      <a:pt x="2" y="138"/>
                    </a:lnTo>
                    <a:lnTo>
                      <a:pt x="0" y="139"/>
                    </a:lnTo>
                    <a:lnTo>
                      <a:pt x="0" y="139"/>
                    </a:lnTo>
                    <a:lnTo>
                      <a:pt x="2" y="140"/>
                    </a:lnTo>
                    <a:lnTo>
                      <a:pt x="3" y="142"/>
                    </a:lnTo>
                    <a:lnTo>
                      <a:pt x="8" y="143"/>
                    </a:lnTo>
                    <a:lnTo>
                      <a:pt x="22" y="144"/>
                    </a:lnTo>
                    <a:lnTo>
                      <a:pt x="22" y="144"/>
                    </a:lnTo>
                    <a:lnTo>
                      <a:pt x="30" y="144"/>
                    </a:lnTo>
                    <a:lnTo>
                      <a:pt x="40" y="144"/>
                    </a:lnTo>
                    <a:lnTo>
                      <a:pt x="61" y="139"/>
                    </a:lnTo>
                    <a:lnTo>
                      <a:pt x="102" y="104"/>
                    </a:lnTo>
                    <a:lnTo>
                      <a:pt x="102" y="104"/>
                    </a:lnTo>
                    <a:lnTo>
                      <a:pt x="110" y="104"/>
                    </a:lnTo>
                    <a:lnTo>
                      <a:pt x="110" y="104"/>
                    </a:lnTo>
                    <a:lnTo>
                      <a:pt x="121" y="104"/>
                    </a:lnTo>
                    <a:lnTo>
                      <a:pt x="126" y="103"/>
                    </a:lnTo>
                    <a:lnTo>
                      <a:pt x="128" y="101"/>
                    </a:lnTo>
                    <a:lnTo>
                      <a:pt x="128" y="101"/>
                    </a:lnTo>
                    <a:lnTo>
                      <a:pt x="131" y="98"/>
                    </a:lnTo>
                    <a:lnTo>
                      <a:pt x="131" y="94"/>
                    </a:lnTo>
                    <a:lnTo>
                      <a:pt x="132" y="85"/>
                    </a:lnTo>
                    <a:lnTo>
                      <a:pt x="132" y="85"/>
                    </a:lnTo>
                    <a:lnTo>
                      <a:pt x="130" y="78"/>
                    </a:lnTo>
                    <a:lnTo>
                      <a:pt x="127" y="70"/>
                    </a:lnTo>
                    <a:lnTo>
                      <a:pt x="122" y="60"/>
                    </a:lnTo>
                    <a:lnTo>
                      <a:pt x="122" y="60"/>
                    </a:lnTo>
                    <a:lnTo>
                      <a:pt x="125" y="0"/>
                    </a:lnTo>
                    <a:lnTo>
                      <a:pt x="125"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p21"/>
              <p:cNvSpPr/>
              <p:nvPr/>
            </p:nvSpPr>
            <p:spPr>
              <a:xfrm>
                <a:off x="8867776" y="3675063"/>
                <a:ext cx="242888" cy="455613"/>
              </a:xfrm>
              <a:custGeom>
                <a:avLst/>
                <a:gdLst/>
                <a:ahLst/>
                <a:cxnLst/>
                <a:rect l="l" t="t" r="r" b="b"/>
                <a:pathLst>
                  <a:path w="153" h="287" extrusionOk="0">
                    <a:moveTo>
                      <a:pt x="54" y="216"/>
                    </a:moveTo>
                    <a:lnTo>
                      <a:pt x="54" y="217"/>
                    </a:lnTo>
                    <a:lnTo>
                      <a:pt x="54" y="217"/>
                    </a:lnTo>
                    <a:lnTo>
                      <a:pt x="55" y="228"/>
                    </a:lnTo>
                    <a:lnTo>
                      <a:pt x="56" y="239"/>
                    </a:lnTo>
                    <a:lnTo>
                      <a:pt x="56" y="251"/>
                    </a:lnTo>
                    <a:lnTo>
                      <a:pt x="56" y="251"/>
                    </a:lnTo>
                    <a:lnTo>
                      <a:pt x="56" y="256"/>
                    </a:lnTo>
                    <a:lnTo>
                      <a:pt x="55" y="260"/>
                    </a:lnTo>
                    <a:lnTo>
                      <a:pt x="52" y="261"/>
                    </a:lnTo>
                    <a:lnTo>
                      <a:pt x="52" y="261"/>
                    </a:lnTo>
                    <a:lnTo>
                      <a:pt x="49" y="263"/>
                    </a:lnTo>
                    <a:lnTo>
                      <a:pt x="47" y="263"/>
                    </a:lnTo>
                    <a:lnTo>
                      <a:pt x="47" y="263"/>
                    </a:lnTo>
                    <a:lnTo>
                      <a:pt x="47" y="265"/>
                    </a:lnTo>
                    <a:lnTo>
                      <a:pt x="46" y="266"/>
                    </a:lnTo>
                    <a:lnTo>
                      <a:pt x="45" y="268"/>
                    </a:lnTo>
                    <a:lnTo>
                      <a:pt x="45" y="268"/>
                    </a:lnTo>
                    <a:lnTo>
                      <a:pt x="42" y="269"/>
                    </a:lnTo>
                    <a:lnTo>
                      <a:pt x="40" y="268"/>
                    </a:lnTo>
                    <a:lnTo>
                      <a:pt x="39" y="266"/>
                    </a:lnTo>
                    <a:lnTo>
                      <a:pt x="39" y="266"/>
                    </a:lnTo>
                    <a:lnTo>
                      <a:pt x="37" y="270"/>
                    </a:lnTo>
                    <a:lnTo>
                      <a:pt x="36" y="273"/>
                    </a:lnTo>
                    <a:lnTo>
                      <a:pt x="32" y="275"/>
                    </a:lnTo>
                    <a:lnTo>
                      <a:pt x="32" y="275"/>
                    </a:lnTo>
                    <a:lnTo>
                      <a:pt x="30" y="275"/>
                    </a:lnTo>
                    <a:lnTo>
                      <a:pt x="28" y="274"/>
                    </a:lnTo>
                    <a:lnTo>
                      <a:pt x="28" y="271"/>
                    </a:lnTo>
                    <a:lnTo>
                      <a:pt x="28" y="271"/>
                    </a:lnTo>
                    <a:lnTo>
                      <a:pt x="28" y="274"/>
                    </a:lnTo>
                    <a:lnTo>
                      <a:pt x="26" y="279"/>
                    </a:lnTo>
                    <a:lnTo>
                      <a:pt x="26" y="279"/>
                    </a:lnTo>
                    <a:lnTo>
                      <a:pt x="21" y="284"/>
                    </a:lnTo>
                    <a:lnTo>
                      <a:pt x="18" y="287"/>
                    </a:lnTo>
                    <a:lnTo>
                      <a:pt x="16" y="285"/>
                    </a:lnTo>
                    <a:lnTo>
                      <a:pt x="16" y="285"/>
                    </a:lnTo>
                    <a:lnTo>
                      <a:pt x="15" y="285"/>
                    </a:lnTo>
                    <a:lnTo>
                      <a:pt x="15" y="283"/>
                    </a:lnTo>
                    <a:lnTo>
                      <a:pt x="16" y="279"/>
                    </a:lnTo>
                    <a:lnTo>
                      <a:pt x="20" y="268"/>
                    </a:lnTo>
                    <a:lnTo>
                      <a:pt x="20" y="268"/>
                    </a:lnTo>
                    <a:lnTo>
                      <a:pt x="22" y="263"/>
                    </a:lnTo>
                    <a:lnTo>
                      <a:pt x="23" y="255"/>
                    </a:lnTo>
                    <a:lnTo>
                      <a:pt x="23" y="246"/>
                    </a:lnTo>
                    <a:lnTo>
                      <a:pt x="23" y="238"/>
                    </a:lnTo>
                    <a:lnTo>
                      <a:pt x="23" y="238"/>
                    </a:lnTo>
                    <a:lnTo>
                      <a:pt x="22" y="231"/>
                    </a:lnTo>
                    <a:lnTo>
                      <a:pt x="20" y="226"/>
                    </a:lnTo>
                    <a:lnTo>
                      <a:pt x="17" y="225"/>
                    </a:lnTo>
                    <a:lnTo>
                      <a:pt x="15" y="226"/>
                    </a:lnTo>
                    <a:lnTo>
                      <a:pt x="15" y="226"/>
                    </a:lnTo>
                    <a:lnTo>
                      <a:pt x="11" y="229"/>
                    </a:lnTo>
                    <a:lnTo>
                      <a:pt x="8" y="230"/>
                    </a:lnTo>
                    <a:lnTo>
                      <a:pt x="6" y="234"/>
                    </a:lnTo>
                    <a:lnTo>
                      <a:pt x="6" y="234"/>
                    </a:lnTo>
                    <a:lnTo>
                      <a:pt x="3" y="238"/>
                    </a:lnTo>
                    <a:lnTo>
                      <a:pt x="3" y="241"/>
                    </a:lnTo>
                    <a:lnTo>
                      <a:pt x="3" y="241"/>
                    </a:lnTo>
                    <a:lnTo>
                      <a:pt x="3" y="241"/>
                    </a:lnTo>
                    <a:lnTo>
                      <a:pt x="2" y="240"/>
                    </a:lnTo>
                    <a:lnTo>
                      <a:pt x="1" y="240"/>
                    </a:lnTo>
                    <a:lnTo>
                      <a:pt x="0" y="239"/>
                    </a:lnTo>
                    <a:lnTo>
                      <a:pt x="1" y="235"/>
                    </a:lnTo>
                    <a:lnTo>
                      <a:pt x="1" y="235"/>
                    </a:lnTo>
                    <a:lnTo>
                      <a:pt x="3" y="224"/>
                    </a:lnTo>
                    <a:lnTo>
                      <a:pt x="6" y="219"/>
                    </a:lnTo>
                    <a:lnTo>
                      <a:pt x="10" y="212"/>
                    </a:lnTo>
                    <a:lnTo>
                      <a:pt x="10" y="212"/>
                    </a:lnTo>
                    <a:lnTo>
                      <a:pt x="16" y="209"/>
                    </a:lnTo>
                    <a:lnTo>
                      <a:pt x="23" y="206"/>
                    </a:lnTo>
                    <a:lnTo>
                      <a:pt x="31" y="204"/>
                    </a:lnTo>
                    <a:lnTo>
                      <a:pt x="31" y="204"/>
                    </a:lnTo>
                    <a:lnTo>
                      <a:pt x="35" y="204"/>
                    </a:lnTo>
                    <a:lnTo>
                      <a:pt x="35" y="204"/>
                    </a:lnTo>
                    <a:lnTo>
                      <a:pt x="50" y="166"/>
                    </a:lnTo>
                    <a:lnTo>
                      <a:pt x="67" y="117"/>
                    </a:lnTo>
                    <a:lnTo>
                      <a:pt x="67" y="117"/>
                    </a:lnTo>
                    <a:lnTo>
                      <a:pt x="85" y="67"/>
                    </a:lnTo>
                    <a:lnTo>
                      <a:pt x="99" y="28"/>
                    </a:lnTo>
                    <a:lnTo>
                      <a:pt x="104" y="11"/>
                    </a:lnTo>
                    <a:lnTo>
                      <a:pt x="106" y="0"/>
                    </a:lnTo>
                    <a:lnTo>
                      <a:pt x="106" y="0"/>
                    </a:lnTo>
                    <a:lnTo>
                      <a:pt x="110" y="0"/>
                    </a:lnTo>
                    <a:lnTo>
                      <a:pt x="113" y="1"/>
                    </a:lnTo>
                    <a:lnTo>
                      <a:pt x="119" y="5"/>
                    </a:lnTo>
                    <a:lnTo>
                      <a:pt x="124" y="13"/>
                    </a:lnTo>
                    <a:lnTo>
                      <a:pt x="129" y="22"/>
                    </a:lnTo>
                    <a:lnTo>
                      <a:pt x="134" y="30"/>
                    </a:lnTo>
                    <a:lnTo>
                      <a:pt x="139" y="38"/>
                    </a:lnTo>
                    <a:lnTo>
                      <a:pt x="145" y="44"/>
                    </a:lnTo>
                    <a:lnTo>
                      <a:pt x="149" y="45"/>
                    </a:lnTo>
                    <a:lnTo>
                      <a:pt x="153" y="47"/>
                    </a:lnTo>
                    <a:lnTo>
                      <a:pt x="54" y="21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p21"/>
              <p:cNvSpPr/>
              <p:nvPr/>
            </p:nvSpPr>
            <p:spPr>
              <a:xfrm>
                <a:off x="8991601" y="3103563"/>
                <a:ext cx="439738" cy="1852613"/>
              </a:xfrm>
              <a:custGeom>
                <a:avLst/>
                <a:gdLst/>
                <a:ahLst/>
                <a:cxnLst/>
                <a:rect l="l" t="t" r="r" b="b"/>
                <a:pathLst>
                  <a:path w="277" h="1167" extrusionOk="0">
                    <a:moveTo>
                      <a:pt x="198" y="1"/>
                    </a:moveTo>
                    <a:lnTo>
                      <a:pt x="198" y="1"/>
                    </a:lnTo>
                    <a:lnTo>
                      <a:pt x="173" y="1"/>
                    </a:lnTo>
                    <a:lnTo>
                      <a:pt x="149" y="0"/>
                    </a:lnTo>
                    <a:lnTo>
                      <a:pt x="128" y="0"/>
                    </a:lnTo>
                    <a:lnTo>
                      <a:pt x="119" y="1"/>
                    </a:lnTo>
                    <a:lnTo>
                      <a:pt x="109" y="3"/>
                    </a:lnTo>
                    <a:lnTo>
                      <a:pt x="101" y="6"/>
                    </a:lnTo>
                    <a:lnTo>
                      <a:pt x="93" y="11"/>
                    </a:lnTo>
                    <a:lnTo>
                      <a:pt x="85" y="17"/>
                    </a:lnTo>
                    <a:lnTo>
                      <a:pt x="77" y="25"/>
                    </a:lnTo>
                    <a:lnTo>
                      <a:pt x="71" y="34"/>
                    </a:lnTo>
                    <a:lnTo>
                      <a:pt x="65" y="46"/>
                    </a:lnTo>
                    <a:lnTo>
                      <a:pt x="59" y="60"/>
                    </a:lnTo>
                    <a:lnTo>
                      <a:pt x="54" y="76"/>
                    </a:lnTo>
                    <a:lnTo>
                      <a:pt x="54" y="76"/>
                    </a:lnTo>
                    <a:lnTo>
                      <a:pt x="47" y="98"/>
                    </a:lnTo>
                    <a:lnTo>
                      <a:pt x="44" y="118"/>
                    </a:lnTo>
                    <a:lnTo>
                      <a:pt x="41" y="137"/>
                    </a:lnTo>
                    <a:lnTo>
                      <a:pt x="40" y="155"/>
                    </a:lnTo>
                    <a:lnTo>
                      <a:pt x="41" y="173"/>
                    </a:lnTo>
                    <a:lnTo>
                      <a:pt x="44" y="189"/>
                    </a:lnTo>
                    <a:lnTo>
                      <a:pt x="47" y="204"/>
                    </a:lnTo>
                    <a:lnTo>
                      <a:pt x="54" y="218"/>
                    </a:lnTo>
                    <a:lnTo>
                      <a:pt x="54" y="218"/>
                    </a:lnTo>
                    <a:lnTo>
                      <a:pt x="55" y="222"/>
                    </a:lnTo>
                    <a:lnTo>
                      <a:pt x="55" y="227"/>
                    </a:lnTo>
                    <a:lnTo>
                      <a:pt x="55" y="241"/>
                    </a:lnTo>
                    <a:lnTo>
                      <a:pt x="51" y="258"/>
                    </a:lnTo>
                    <a:lnTo>
                      <a:pt x="47" y="278"/>
                    </a:lnTo>
                    <a:lnTo>
                      <a:pt x="36" y="322"/>
                    </a:lnTo>
                    <a:lnTo>
                      <a:pt x="25" y="360"/>
                    </a:lnTo>
                    <a:lnTo>
                      <a:pt x="25" y="360"/>
                    </a:lnTo>
                    <a:lnTo>
                      <a:pt x="21" y="374"/>
                    </a:lnTo>
                    <a:lnTo>
                      <a:pt x="18" y="388"/>
                    </a:lnTo>
                    <a:lnTo>
                      <a:pt x="17" y="402"/>
                    </a:lnTo>
                    <a:lnTo>
                      <a:pt x="18" y="414"/>
                    </a:lnTo>
                    <a:lnTo>
                      <a:pt x="20" y="444"/>
                    </a:lnTo>
                    <a:lnTo>
                      <a:pt x="15" y="515"/>
                    </a:lnTo>
                    <a:lnTo>
                      <a:pt x="15" y="515"/>
                    </a:lnTo>
                    <a:lnTo>
                      <a:pt x="10" y="571"/>
                    </a:lnTo>
                    <a:lnTo>
                      <a:pt x="6" y="626"/>
                    </a:lnTo>
                    <a:lnTo>
                      <a:pt x="1" y="724"/>
                    </a:lnTo>
                    <a:lnTo>
                      <a:pt x="1" y="724"/>
                    </a:lnTo>
                    <a:lnTo>
                      <a:pt x="0" y="790"/>
                    </a:lnTo>
                    <a:lnTo>
                      <a:pt x="0" y="855"/>
                    </a:lnTo>
                    <a:lnTo>
                      <a:pt x="0" y="910"/>
                    </a:lnTo>
                    <a:lnTo>
                      <a:pt x="1" y="943"/>
                    </a:lnTo>
                    <a:lnTo>
                      <a:pt x="1" y="943"/>
                    </a:lnTo>
                    <a:lnTo>
                      <a:pt x="5" y="976"/>
                    </a:lnTo>
                    <a:lnTo>
                      <a:pt x="13" y="1032"/>
                    </a:lnTo>
                    <a:lnTo>
                      <a:pt x="30" y="1138"/>
                    </a:lnTo>
                    <a:lnTo>
                      <a:pt x="30" y="1138"/>
                    </a:lnTo>
                    <a:lnTo>
                      <a:pt x="33" y="1167"/>
                    </a:lnTo>
                    <a:lnTo>
                      <a:pt x="33" y="1167"/>
                    </a:lnTo>
                    <a:lnTo>
                      <a:pt x="79" y="1167"/>
                    </a:lnTo>
                    <a:lnTo>
                      <a:pt x="79" y="1167"/>
                    </a:lnTo>
                    <a:lnTo>
                      <a:pt x="80" y="1100"/>
                    </a:lnTo>
                    <a:lnTo>
                      <a:pt x="80" y="1100"/>
                    </a:lnTo>
                    <a:lnTo>
                      <a:pt x="81" y="1075"/>
                    </a:lnTo>
                    <a:lnTo>
                      <a:pt x="82" y="1055"/>
                    </a:lnTo>
                    <a:lnTo>
                      <a:pt x="88" y="1021"/>
                    </a:lnTo>
                    <a:lnTo>
                      <a:pt x="91" y="993"/>
                    </a:lnTo>
                    <a:lnTo>
                      <a:pt x="93" y="979"/>
                    </a:lnTo>
                    <a:lnTo>
                      <a:pt x="91" y="963"/>
                    </a:lnTo>
                    <a:lnTo>
                      <a:pt x="91" y="963"/>
                    </a:lnTo>
                    <a:lnTo>
                      <a:pt x="93" y="922"/>
                    </a:lnTo>
                    <a:lnTo>
                      <a:pt x="98" y="846"/>
                    </a:lnTo>
                    <a:lnTo>
                      <a:pt x="103" y="767"/>
                    </a:lnTo>
                    <a:lnTo>
                      <a:pt x="106" y="736"/>
                    </a:lnTo>
                    <a:lnTo>
                      <a:pt x="109" y="717"/>
                    </a:lnTo>
                    <a:lnTo>
                      <a:pt x="109" y="717"/>
                    </a:lnTo>
                    <a:lnTo>
                      <a:pt x="109" y="719"/>
                    </a:lnTo>
                    <a:lnTo>
                      <a:pt x="110" y="726"/>
                    </a:lnTo>
                    <a:lnTo>
                      <a:pt x="113" y="751"/>
                    </a:lnTo>
                    <a:lnTo>
                      <a:pt x="116" y="825"/>
                    </a:lnTo>
                    <a:lnTo>
                      <a:pt x="121" y="900"/>
                    </a:lnTo>
                    <a:lnTo>
                      <a:pt x="124" y="939"/>
                    </a:lnTo>
                    <a:lnTo>
                      <a:pt x="124" y="939"/>
                    </a:lnTo>
                    <a:lnTo>
                      <a:pt x="129" y="962"/>
                    </a:lnTo>
                    <a:lnTo>
                      <a:pt x="137" y="987"/>
                    </a:lnTo>
                    <a:lnTo>
                      <a:pt x="154" y="1042"/>
                    </a:lnTo>
                    <a:lnTo>
                      <a:pt x="173" y="1096"/>
                    </a:lnTo>
                    <a:lnTo>
                      <a:pt x="189" y="1137"/>
                    </a:lnTo>
                    <a:lnTo>
                      <a:pt x="189" y="1137"/>
                    </a:lnTo>
                    <a:lnTo>
                      <a:pt x="199" y="1159"/>
                    </a:lnTo>
                    <a:lnTo>
                      <a:pt x="199" y="1159"/>
                    </a:lnTo>
                    <a:lnTo>
                      <a:pt x="248" y="1152"/>
                    </a:lnTo>
                    <a:lnTo>
                      <a:pt x="248" y="1152"/>
                    </a:lnTo>
                    <a:lnTo>
                      <a:pt x="246" y="1137"/>
                    </a:lnTo>
                    <a:lnTo>
                      <a:pt x="245" y="1116"/>
                    </a:lnTo>
                    <a:lnTo>
                      <a:pt x="242" y="1066"/>
                    </a:lnTo>
                    <a:lnTo>
                      <a:pt x="240" y="1035"/>
                    </a:lnTo>
                    <a:lnTo>
                      <a:pt x="236" y="1000"/>
                    </a:lnTo>
                    <a:lnTo>
                      <a:pt x="228" y="959"/>
                    </a:lnTo>
                    <a:lnTo>
                      <a:pt x="218" y="914"/>
                    </a:lnTo>
                    <a:lnTo>
                      <a:pt x="218" y="914"/>
                    </a:lnTo>
                    <a:lnTo>
                      <a:pt x="218" y="899"/>
                    </a:lnTo>
                    <a:lnTo>
                      <a:pt x="218" y="864"/>
                    </a:lnTo>
                    <a:lnTo>
                      <a:pt x="223" y="763"/>
                    </a:lnTo>
                    <a:lnTo>
                      <a:pt x="230" y="619"/>
                    </a:lnTo>
                    <a:lnTo>
                      <a:pt x="230" y="619"/>
                    </a:lnTo>
                    <a:lnTo>
                      <a:pt x="232" y="610"/>
                    </a:lnTo>
                    <a:lnTo>
                      <a:pt x="238" y="588"/>
                    </a:lnTo>
                    <a:lnTo>
                      <a:pt x="242" y="574"/>
                    </a:lnTo>
                    <a:lnTo>
                      <a:pt x="245" y="557"/>
                    </a:lnTo>
                    <a:lnTo>
                      <a:pt x="246" y="541"/>
                    </a:lnTo>
                    <a:lnTo>
                      <a:pt x="246" y="526"/>
                    </a:lnTo>
                    <a:lnTo>
                      <a:pt x="246" y="526"/>
                    </a:lnTo>
                    <a:lnTo>
                      <a:pt x="245" y="505"/>
                    </a:lnTo>
                    <a:lnTo>
                      <a:pt x="241" y="482"/>
                    </a:lnTo>
                    <a:lnTo>
                      <a:pt x="237" y="462"/>
                    </a:lnTo>
                    <a:lnTo>
                      <a:pt x="232" y="442"/>
                    </a:lnTo>
                    <a:lnTo>
                      <a:pt x="232" y="442"/>
                    </a:lnTo>
                    <a:lnTo>
                      <a:pt x="230" y="429"/>
                    </a:lnTo>
                    <a:lnTo>
                      <a:pt x="230" y="429"/>
                    </a:lnTo>
                    <a:lnTo>
                      <a:pt x="189" y="424"/>
                    </a:lnTo>
                    <a:lnTo>
                      <a:pt x="189" y="424"/>
                    </a:lnTo>
                    <a:lnTo>
                      <a:pt x="218" y="423"/>
                    </a:lnTo>
                    <a:lnTo>
                      <a:pt x="218" y="423"/>
                    </a:lnTo>
                    <a:lnTo>
                      <a:pt x="218" y="422"/>
                    </a:lnTo>
                    <a:lnTo>
                      <a:pt x="220" y="420"/>
                    </a:lnTo>
                    <a:lnTo>
                      <a:pt x="222" y="419"/>
                    </a:lnTo>
                    <a:lnTo>
                      <a:pt x="225" y="418"/>
                    </a:lnTo>
                    <a:lnTo>
                      <a:pt x="226" y="418"/>
                    </a:lnTo>
                    <a:lnTo>
                      <a:pt x="226" y="417"/>
                    </a:lnTo>
                    <a:lnTo>
                      <a:pt x="226" y="417"/>
                    </a:lnTo>
                    <a:lnTo>
                      <a:pt x="237" y="415"/>
                    </a:lnTo>
                    <a:lnTo>
                      <a:pt x="247" y="413"/>
                    </a:lnTo>
                    <a:lnTo>
                      <a:pt x="256" y="410"/>
                    </a:lnTo>
                    <a:lnTo>
                      <a:pt x="264" y="405"/>
                    </a:lnTo>
                    <a:lnTo>
                      <a:pt x="269" y="400"/>
                    </a:lnTo>
                    <a:lnTo>
                      <a:pt x="274" y="393"/>
                    </a:lnTo>
                    <a:lnTo>
                      <a:pt x="276" y="384"/>
                    </a:lnTo>
                    <a:lnTo>
                      <a:pt x="277" y="374"/>
                    </a:lnTo>
                    <a:lnTo>
                      <a:pt x="277" y="374"/>
                    </a:lnTo>
                    <a:lnTo>
                      <a:pt x="276" y="253"/>
                    </a:lnTo>
                    <a:lnTo>
                      <a:pt x="274" y="168"/>
                    </a:lnTo>
                    <a:lnTo>
                      <a:pt x="198" y="1"/>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21"/>
              <p:cNvSpPr/>
              <p:nvPr/>
            </p:nvSpPr>
            <p:spPr>
              <a:xfrm>
                <a:off x="9183688" y="3122613"/>
                <a:ext cx="247650" cy="1576388"/>
              </a:xfrm>
              <a:custGeom>
                <a:avLst/>
                <a:gdLst/>
                <a:ahLst/>
                <a:cxnLst/>
                <a:rect l="l" t="t" r="r" b="b"/>
                <a:pathLst>
                  <a:path w="156" h="993" extrusionOk="0">
                    <a:moveTo>
                      <a:pt x="105" y="403"/>
                    </a:moveTo>
                    <a:lnTo>
                      <a:pt x="105" y="403"/>
                    </a:lnTo>
                    <a:lnTo>
                      <a:pt x="116" y="402"/>
                    </a:lnTo>
                    <a:lnTo>
                      <a:pt x="126" y="401"/>
                    </a:lnTo>
                    <a:lnTo>
                      <a:pt x="135" y="397"/>
                    </a:lnTo>
                    <a:lnTo>
                      <a:pt x="143" y="393"/>
                    </a:lnTo>
                    <a:lnTo>
                      <a:pt x="149" y="388"/>
                    </a:lnTo>
                    <a:lnTo>
                      <a:pt x="153" y="381"/>
                    </a:lnTo>
                    <a:lnTo>
                      <a:pt x="155" y="372"/>
                    </a:lnTo>
                    <a:lnTo>
                      <a:pt x="156" y="362"/>
                    </a:lnTo>
                    <a:lnTo>
                      <a:pt x="156" y="362"/>
                    </a:lnTo>
                    <a:lnTo>
                      <a:pt x="155" y="307"/>
                    </a:lnTo>
                    <a:lnTo>
                      <a:pt x="153" y="243"/>
                    </a:lnTo>
                    <a:lnTo>
                      <a:pt x="150" y="158"/>
                    </a:lnTo>
                    <a:lnTo>
                      <a:pt x="78" y="0"/>
                    </a:lnTo>
                    <a:lnTo>
                      <a:pt x="78" y="0"/>
                    </a:lnTo>
                    <a:lnTo>
                      <a:pt x="96" y="23"/>
                    </a:lnTo>
                    <a:lnTo>
                      <a:pt x="111" y="44"/>
                    </a:lnTo>
                    <a:lnTo>
                      <a:pt x="122" y="67"/>
                    </a:lnTo>
                    <a:lnTo>
                      <a:pt x="134" y="88"/>
                    </a:lnTo>
                    <a:lnTo>
                      <a:pt x="141" y="111"/>
                    </a:lnTo>
                    <a:lnTo>
                      <a:pt x="148" y="132"/>
                    </a:lnTo>
                    <a:lnTo>
                      <a:pt x="153" y="153"/>
                    </a:lnTo>
                    <a:lnTo>
                      <a:pt x="155" y="174"/>
                    </a:lnTo>
                    <a:lnTo>
                      <a:pt x="156" y="195"/>
                    </a:lnTo>
                    <a:lnTo>
                      <a:pt x="155" y="216"/>
                    </a:lnTo>
                    <a:lnTo>
                      <a:pt x="154" y="236"/>
                    </a:lnTo>
                    <a:lnTo>
                      <a:pt x="151" y="256"/>
                    </a:lnTo>
                    <a:lnTo>
                      <a:pt x="148" y="277"/>
                    </a:lnTo>
                    <a:lnTo>
                      <a:pt x="143" y="297"/>
                    </a:lnTo>
                    <a:lnTo>
                      <a:pt x="130" y="337"/>
                    </a:lnTo>
                    <a:lnTo>
                      <a:pt x="130" y="337"/>
                    </a:lnTo>
                    <a:lnTo>
                      <a:pt x="124" y="351"/>
                    </a:lnTo>
                    <a:lnTo>
                      <a:pt x="116" y="364"/>
                    </a:lnTo>
                    <a:lnTo>
                      <a:pt x="106" y="377"/>
                    </a:lnTo>
                    <a:lnTo>
                      <a:pt x="96" y="387"/>
                    </a:lnTo>
                    <a:lnTo>
                      <a:pt x="83" y="396"/>
                    </a:lnTo>
                    <a:lnTo>
                      <a:pt x="70" y="403"/>
                    </a:lnTo>
                    <a:lnTo>
                      <a:pt x="55" y="408"/>
                    </a:lnTo>
                    <a:lnTo>
                      <a:pt x="39" y="412"/>
                    </a:lnTo>
                    <a:lnTo>
                      <a:pt x="39" y="412"/>
                    </a:lnTo>
                    <a:lnTo>
                      <a:pt x="18" y="415"/>
                    </a:lnTo>
                    <a:lnTo>
                      <a:pt x="0" y="416"/>
                    </a:lnTo>
                    <a:lnTo>
                      <a:pt x="0" y="416"/>
                    </a:lnTo>
                    <a:lnTo>
                      <a:pt x="17" y="430"/>
                    </a:lnTo>
                    <a:lnTo>
                      <a:pt x="31" y="445"/>
                    </a:lnTo>
                    <a:lnTo>
                      <a:pt x="43" y="460"/>
                    </a:lnTo>
                    <a:lnTo>
                      <a:pt x="55" y="475"/>
                    </a:lnTo>
                    <a:lnTo>
                      <a:pt x="63" y="490"/>
                    </a:lnTo>
                    <a:lnTo>
                      <a:pt x="72" y="505"/>
                    </a:lnTo>
                    <a:lnTo>
                      <a:pt x="78" y="522"/>
                    </a:lnTo>
                    <a:lnTo>
                      <a:pt x="83" y="537"/>
                    </a:lnTo>
                    <a:lnTo>
                      <a:pt x="88" y="553"/>
                    </a:lnTo>
                    <a:lnTo>
                      <a:pt x="92" y="569"/>
                    </a:lnTo>
                    <a:lnTo>
                      <a:pt x="95" y="584"/>
                    </a:lnTo>
                    <a:lnTo>
                      <a:pt x="96" y="601"/>
                    </a:lnTo>
                    <a:lnTo>
                      <a:pt x="97" y="635"/>
                    </a:lnTo>
                    <a:lnTo>
                      <a:pt x="96" y="667"/>
                    </a:lnTo>
                    <a:lnTo>
                      <a:pt x="93" y="701"/>
                    </a:lnTo>
                    <a:lnTo>
                      <a:pt x="91" y="735"/>
                    </a:lnTo>
                    <a:lnTo>
                      <a:pt x="87" y="769"/>
                    </a:lnTo>
                    <a:lnTo>
                      <a:pt x="85" y="804"/>
                    </a:lnTo>
                    <a:lnTo>
                      <a:pt x="85" y="838"/>
                    </a:lnTo>
                    <a:lnTo>
                      <a:pt x="85" y="873"/>
                    </a:lnTo>
                    <a:lnTo>
                      <a:pt x="87" y="891"/>
                    </a:lnTo>
                    <a:lnTo>
                      <a:pt x="90" y="908"/>
                    </a:lnTo>
                    <a:lnTo>
                      <a:pt x="92" y="925"/>
                    </a:lnTo>
                    <a:lnTo>
                      <a:pt x="97" y="942"/>
                    </a:lnTo>
                    <a:lnTo>
                      <a:pt x="97" y="942"/>
                    </a:lnTo>
                    <a:lnTo>
                      <a:pt x="100" y="946"/>
                    </a:lnTo>
                    <a:lnTo>
                      <a:pt x="102" y="952"/>
                    </a:lnTo>
                    <a:lnTo>
                      <a:pt x="106" y="967"/>
                    </a:lnTo>
                    <a:lnTo>
                      <a:pt x="111" y="983"/>
                    </a:lnTo>
                    <a:lnTo>
                      <a:pt x="114" y="989"/>
                    </a:lnTo>
                    <a:lnTo>
                      <a:pt x="115" y="993"/>
                    </a:lnTo>
                    <a:lnTo>
                      <a:pt x="115" y="993"/>
                    </a:lnTo>
                    <a:lnTo>
                      <a:pt x="111" y="974"/>
                    </a:lnTo>
                    <a:lnTo>
                      <a:pt x="106" y="950"/>
                    </a:lnTo>
                    <a:lnTo>
                      <a:pt x="102" y="924"/>
                    </a:lnTo>
                    <a:lnTo>
                      <a:pt x="97" y="902"/>
                    </a:lnTo>
                    <a:lnTo>
                      <a:pt x="97" y="902"/>
                    </a:lnTo>
                    <a:lnTo>
                      <a:pt x="97" y="886"/>
                    </a:lnTo>
                    <a:lnTo>
                      <a:pt x="99" y="852"/>
                    </a:lnTo>
                    <a:lnTo>
                      <a:pt x="102" y="750"/>
                    </a:lnTo>
                    <a:lnTo>
                      <a:pt x="109" y="607"/>
                    </a:lnTo>
                    <a:lnTo>
                      <a:pt x="109" y="607"/>
                    </a:lnTo>
                    <a:lnTo>
                      <a:pt x="112" y="598"/>
                    </a:lnTo>
                    <a:lnTo>
                      <a:pt x="119" y="576"/>
                    </a:lnTo>
                    <a:lnTo>
                      <a:pt x="121" y="562"/>
                    </a:lnTo>
                    <a:lnTo>
                      <a:pt x="124" y="545"/>
                    </a:lnTo>
                    <a:lnTo>
                      <a:pt x="126" y="529"/>
                    </a:lnTo>
                    <a:lnTo>
                      <a:pt x="126" y="513"/>
                    </a:lnTo>
                    <a:lnTo>
                      <a:pt x="126" y="513"/>
                    </a:lnTo>
                    <a:lnTo>
                      <a:pt x="124" y="491"/>
                    </a:lnTo>
                    <a:lnTo>
                      <a:pt x="121" y="470"/>
                    </a:lnTo>
                    <a:lnTo>
                      <a:pt x="116" y="449"/>
                    </a:lnTo>
                    <a:lnTo>
                      <a:pt x="112" y="429"/>
                    </a:lnTo>
                    <a:lnTo>
                      <a:pt x="112" y="429"/>
                    </a:lnTo>
                    <a:lnTo>
                      <a:pt x="109" y="416"/>
                    </a:lnTo>
                    <a:lnTo>
                      <a:pt x="105" y="403"/>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9" name="Google Shape;249;p21"/>
              <p:cNvSpPr/>
              <p:nvPr/>
            </p:nvSpPr>
            <p:spPr>
              <a:xfrm>
                <a:off x="9020176" y="3730625"/>
                <a:ext cx="338138" cy="60325"/>
              </a:xfrm>
              <a:custGeom>
                <a:avLst/>
                <a:gdLst/>
                <a:ahLst/>
                <a:cxnLst/>
                <a:rect l="l" t="t" r="r" b="b"/>
                <a:pathLst>
                  <a:path w="213" h="38" extrusionOk="0">
                    <a:moveTo>
                      <a:pt x="144" y="38"/>
                    </a:moveTo>
                    <a:lnTo>
                      <a:pt x="144" y="38"/>
                    </a:lnTo>
                    <a:lnTo>
                      <a:pt x="124" y="37"/>
                    </a:lnTo>
                    <a:lnTo>
                      <a:pt x="103" y="35"/>
                    </a:lnTo>
                    <a:lnTo>
                      <a:pt x="86" y="32"/>
                    </a:lnTo>
                    <a:lnTo>
                      <a:pt x="70" y="29"/>
                    </a:lnTo>
                    <a:lnTo>
                      <a:pt x="70" y="29"/>
                    </a:lnTo>
                    <a:lnTo>
                      <a:pt x="43" y="23"/>
                    </a:lnTo>
                    <a:lnTo>
                      <a:pt x="22" y="15"/>
                    </a:lnTo>
                    <a:lnTo>
                      <a:pt x="3" y="9"/>
                    </a:lnTo>
                    <a:lnTo>
                      <a:pt x="3" y="9"/>
                    </a:lnTo>
                    <a:lnTo>
                      <a:pt x="0" y="7"/>
                    </a:lnTo>
                    <a:lnTo>
                      <a:pt x="0" y="3"/>
                    </a:lnTo>
                    <a:lnTo>
                      <a:pt x="0" y="3"/>
                    </a:lnTo>
                    <a:lnTo>
                      <a:pt x="3" y="0"/>
                    </a:lnTo>
                    <a:lnTo>
                      <a:pt x="5" y="0"/>
                    </a:lnTo>
                    <a:lnTo>
                      <a:pt x="5" y="0"/>
                    </a:lnTo>
                    <a:lnTo>
                      <a:pt x="28" y="8"/>
                    </a:lnTo>
                    <a:lnTo>
                      <a:pt x="53" y="15"/>
                    </a:lnTo>
                    <a:lnTo>
                      <a:pt x="83" y="22"/>
                    </a:lnTo>
                    <a:lnTo>
                      <a:pt x="83" y="22"/>
                    </a:lnTo>
                    <a:lnTo>
                      <a:pt x="112" y="27"/>
                    </a:lnTo>
                    <a:lnTo>
                      <a:pt x="127" y="28"/>
                    </a:lnTo>
                    <a:lnTo>
                      <a:pt x="144" y="28"/>
                    </a:lnTo>
                    <a:lnTo>
                      <a:pt x="160" y="28"/>
                    </a:lnTo>
                    <a:lnTo>
                      <a:pt x="175" y="27"/>
                    </a:lnTo>
                    <a:lnTo>
                      <a:pt x="191" y="24"/>
                    </a:lnTo>
                    <a:lnTo>
                      <a:pt x="208" y="20"/>
                    </a:lnTo>
                    <a:lnTo>
                      <a:pt x="208" y="20"/>
                    </a:lnTo>
                    <a:lnTo>
                      <a:pt x="210" y="20"/>
                    </a:lnTo>
                    <a:lnTo>
                      <a:pt x="213" y="23"/>
                    </a:lnTo>
                    <a:lnTo>
                      <a:pt x="213" y="23"/>
                    </a:lnTo>
                    <a:lnTo>
                      <a:pt x="213" y="27"/>
                    </a:lnTo>
                    <a:lnTo>
                      <a:pt x="210" y="29"/>
                    </a:lnTo>
                    <a:lnTo>
                      <a:pt x="210" y="29"/>
                    </a:lnTo>
                    <a:lnTo>
                      <a:pt x="194" y="33"/>
                    </a:lnTo>
                    <a:lnTo>
                      <a:pt x="176" y="35"/>
                    </a:lnTo>
                    <a:lnTo>
                      <a:pt x="160" y="37"/>
                    </a:lnTo>
                    <a:lnTo>
                      <a:pt x="144" y="38"/>
                    </a:lnTo>
                    <a:lnTo>
                      <a:pt x="144" y="38"/>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 name="Google Shape;250;p21"/>
              <p:cNvSpPr/>
              <p:nvPr/>
            </p:nvSpPr>
            <p:spPr>
              <a:xfrm>
                <a:off x="9234488" y="4086225"/>
                <a:ext cx="184150" cy="127000"/>
              </a:xfrm>
              <a:custGeom>
                <a:avLst/>
                <a:gdLst/>
                <a:ahLst/>
                <a:cxnLst/>
                <a:rect l="l" t="t" r="r" b="b"/>
                <a:pathLst>
                  <a:path w="116" h="80" extrusionOk="0">
                    <a:moveTo>
                      <a:pt x="116" y="72"/>
                    </a:moveTo>
                    <a:lnTo>
                      <a:pt x="116" y="72"/>
                    </a:lnTo>
                    <a:lnTo>
                      <a:pt x="114" y="75"/>
                    </a:lnTo>
                    <a:lnTo>
                      <a:pt x="113" y="78"/>
                    </a:lnTo>
                    <a:lnTo>
                      <a:pt x="111" y="79"/>
                    </a:lnTo>
                    <a:lnTo>
                      <a:pt x="108" y="80"/>
                    </a:lnTo>
                    <a:lnTo>
                      <a:pt x="6" y="80"/>
                    </a:lnTo>
                    <a:lnTo>
                      <a:pt x="6" y="80"/>
                    </a:lnTo>
                    <a:lnTo>
                      <a:pt x="4" y="79"/>
                    </a:lnTo>
                    <a:lnTo>
                      <a:pt x="1" y="78"/>
                    </a:lnTo>
                    <a:lnTo>
                      <a:pt x="0" y="75"/>
                    </a:lnTo>
                    <a:lnTo>
                      <a:pt x="0" y="72"/>
                    </a:lnTo>
                    <a:lnTo>
                      <a:pt x="0" y="7"/>
                    </a:lnTo>
                    <a:lnTo>
                      <a:pt x="0" y="7"/>
                    </a:lnTo>
                    <a:lnTo>
                      <a:pt x="0" y="5"/>
                    </a:lnTo>
                    <a:lnTo>
                      <a:pt x="1" y="2"/>
                    </a:lnTo>
                    <a:lnTo>
                      <a:pt x="4" y="0"/>
                    </a:lnTo>
                    <a:lnTo>
                      <a:pt x="7" y="0"/>
                    </a:lnTo>
                    <a:lnTo>
                      <a:pt x="108" y="0"/>
                    </a:lnTo>
                    <a:lnTo>
                      <a:pt x="108" y="0"/>
                    </a:lnTo>
                    <a:lnTo>
                      <a:pt x="111" y="0"/>
                    </a:lnTo>
                    <a:lnTo>
                      <a:pt x="113" y="2"/>
                    </a:lnTo>
                    <a:lnTo>
                      <a:pt x="114" y="5"/>
                    </a:lnTo>
                    <a:lnTo>
                      <a:pt x="116" y="9"/>
                    </a:lnTo>
                    <a:lnTo>
                      <a:pt x="116" y="7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 name="Google Shape;251;p21"/>
              <p:cNvSpPr/>
              <p:nvPr/>
            </p:nvSpPr>
            <p:spPr>
              <a:xfrm>
                <a:off x="9275763" y="3181350"/>
                <a:ext cx="192088" cy="1030288"/>
              </a:xfrm>
              <a:custGeom>
                <a:avLst/>
                <a:gdLst/>
                <a:ahLst/>
                <a:cxnLst/>
                <a:rect l="l" t="t" r="r" b="b"/>
                <a:pathLst>
                  <a:path w="121" h="649" extrusionOk="0">
                    <a:moveTo>
                      <a:pt x="110" y="170"/>
                    </a:moveTo>
                    <a:lnTo>
                      <a:pt x="110" y="170"/>
                    </a:lnTo>
                    <a:lnTo>
                      <a:pt x="103" y="135"/>
                    </a:lnTo>
                    <a:lnTo>
                      <a:pt x="98" y="109"/>
                    </a:lnTo>
                    <a:lnTo>
                      <a:pt x="92" y="86"/>
                    </a:lnTo>
                    <a:lnTo>
                      <a:pt x="92" y="86"/>
                    </a:lnTo>
                    <a:lnTo>
                      <a:pt x="91" y="81"/>
                    </a:lnTo>
                    <a:lnTo>
                      <a:pt x="86" y="66"/>
                    </a:lnTo>
                    <a:lnTo>
                      <a:pt x="79" y="47"/>
                    </a:lnTo>
                    <a:lnTo>
                      <a:pt x="74" y="37"/>
                    </a:lnTo>
                    <a:lnTo>
                      <a:pt x="69" y="27"/>
                    </a:lnTo>
                    <a:lnTo>
                      <a:pt x="69" y="27"/>
                    </a:lnTo>
                    <a:lnTo>
                      <a:pt x="61" y="15"/>
                    </a:lnTo>
                    <a:lnTo>
                      <a:pt x="56" y="8"/>
                    </a:lnTo>
                    <a:lnTo>
                      <a:pt x="49" y="5"/>
                    </a:lnTo>
                    <a:lnTo>
                      <a:pt x="43" y="1"/>
                    </a:lnTo>
                    <a:lnTo>
                      <a:pt x="37" y="0"/>
                    </a:lnTo>
                    <a:lnTo>
                      <a:pt x="29" y="0"/>
                    </a:lnTo>
                    <a:lnTo>
                      <a:pt x="22" y="1"/>
                    </a:lnTo>
                    <a:lnTo>
                      <a:pt x="22" y="1"/>
                    </a:lnTo>
                    <a:lnTo>
                      <a:pt x="15" y="3"/>
                    </a:lnTo>
                    <a:lnTo>
                      <a:pt x="10" y="7"/>
                    </a:lnTo>
                    <a:lnTo>
                      <a:pt x="7" y="12"/>
                    </a:lnTo>
                    <a:lnTo>
                      <a:pt x="4" y="17"/>
                    </a:lnTo>
                    <a:lnTo>
                      <a:pt x="2" y="23"/>
                    </a:lnTo>
                    <a:lnTo>
                      <a:pt x="0" y="31"/>
                    </a:lnTo>
                    <a:lnTo>
                      <a:pt x="0" y="46"/>
                    </a:lnTo>
                    <a:lnTo>
                      <a:pt x="0" y="46"/>
                    </a:lnTo>
                    <a:lnTo>
                      <a:pt x="2" y="57"/>
                    </a:lnTo>
                    <a:lnTo>
                      <a:pt x="3" y="69"/>
                    </a:lnTo>
                    <a:lnTo>
                      <a:pt x="8" y="90"/>
                    </a:lnTo>
                    <a:lnTo>
                      <a:pt x="13" y="105"/>
                    </a:lnTo>
                    <a:lnTo>
                      <a:pt x="15" y="111"/>
                    </a:lnTo>
                    <a:lnTo>
                      <a:pt x="15" y="111"/>
                    </a:lnTo>
                    <a:lnTo>
                      <a:pt x="19" y="120"/>
                    </a:lnTo>
                    <a:lnTo>
                      <a:pt x="29" y="155"/>
                    </a:lnTo>
                    <a:lnTo>
                      <a:pt x="29" y="155"/>
                    </a:lnTo>
                    <a:lnTo>
                      <a:pt x="41" y="192"/>
                    </a:lnTo>
                    <a:lnTo>
                      <a:pt x="48" y="218"/>
                    </a:lnTo>
                    <a:lnTo>
                      <a:pt x="54" y="248"/>
                    </a:lnTo>
                    <a:lnTo>
                      <a:pt x="54" y="248"/>
                    </a:lnTo>
                    <a:lnTo>
                      <a:pt x="61" y="294"/>
                    </a:lnTo>
                    <a:lnTo>
                      <a:pt x="64" y="339"/>
                    </a:lnTo>
                    <a:lnTo>
                      <a:pt x="68" y="378"/>
                    </a:lnTo>
                    <a:lnTo>
                      <a:pt x="68" y="405"/>
                    </a:lnTo>
                    <a:lnTo>
                      <a:pt x="68" y="405"/>
                    </a:lnTo>
                    <a:lnTo>
                      <a:pt x="68" y="447"/>
                    </a:lnTo>
                    <a:lnTo>
                      <a:pt x="66" y="487"/>
                    </a:lnTo>
                    <a:lnTo>
                      <a:pt x="63" y="554"/>
                    </a:lnTo>
                    <a:lnTo>
                      <a:pt x="63" y="554"/>
                    </a:lnTo>
                    <a:lnTo>
                      <a:pt x="59" y="555"/>
                    </a:lnTo>
                    <a:lnTo>
                      <a:pt x="59" y="555"/>
                    </a:lnTo>
                    <a:lnTo>
                      <a:pt x="52" y="559"/>
                    </a:lnTo>
                    <a:lnTo>
                      <a:pt x="47" y="564"/>
                    </a:lnTo>
                    <a:lnTo>
                      <a:pt x="44" y="566"/>
                    </a:lnTo>
                    <a:lnTo>
                      <a:pt x="42" y="570"/>
                    </a:lnTo>
                    <a:lnTo>
                      <a:pt x="42" y="570"/>
                    </a:lnTo>
                    <a:lnTo>
                      <a:pt x="41" y="576"/>
                    </a:lnTo>
                    <a:lnTo>
                      <a:pt x="39" y="584"/>
                    </a:lnTo>
                    <a:lnTo>
                      <a:pt x="41" y="596"/>
                    </a:lnTo>
                    <a:lnTo>
                      <a:pt x="41" y="596"/>
                    </a:lnTo>
                    <a:lnTo>
                      <a:pt x="39" y="606"/>
                    </a:lnTo>
                    <a:lnTo>
                      <a:pt x="41" y="609"/>
                    </a:lnTo>
                    <a:lnTo>
                      <a:pt x="41" y="611"/>
                    </a:lnTo>
                    <a:lnTo>
                      <a:pt x="41" y="611"/>
                    </a:lnTo>
                    <a:lnTo>
                      <a:pt x="42" y="613"/>
                    </a:lnTo>
                    <a:lnTo>
                      <a:pt x="44" y="614"/>
                    </a:lnTo>
                    <a:lnTo>
                      <a:pt x="47" y="613"/>
                    </a:lnTo>
                    <a:lnTo>
                      <a:pt x="49" y="608"/>
                    </a:lnTo>
                    <a:lnTo>
                      <a:pt x="49" y="608"/>
                    </a:lnTo>
                    <a:lnTo>
                      <a:pt x="51" y="600"/>
                    </a:lnTo>
                    <a:lnTo>
                      <a:pt x="49" y="594"/>
                    </a:lnTo>
                    <a:lnTo>
                      <a:pt x="49" y="588"/>
                    </a:lnTo>
                    <a:lnTo>
                      <a:pt x="51" y="582"/>
                    </a:lnTo>
                    <a:lnTo>
                      <a:pt x="51" y="582"/>
                    </a:lnTo>
                    <a:lnTo>
                      <a:pt x="52" y="581"/>
                    </a:lnTo>
                    <a:lnTo>
                      <a:pt x="56" y="582"/>
                    </a:lnTo>
                    <a:lnTo>
                      <a:pt x="58" y="586"/>
                    </a:lnTo>
                    <a:lnTo>
                      <a:pt x="62" y="594"/>
                    </a:lnTo>
                    <a:lnTo>
                      <a:pt x="62" y="594"/>
                    </a:lnTo>
                    <a:lnTo>
                      <a:pt x="64" y="603"/>
                    </a:lnTo>
                    <a:lnTo>
                      <a:pt x="67" y="611"/>
                    </a:lnTo>
                    <a:lnTo>
                      <a:pt x="67" y="620"/>
                    </a:lnTo>
                    <a:lnTo>
                      <a:pt x="68" y="626"/>
                    </a:lnTo>
                    <a:lnTo>
                      <a:pt x="68" y="626"/>
                    </a:lnTo>
                    <a:lnTo>
                      <a:pt x="67" y="639"/>
                    </a:lnTo>
                    <a:lnTo>
                      <a:pt x="67" y="644"/>
                    </a:lnTo>
                    <a:lnTo>
                      <a:pt x="67" y="645"/>
                    </a:lnTo>
                    <a:lnTo>
                      <a:pt x="68" y="647"/>
                    </a:lnTo>
                    <a:lnTo>
                      <a:pt x="68" y="647"/>
                    </a:lnTo>
                    <a:lnTo>
                      <a:pt x="72" y="647"/>
                    </a:lnTo>
                    <a:lnTo>
                      <a:pt x="73" y="644"/>
                    </a:lnTo>
                    <a:lnTo>
                      <a:pt x="76" y="637"/>
                    </a:lnTo>
                    <a:lnTo>
                      <a:pt x="76" y="635"/>
                    </a:lnTo>
                    <a:lnTo>
                      <a:pt x="76" y="635"/>
                    </a:lnTo>
                    <a:lnTo>
                      <a:pt x="76" y="644"/>
                    </a:lnTo>
                    <a:lnTo>
                      <a:pt x="77" y="648"/>
                    </a:lnTo>
                    <a:lnTo>
                      <a:pt x="78" y="649"/>
                    </a:lnTo>
                    <a:lnTo>
                      <a:pt x="78" y="649"/>
                    </a:lnTo>
                    <a:lnTo>
                      <a:pt x="81" y="648"/>
                    </a:lnTo>
                    <a:lnTo>
                      <a:pt x="83" y="645"/>
                    </a:lnTo>
                    <a:lnTo>
                      <a:pt x="85" y="635"/>
                    </a:lnTo>
                    <a:lnTo>
                      <a:pt x="85" y="635"/>
                    </a:lnTo>
                    <a:lnTo>
                      <a:pt x="86" y="642"/>
                    </a:lnTo>
                    <a:lnTo>
                      <a:pt x="87" y="644"/>
                    </a:lnTo>
                    <a:lnTo>
                      <a:pt x="87" y="645"/>
                    </a:lnTo>
                    <a:lnTo>
                      <a:pt x="87" y="645"/>
                    </a:lnTo>
                    <a:lnTo>
                      <a:pt x="90" y="644"/>
                    </a:lnTo>
                    <a:lnTo>
                      <a:pt x="90" y="643"/>
                    </a:lnTo>
                    <a:lnTo>
                      <a:pt x="92" y="639"/>
                    </a:lnTo>
                    <a:lnTo>
                      <a:pt x="92" y="626"/>
                    </a:lnTo>
                    <a:lnTo>
                      <a:pt x="92" y="626"/>
                    </a:lnTo>
                    <a:lnTo>
                      <a:pt x="93" y="630"/>
                    </a:lnTo>
                    <a:lnTo>
                      <a:pt x="96" y="630"/>
                    </a:lnTo>
                    <a:lnTo>
                      <a:pt x="96" y="630"/>
                    </a:lnTo>
                    <a:lnTo>
                      <a:pt x="97" y="629"/>
                    </a:lnTo>
                    <a:lnTo>
                      <a:pt x="98" y="625"/>
                    </a:lnTo>
                    <a:lnTo>
                      <a:pt x="98" y="614"/>
                    </a:lnTo>
                    <a:lnTo>
                      <a:pt x="97" y="598"/>
                    </a:lnTo>
                    <a:lnTo>
                      <a:pt x="97" y="598"/>
                    </a:lnTo>
                    <a:lnTo>
                      <a:pt x="93" y="585"/>
                    </a:lnTo>
                    <a:lnTo>
                      <a:pt x="90" y="574"/>
                    </a:lnTo>
                    <a:lnTo>
                      <a:pt x="85" y="562"/>
                    </a:lnTo>
                    <a:lnTo>
                      <a:pt x="83" y="562"/>
                    </a:lnTo>
                    <a:lnTo>
                      <a:pt x="83" y="562"/>
                    </a:lnTo>
                    <a:lnTo>
                      <a:pt x="95" y="510"/>
                    </a:lnTo>
                    <a:lnTo>
                      <a:pt x="107" y="442"/>
                    </a:lnTo>
                    <a:lnTo>
                      <a:pt x="112" y="405"/>
                    </a:lnTo>
                    <a:lnTo>
                      <a:pt x="116" y="369"/>
                    </a:lnTo>
                    <a:lnTo>
                      <a:pt x="120" y="334"/>
                    </a:lnTo>
                    <a:lnTo>
                      <a:pt x="121" y="302"/>
                    </a:lnTo>
                    <a:lnTo>
                      <a:pt x="121" y="302"/>
                    </a:lnTo>
                    <a:lnTo>
                      <a:pt x="120" y="270"/>
                    </a:lnTo>
                    <a:lnTo>
                      <a:pt x="117" y="235"/>
                    </a:lnTo>
                    <a:lnTo>
                      <a:pt x="113" y="201"/>
                    </a:lnTo>
                    <a:lnTo>
                      <a:pt x="110" y="170"/>
                    </a:lnTo>
                    <a:lnTo>
                      <a:pt x="110" y="17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 name="Google Shape;252;p21"/>
              <p:cNvSpPr/>
              <p:nvPr/>
            </p:nvSpPr>
            <p:spPr>
              <a:xfrm>
                <a:off x="9118601" y="3095625"/>
                <a:ext cx="147638" cy="128588"/>
              </a:xfrm>
              <a:custGeom>
                <a:avLst/>
                <a:gdLst/>
                <a:ahLst/>
                <a:cxnLst/>
                <a:rect l="l" t="t" r="r" b="b"/>
                <a:pathLst>
                  <a:path w="93" h="81" extrusionOk="0">
                    <a:moveTo>
                      <a:pt x="21" y="13"/>
                    </a:moveTo>
                    <a:lnTo>
                      <a:pt x="21" y="13"/>
                    </a:lnTo>
                    <a:lnTo>
                      <a:pt x="14" y="27"/>
                    </a:lnTo>
                    <a:lnTo>
                      <a:pt x="6" y="41"/>
                    </a:lnTo>
                    <a:lnTo>
                      <a:pt x="4" y="49"/>
                    </a:lnTo>
                    <a:lnTo>
                      <a:pt x="1" y="56"/>
                    </a:lnTo>
                    <a:lnTo>
                      <a:pt x="1" y="56"/>
                    </a:lnTo>
                    <a:lnTo>
                      <a:pt x="0" y="62"/>
                    </a:lnTo>
                    <a:lnTo>
                      <a:pt x="0" y="69"/>
                    </a:lnTo>
                    <a:lnTo>
                      <a:pt x="2" y="75"/>
                    </a:lnTo>
                    <a:lnTo>
                      <a:pt x="5" y="79"/>
                    </a:lnTo>
                    <a:lnTo>
                      <a:pt x="5" y="79"/>
                    </a:lnTo>
                    <a:lnTo>
                      <a:pt x="8" y="80"/>
                    </a:lnTo>
                    <a:lnTo>
                      <a:pt x="10" y="81"/>
                    </a:lnTo>
                    <a:lnTo>
                      <a:pt x="16" y="80"/>
                    </a:lnTo>
                    <a:lnTo>
                      <a:pt x="24" y="76"/>
                    </a:lnTo>
                    <a:lnTo>
                      <a:pt x="31" y="70"/>
                    </a:lnTo>
                    <a:lnTo>
                      <a:pt x="31" y="70"/>
                    </a:lnTo>
                    <a:lnTo>
                      <a:pt x="43" y="59"/>
                    </a:lnTo>
                    <a:lnTo>
                      <a:pt x="54" y="47"/>
                    </a:lnTo>
                    <a:lnTo>
                      <a:pt x="72" y="25"/>
                    </a:lnTo>
                    <a:lnTo>
                      <a:pt x="72" y="25"/>
                    </a:lnTo>
                    <a:lnTo>
                      <a:pt x="84" y="10"/>
                    </a:lnTo>
                    <a:lnTo>
                      <a:pt x="93" y="2"/>
                    </a:lnTo>
                    <a:lnTo>
                      <a:pt x="80" y="0"/>
                    </a:lnTo>
                    <a:lnTo>
                      <a:pt x="80" y="0"/>
                    </a:lnTo>
                    <a:lnTo>
                      <a:pt x="73" y="11"/>
                    </a:lnTo>
                    <a:lnTo>
                      <a:pt x="55" y="35"/>
                    </a:lnTo>
                    <a:lnTo>
                      <a:pt x="55" y="35"/>
                    </a:lnTo>
                    <a:lnTo>
                      <a:pt x="44" y="50"/>
                    </a:lnTo>
                    <a:lnTo>
                      <a:pt x="44" y="50"/>
                    </a:lnTo>
                    <a:lnTo>
                      <a:pt x="33" y="61"/>
                    </a:lnTo>
                    <a:lnTo>
                      <a:pt x="23" y="70"/>
                    </a:lnTo>
                    <a:lnTo>
                      <a:pt x="19" y="72"/>
                    </a:lnTo>
                    <a:lnTo>
                      <a:pt x="15" y="75"/>
                    </a:lnTo>
                    <a:lnTo>
                      <a:pt x="11" y="75"/>
                    </a:lnTo>
                    <a:lnTo>
                      <a:pt x="9" y="74"/>
                    </a:lnTo>
                    <a:lnTo>
                      <a:pt x="9" y="74"/>
                    </a:lnTo>
                    <a:lnTo>
                      <a:pt x="6" y="70"/>
                    </a:lnTo>
                    <a:lnTo>
                      <a:pt x="5" y="66"/>
                    </a:lnTo>
                    <a:lnTo>
                      <a:pt x="5" y="60"/>
                    </a:lnTo>
                    <a:lnTo>
                      <a:pt x="6" y="54"/>
                    </a:lnTo>
                    <a:lnTo>
                      <a:pt x="6" y="54"/>
                    </a:lnTo>
                    <a:lnTo>
                      <a:pt x="10" y="40"/>
                    </a:lnTo>
                    <a:lnTo>
                      <a:pt x="15" y="27"/>
                    </a:lnTo>
                    <a:lnTo>
                      <a:pt x="21" y="13"/>
                    </a:lnTo>
                    <a:lnTo>
                      <a:pt x="21" y="13"/>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 name="Google Shape;253;p21"/>
              <p:cNvSpPr/>
              <p:nvPr/>
            </p:nvSpPr>
            <p:spPr>
              <a:xfrm>
                <a:off x="9124951" y="2935288"/>
                <a:ext cx="123825" cy="282575"/>
              </a:xfrm>
              <a:custGeom>
                <a:avLst/>
                <a:gdLst/>
                <a:ahLst/>
                <a:cxnLst/>
                <a:rect l="l" t="t" r="r" b="b"/>
                <a:pathLst>
                  <a:path w="78" h="178" extrusionOk="0">
                    <a:moveTo>
                      <a:pt x="78" y="108"/>
                    </a:moveTo>
                    <a:lnTo>
                      <a:pt x="66" y="0"/>
                    </a:lnTo>
                    <a:lnTo>
                      <a:pt x="26" y="50"/>
                    </a:lnTo>
                    <a:lnTo>
                      <a:pt x="26" y="50"/>
                    </a:lnTo>
                    <a:lnTo>
                      <a:pt x="21" y="79"/>
                    </a:lnTo>
                    <a:lnTo>
                      <a:pt x="19" y="101"/>
                    </a:lnTo>
                    <a:lnTo>
                      <a:pt x="17" y="114"/>
                    </a:lnTo>
                    <a:lnTo>
                      <a:pt x="17" y="114"/>
                    </a:lnTo>
                    <a:lnTo>
                      <a:pt x="9" y="134"/>
                    </a:lnTo>
                    <a:lnTo>
                      <a:pt x="9" y="134"/>
                    </a:lnTo>
                    <a:lnTo>
                      <a:pt x="2" y="150"/>
                    </a:lnTo>
                    <a:lnTo>
                      <a:pt x="0" y="160"/>
                    </a:lnTo>
                    <a:lnTo>
                      <a:pt x="0" y="160"/>
                    </a:lnTo>
                    <a:lnTo>
                      <a:pt x="0" y="166"/>
                    </a:lnTo>
                    <a:lnTo>
                      <a:pt x="0" y="172"/>
                    </a:lnTo>
                    <a:lnTo>
                      <a:pt x="1" y="175"/>
                    </a:lnTo>
                    <a:lnTo>
                      <a:pt x="2" y="177"/>
                    </a:lnTo>
                    <a:lnTo>
                      <a:pt x="5" y="178"/>
                    </a:lnTo>
                    <a:lnTo>
                      <a:pt x="7" y="178"/>
                    </a:lnTo>
                    <a:lnTo>
                      <a:pt x="7" y="178"/>
                    </a:lnTo>
                    <a:lnTo>
                      <a:pt x="11" y="178"/>
                    </a:lnTo>
                    <a:lnTo>
                      <a:pt x="15" y="176"/>
                    </a:lnTo>
                    <a:lnTo>
                      <a:pt x="25" y="170"/>
                    </a:lnTo>
                    <a:lnTo>
                      <a:pt x="35" y="161"/>
                    </a:lnTo>
                    <a:lnTo>
                      <a:pt x="41" y="153"/>
                    </a:lnTo>
                    <a:lnTo>
                      <a:pt x="41" y="153"/>
                    </a:lnTo>
                    <a:lnTo>
                      <a:pt x="78" y="108"/>
                    </a:lnTo>
                    <a:lnTo>
                      <a:pt x="78" y="108"/>
                    </a:lnTo>
                    <a:lnTo>
                      <a:pt x="78" y="108"/>
                    </a:lnTo>
                    <a:lnTo>
                      <a:pt x="78" y="108"/>
                    </a:lnTo>
                    <a:lnTo>
                      <a:pt x="78" y="10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 name="Google Shape;254;p21"/>
              <p:cNvSpPr/>
              <p:nvPr/>
            </p:nvSpPr>
            <p:spPr>
              <a:xfrm>
                <a:off x="9155113" y="2933700"/>
                <a:ext cx="87313" cy="182563"/>
              </a:xfrm>
              <a:custGeom>
                <a:avLst/>
                <a:gdLst/>
                <a:ahLst/>
                <a:cxnLst/>
                <a:rect l="l" t="t" r="r" b="b"/>
                <a:pathLst>
                  <a:path w="55" h="115" extrusionOk="0">
                    <a:moveTo>
                      <a:pt x="0" y="68"/>
                    </a:moveTo>
                    <a:lnTo>
                      <a:pt x="51" y="0"/>
                    </a:lnTo>
                    <a:lnTo>
                      <a:pt x="55" y="58"/>
                    </a:lnTo>
                    <a:lnTo>
                      <a:pt x="0" y="115"/>
                    </a:lnTo>
                    <a:lnTo>
                      <a:pt x="0" y="6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 name="Google Shape;255;p21"/>
              <p:cNvSpPr/>
              <p:nvPr/>
            </p:nvSpPr>
            <p:spPr>
              <a:xfrm>
                <a:off x="9031288" y="2763838"/>
                <a:ext cx="46038" cy="193675"/>
              </a:xfrm>
              <a:custGeom>
                <a:avLst/>
                <a:gdLst/>
                <a:ahLst/>
                <a:cxnLst/>
                <a:rect l="l" t="t" r="r" b="b"/>
                <a:pathLst>
                  <a:path w="29" h="122" extrusionOk="0">
                    <a:moveTo>
                      <a:pt x="26" y="122"/>
                    </a:moveTo>
                    <a:lnTo>
                      <a:pt x="26" y="122"/>
                    </a:lnTo>
                    <a:lnTo>
                      <a:pt x="20" y="112"/>
                    </a:lnTo>
                    <a:lnTo>
                      <a:pt x="13" y="101"/>
                    </a:lnTo>
                    <a:lnTo>
                      <a:pt x="7" y="87"/>
                    </a:lnTo>
                    <a:lnTo>
                      <a:pt x="2" y="69"/>
                    </a:lnTo>
                    <a:lnTo>
                      <a:pt x="0" y="60"/>
                    </a:lnTo>
                    <a:lnTo>
                      <a:pt x="0" y="50"/>
                    </a:lnTo>
                    <a:lnTo>
                      <a:pt x="0" y="40"/>
                    </a:lnTo>
                    <a:lnTo>
                      <a:pt x="2" y="31"/>
                    </a:lnTo>
                    <a:lnTo>
                      <a:pt x="5" y="21"/>
                    </a:lnTo>
                    <a:lnTo>
                      <a:pt x="10" y="11"/>
                    </a:lnTo>
                    <a:lnTo>
                      <a:pt x="10" y="11"/>
                    </a:lnTo>
                    <a:lnTo>
                      <a:pt x="15" y="4"/>
                    </a:lnTo>
                    <a:lnTo>
                      <a:pt x="19" y="0"/>
                    </a:lnTo>
                    <a:lnTo>
                      <a:pt x="21" y="0"/>
                    </a:lnTo>
                    <a:lnTo>
                      <a:pt x="22" y="1"/>
                    </a:lnTo>
                    <a:lnTo>
                      <a:pt x="25" y="5"/>
                    </a:lnTo>
                    <a:lnTo>
                      <a:pt x="26" y="13"/>
                    </a:lnTo>
                    <a:lnTo>
                      <a:pt x="27" y="23"/>
                    </a:lnTo>
                    <a:lnTo>
                      <a:pt x="29" y="47"/>
                    </a:lnTo>
                    <a:lnTo>
                      <a:pt x="29" y="73"/>
                    </a:lnTo>
                    <a:lnTo>
                      <a:pt x="27" y="97"/>
                    </a:lnTo>
                    <a:lnTo>
                      <a:pt x="26" y="122"/>
                    </a:lnTo>
                    <a:lnTo>
                      <a:pt x="26" y="122"/>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 name="Google Shape;256;p21"/>
              <p:cNvSpPr/>
              <p:nvPr/>
            </p:nvSpPr>
            <p:spPr>
              <a:xfrm>
                <a:off x="9224963" y="3060700"/>
                <a:ext cx="50800" cy="87313"/>
              </a:xfrm>
              <a:custGeom>
                <a:avLst/>
                <a:gdLst/>
                <a:ahLst/>
                <a:cxnLst/>
                <a:rect l="l" t="t" r="r" b="b"/>
                <a:pathLst>
                  <a:path w="32" h="55" extrusionOk="0">
                    <a:moveTo>
                      <a:pt x="0" y="0"/>
                    </a:moveTo>
                    <a:lnTo>
                      <a:pt x="0" y="0"/>
                    </a:lnTo>
                    <a:lnTo>
                      <a:pt x="0" y="8"/>
                    </a:lnTo>
                    <a:lnTo>
                      <a:pt x="2" y="23"/>
                    </a:lnTo>
                    <a:lnTo>
                      <a:pt x="5" y="33"/>
                    </a:lnTo>
                    <a:lnTo>
                      <a:pt x="8" y="42"/>
                    </a:lnTo>
                    <a:lnTo>
                      <a:pt x="13" y="49"/>
                    </a:lnTo>
                    <a:lnTo>
                      <a:pt x="17" y="52"/>
                    </a:lnTo>
                    <a:lnTo>
                      <a:pt x="21" y="54"/>
                    </a:lnTo>
                    <a:lnTo>
                      <a:pt x="21" y="54"/>
                    </a:lnTo>
                    <a:lnTo>
                      <a:pt x="25" y="55"/>
                    </a:lnTo>
                    <a:lnTo>
                      <a:pt x="27" y="55"/>
                    </a:lnTo>
                    <a:lnTo>
                      <a:pt x="30" y="54"/>
                    </a:lnTo>
                    <a:lnTo>
                      <a:pt x="31" y="52"/>
                    </a:lnTo>
                    <a:lnTo>
                      <a:pt x="32" y="48"/>
                    </a:lnTo>
                    <a:lnTo>
                      <a:pt x="32" y="44"/>
                    </a:lnTo>
                    <a:lnTo>
                      <a:pt x="30" y="33"/>
                    </a:lnTo>
                    <a:lnTo>
                      <a:pt x="25" y="22"/>
                    </a:lnTo>
                    <a:lnTo>
                      <a:pt x="18" y="12"/>
                    </a:lnTo>
                    <a:lnTo>
                      <a:pt x="13" y="8"/>
                    </a:lnTo>
                    <a:lnTo>
                      <a:pt x="10" y="4"/>
                    </a:lnTo>
                    <a:lnTo>
                      <a:pt x="5" y="1"/>
                    </a:lnTo>
                    <a:lnTo>
                      <a:pt x="0" y="0"/>
                    </a:lnTo>
                    <a:lnTo>
                      <a:pt x="0" y="0"/>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 name="Google Shape;257;p21"/>
              <p:cNvSpPr/>
              <p:nvPr/>
            </p:nvSpPr>
            <p:spPr>
              <a:xfrm>
                <a:off x="9305926" y="3201988"/>
                <a:ext cx="6350" cy="20638"/>
              </a:xfrm>
              <a:custGeom>
                <a:avLst/>
                <a:gdLst/>
                <a:ahLst/>
                <a:cxnLst/>
                <a:rect l="l" t="t" r="r" b="b"/>
                <a:pathLst>
                  <a:path w="4" h="13" extrusionOk="0">
                    <a:moveTo>
                      <a:pt x="4" y="13"/>
                    </a:moveTo>
                    <a:lnTo>
                      <a:pt x="3" y="13"/>
                    </a:lnTo>
                    <a:lnTo>
                      <a:pt x="3" y="13"/>
                    </a:lnTo>
                    <a:lnTo>
                      <a:pt x="3" y="12"/>
                    </a:lnTo>
                    <a:lnTo>
                      <a:pt x="3" y="12"/>
                    </a:lnTo>
                    <a:lnTo>
                      <a:pt x="0" y="0"/>
                    </a:lnTo>
                    <a:lnTo>
                      <a:pt x="0" y="0"/>
                    </a:lnTo>
                    <a:lnTo>
                      <a:pt x="4" y="10"/>
                    </a:lnTo>
                    <a:lnTo>
                      <a:pt x="4" y="10"/>
                    </a:lnTo>
                    <a:lnTo>
                      <a:pt x="4" y="13"/>
                    </a:lnTo>
                    <a:lnTo>
                      <a:pt x="4" y="13"/>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 name="Google Shape;258;p21"/>
              <p:cNvSpPr/>
              <p:nvPr/>
            </p:nvSpPr>
            <p:spPr>
              <a:xfrm>
                <a:off x="9305926" y="3201988"/>
                <a:ext cx="6350" cy="20638"/>
              </a:xfrm>
              <a:custGeom>
                <a:avLst/>
                <a:gdLst/>
                <a:ahLst/>
                <a:cxnLst/>
                <a:rect l="l" t="t" r="r" b="b"/>
                <a:pathLst>
                  <a:path w="4" h="13" extrusionOk="0">
                    <a:moveTo>
                      <a:pt x="4" y="13"/>
                    </a:moveTo>
                    <a:lnTo>
                      <a:pt x="3" y="13"/>
                    </a:lnTo>
                    <a:lnTo>
                      <a:pt x="3" y="13"/>
                    </a:lnTo>
                    <a:lnTo>
                      <a:pt x="3" y="12"/>
                    </a:lnTo>
                    <a:lnTo>
                      <a:pt x="3" y="12"/>
                    </a:lnTo>
                    <a:lnTo>
                      <a:pt x="0" y="0"/>
                    </a:lnTo>
                    <a:lnTo>
                      <a:pt x="0" y="0"/>
                    </a:lnTo>
                    <a:lnTo>
                      <a:pt x="4" y="10"/>
                    </a:lnTo>
                    <a:lnTo>
                      <a:pt x="4" y="10"/>
                    </a:lnTo>
                    <a:lnTo>
                      <a:pt x="4" y="13"/>
                    </a:lnTo>
                    <a:lnTo>
                      <a:pt x="4" y="13"/>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 name="Google Shape;259;p21"/>
              <p:cNvSpPr/>
              <p:nvPr/>
            </p:nvSpPr>
            <p:spPr>
              <a:xfrm>
                <a:off x="9031288" y="2695575"/>
                <a:ext cx="374650" cy="658813"/>
              </a:xfrm>
              <a:custGeom>
                <a:avLst/>
                <a:gdLst/>
                <a:ahLst/>
                <a:cxnLst/>
                <a:rect l="l" t="t" r="r" b="b"/>
                <a:pathLst>
                  <a:path w="236" h="415" extrusionOk="0">
                    <a:moveTo>
                      <a:pt x="235" y="410"/>
                    </a:moveTo>
                    <a:lnTo>
                      <a:pt x="235" y="410"/>
                    </a:lnTo>
                    <a:lnTo>
                      <a:pt x="228" y="405"/>
                    </a:lnTo>
                    <a:lnTo>
                      <a:pt x="223" y="397"/>
                    </a:lnTo>
                    <a:lnTo>
                      <a:pt x="217" y="389"/>
                    </a:lnTo>
                    <a:lnTo>
                      <a:pt x="213" y="375"/>
                    </a:lnTo>
                    <a:lnTo>
                      <a:pt x="213" y="375"/>
                    </a:lnTo>
                    <a:lnTo>
                      <a:pt x="211" y="362"/>
                    </a:lnTo>
                    <a:lnTo>
                      <a:pt x="206" y="352"/>
                    </a:lnTo>
                    <a:lnTo>
                      <a:pt x="201" y="345"/>
                    </a:lnTo>
                    <a:lnTo>
                      <a:pt x="196" y="338"/>
                    </a:lnTo>
                    <a:lnTo>
                      <a:pt x="191" y="334"/>
                    </a:lnTo>
                    <a:lnTo>
                      <a:pt x="186" y="331"/>
                    </a:lnTo>
                    <a:lnTo>
                      <a:pt x="181" y="329"/>
                    </a:lnTo>
                    <a:lnTo>
                      <a:pt x="181" y="329"/>
                    </a:lnTo>
                    <a:lnTo>
                      <a:pt x="186" y="322"/>
                    </a:lnTo>
                    <a:lnTo>
                      <a:pt x="186" y="322"/>
                    </a:lnTo>
                    <a:lnTo>
                      <a:pt x="188" y="317"/>
                    </a:lnTo>
                    <a:lnTo>
                      <a:pt x="188" y="313"/>
                    </a:lnTo>
                    <a:lnTo>
                      <a:pt x="188" y="308"/>
                    </a:lnTo>
                    <a:lnTo>
                      <a:pt x="188" y="306"/>
                    </a:lnTo>
                    <a:lnTo>
                      <a:pt x="184" y="301"/>
                    </a:lnTo>
                    <a:lnTo>
                      <a:pt x="181" y="298"/>
                    </a:lnTo>
                    <a:lnTo>
                      <a:pt x="181" y="298"/>
                    </a:lnTo>
                    <a:lnTo>
                      <a:pt x="181" y="288"/>
                    </a:lnTo>
                    <a:lnTo>
                      <a:pt x="179" y="279"/>
                    </a:lnTo>
                    <a:lnTo>
                      <a:pt x="177" y="273"/>
                    </a:lnTo>
                    <a:lnTo>
                      <a:pt x="176" y="270"/>
                    </a:lnTo>
                    <a:lnTo>
                      <a:pt x="174" y="269"/>
                    </a:lnTo>
                    <a:lnTo>
                      <a:pt x="174" y="269"/>
                    </a:lnTo>
                    <a:lnTo>
                      <a:pt x="173" y="268"/>
                    </a:lnTo>
                    <a:lnTo>
                      <a:pt x="173" y="268"/>
                    </a:lnTo>
                    <a:lnTo>
                      <a:pt x="176" y="260"/>
                    </a:lnTo>
                    <a:lnTo>
                      <a:pt x="178" y="253"/>
                    </a:lnTo>
                    <a:lnTo>
                      <a:pt x="178" y="244"/>
                    </a:lnTo>
                    <a:lnTo>
                      <a:pt x="177" y="235"/>
                    </a:lnTo>
                    <a:lnTo>
                      <a:pt x="177" y="235"/>
                    </a:lnTo>
                    <a:lnTo>
                      <a:pt x="171" y="223"/>
                    </a:lnTo>
                    <a:lnTo>
                      <a:pt x="171" y="223"/>
                    </a:lnTo>
                    <a:lnTo>
                      <a:pt x="174" y="204"/>
                    </a:lnTo>
                    <a:lnTo>
                      <a:pt x="174" y="204"/>
                    </a:lnTo>
                    <a:lnTo>
                      <a:pt x="177" y="199"/>
                    </a:lnTo>
                    <a:lnTo>
                      <a:pt x="183" y="182"/>
                    </a:lnTo>
                    <a:lnTo>
                      <a:pt x="188" y="160"/>
                    </a:lnTo>
                    <a:lnTo>
                      <a:pt x="191" y="146"/>
                    </a:lnTo>
                    <a:lnTo>
                      <a:pt x="192" y="131"/>
                    </a:lnTo>
                    <a:lnTo>
                      <a:pt x="193" y="116"/>
                    </a:lnTo>
                    <a:lnTo>
                      <a:pt x="192" y="100"/>
                    </a:lnTo>
                    <a:lnTo>
                      <a:pt x="188" y="84"/>
                    </a:lnTo>
                    <a:lnTo>
                      <a:pt x="183" y="68"/>
                    </a:lnTo>
                    <a:lnTo>
                      <a:pt x="176" y="53"/>
                    </a:lnTo>
                    <a:lnTo>
                      <a:pt x="164" y="38"/>
                    </a:lnTo>
                    <a:lnTo>
                      <a:pt x="158" y="32"/>
                    </a:lnTo>
                    <a:lnTo>
                      <a:pt x="151" y="25"/>
                    </a:lnTo>
                    <a:lnTo>
                      <a:pt x="143" y="19"/>
                    </a:lnTo>
                    <a:lnTo>
                      <a:pt x="133" y="13"/>
                    </a:lnTo>
                    <a:lnTo>
                      <a:pt x="133" y="13"/>
                    </a:lnTo>
                    <a:lnTo>
                      <a:pt x="122" y="7"/>
                    </a:lnTo>
                    <a:lnTo>
                      <a:pt x="110" y="3"/>
                    </a:lnTo>
                    <a:lnTo>
                      <a:pt x="99" y="0"/>
                    </a:lnTo>
                    <a:lnTo>
                      <a:pt x="88" y="0"/>
                    </a:lnTo>
                    <a:lnTo>
                      <a:pt x="78" y="2"/>
                    </a:lnTo>
                    <a:lnTo>
                      <a:pt x="68" y="4"/>
                    </a:lnTo>
                    <a:lnTo>
                      <a:pt x="59" y="8"/>
                    </a:lnTo>
                    <a:lnTo>
                      <a:pt x="50" y="12"/>
                    </a:lnTo>
                    <a:lnTo>
                      <a:pt x="42" y="18"/>
                    </a:lnTo>
                    <a:lnTo>
                      <a:pt x="35" y="24"/>
                    </a:lnTo>
                    <a:lnTo>
                      <a:pt x="21" y="37"/>
                    </a:lnTo>
                    <a:lnTo>
                      <a:pt x="11" y="51"/>
                    </a:lnTo>
                    <a:lnTo>
                      <a:pt x="3" y="63"/>
                    </a:lnTo>
                    <a:lnTo>
                      <a:pt x="3" y="63"/>
                    </a:lnTo>
                    <a:lnTo>
                      <a:pt x="1" y="69"/>
                    </a:lnTo>
                    <a:lnTo>
                      <a:pt x="0" y="74"/>
                    </a:lnTo>
                    <a:lnTo>
                      <a:pt x="0" y="78"/>
                    </a:lnTo>
                    <a:lnTo>
                      <a:pt x="1" y="79"/>
                    </a:lnTo>
                    <a:lnTo>
                      <a:pt x="1" y="79"/>
                    </a:lnTo>
                    <a:lnTo>
                      <a:pt x="8" y="82"/>
                    </a:lnTo>
                    <a:lnTo>
                      <a:pt x="16" y="82"/>
                    </a:lnTo>
                    <a:lnTo>
                      <a:pt x="24" y="82"/>
                    </a:lnTo>
                    <a:lnTo>
                      <a:pt x="31" y="81"/>
                    </a:lnTo>
                    <a:lnTo>
                      <a:pt x="45" y="78"/>
                    </a:lnTo>
                    <a:lnTo>
                      <a:pt x="59" y="77"/>
                    </a:lnTo>
                    <a:lnTo>
                      <a:pt x="59" y="77"/>
                    </a:lnTo>
                    <a:lnTo>
                      <a:pt x="65" y="77"/>
                    </a:lnTo>
                    <a:lnTo>
                      <a:pt x="70" y="78"/>
                    </a:lnTo>
                    <a:lnTo>
                      <a:pt x="75" y="79"/>
                    </a:lnTo>
                    <a:lnTo>
                      <a:pt x="81" y="83"/>
                    </a:lnTo>
                    <a:lnTo>
                      <a:pt x="86" y="87"/>
                    </a:lnTo>
                    <a:lnTo>
                      <a:pt x="91" y="93"/>
                    </a:lnTo>
                    <a:lnTo>
                      <a:pt x="98" y="102"/>
                    </a:lnTo>
                    <a:lnTo>
                      <a:pt x="103" y="111"/>
                    </a:lnTo>
                    <a:lnTo>
                      <a:pt x="103" y="111"/>
                    </a:lnTo>
                    <a:lnTo>
                      <a:pt x="113" y="133"/>
                    </a:lnTo>
                    <a:lnTo>
                      <a:pt x="120" y="151"/>
                    </a:lnTo>
                    <a:lnTo>
                      <a:pt x="125" y="166"/>
                    </a:lnTo>
                    <a:lnTo>
                      <a:pt x="128" y="179"/>
                    </a:lnTo>
                    <a:lnTo>
                      <a:pt x="129" y="189"/>
                    </a:lnTo>
                    <a:lnTo>
                      <a:pt x="128" y="199"/>
                    </a:lnTo>
                    <a:lnTo>
                      <a:pt x="127" y="206"/>
                    </a:lnTo>
                    <a:lnTo>
                      <a:pt x="123" y="215"/>
                    </a:lnTo>
                    <a:lnTo>
                      <a:pt x="123" y="215"/>
                    </a:lnTo>
                    <a:lnTo>
                      <a:pt x="122" y="220"/>
                    </a:lnTo>
                    <a:lnTo>
                      <a:pt x="120" y="228"/>
                    </a:lnTo>
                    <a:lnTo>
                      <a:pt x="120" y="235"/>
                    </a:lnTo>
                    <a:lnTo>
                      <a:pt x="122" y="243"/>
                    </a:lnTo>
                    <a:lnTo>
                      <a:pt x="123" y="250"/>
                    </a:lnTo>
                    <a:lnTo>
                      <a:pt x="125" y="257"/>
                    </a:lnTo>
                    <a:lnTo>
                      <a:pt x="128" y="263"/>
                    </a:lnTo>
                    <a:lnTo>
                      <a:pt x="132" y="268"/>
                    </a:lnTo>
                    <a:lnTo>
                      <a:pt x="132" y="268"/>
                    </a:lnTo>
                    <a:lnTo>
                      <a:pt x="130" y="272"/>
                    </a:lnTo>
                    <a:lnTo>
                      <a:pt x="130" y="274"/>
                    </a:lnTo>
                    <a:lnTo>
                      <a:pt x="130" y="277"/>
                    </a:lnTo>
                    <a:lnTo>
                      <a:pt x="132" y="280"/>
                    </a:lnTo>
                    <a:lnTo>
                      <a:pt x="138" y="287"/>
                    </a:lnTo>
                    <a:lnTo>
                      <a:pt x="144" y="292"/>
                    </a:lnTo>
                    <a:lnTo>
                      <a:pt x="144" y="292"/>
                    </a:lnTo>
                    <a:lnTo>
                      <a:pt x="144" y="296"/>
                    </a:lnTo>
                    <a:lnTo>
                      <a:pt x="144" y="296"/>
                    </a:lnTo>
                    <a:lnTo>
                      <a:pt x="145" y="302"/>
                    </a:lnTo>
                    <a:lnTo>
                      <a:pt x="149" y="308"/>
                    </a:lnTo>
                    <a:lnTo>
                      <a:pt x="152" y="312"/>
                    </a:lnTo>
                    <a:lnTo>
                      <a:pt x="157" y="314"/>
                    </a:lnTo>
                    <a:lnTo>
                      <a:pt x="157" y="314"/>
                    </a:lnTo>
                    <a:lnTo>
                      <a:pt x="157" y="318"/>
                    </a:lnTo>
                    <a:lnTo>
                      <a:pt x="158" y="322"/>
                    </a:lnTo>
                    <a:lnTo>
                      <a:pt x="161" y="326"/>
                    </a:lnTo>
                    <a:lnTo>
                      <a:pt x="164" y="329"/>
                    </a:lnTo>
                    <a:lnTo>
                      <a:pt x="164" y="329"/>
                    </a:lnTo>
                    <a:lnTo>
                      <a:pt x="168" y="332"/>
                    </a:lnTo>
                    <a:lnTo>
                      <a:pt x="173" y="334"/>
                    </a:lnTo>
                    <a:lnTo>
                      <a:pt x="173" y="334"/>
                    </a:lnTo>
                    <a:lnTo>
                      <a:pt x="173" y="336"/>
                    </a:lnTo>
                    <a:lnTo>
                      <a:pt x="173" y="336"/>
                    </a:lnTo>
                    <a:lnTo>
                      <a:pt x="171" y="347"/>
                    </a:lnTo>
                    <a:lnTo>
                      <a:pt x="171" y="357"/>
                    </a:lnTo>
                    <a:lnTo>
                      <a:pt x="172" y="367"/>
                    </a:lnTo>
                    <a:lnTo>
                      <a:pt x="173" y="375"/>
                    </a:lnTo>
                    <a:lnTo>
                      <a:pt x="176" y="382"/>
                    </a:lnTo>
                    <a:lnTo>
                      <a:pt x="179" y="389"/>
                    </a:lnTo>
                    <a:lnTo>
                      <a:pt x="183" y="394"/>
                    </a:lnTo>
                    <a:lnTo>
                      <a:pt x="188" y="399"/>
                    </a:lnTo>
                    <a:lnTo>
                      <a:pt x="193" y="402"/>
                    </a:lnTo>
                    <a:lnTo>
                      <a:pt x="200" y="405"/>
                    </a:lnTo>
                    <a:lnTo>
                      <a:pt x="211" y="410"/>
                    </a:lnTo>
                    <a:lnTo>
                      <a:pt x="222" y="414"/>
                    </a:lnTo>
                    <a:lnTo>
                      <a:pt x="233" y="415"/>
                    </a:lnTo>
                    <a:lnTo>
                      <a:pt x="233" y="415"/>
                    </a:lnTo>
                    <a:lnTo>
                      <a:pt x="235" y="415"/>
                    </a:lnTo>
                    <a:lnTo>
                      <a:pt x="236" y="414"/>
                    </a:lnTo>
                    <a:lnTo>
                      <a:pt x="236" y="411"/>
                    </a:lnTo>
                    <a:lnTo>
                      <a:pt x="235" y="410"/>
                    </a:lnTo>
                    <a:lnTo>
                      <a:pt x="235" y="410"/>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 name="Google Shape;260;p21"/>
              <p:cNvSpPr/>
              <p:nvPr/>
            </p:nvSpPr>
            <p:spPr>
              <a:xfrm>
                <a:off x="9310688" y="3217863"/>
                <a:ext cx="1588" cy="4763"/>
              </a:xfrm>
              <a:custGeom>
                <a:avLst/>
                <a:gdLst/>
                <a:ahLst/>
                <a:cxnLst/>
                <a:rect l="l" t="t" r="r" b="b"/>
                <a:pathLst>
                  <a:path w="1" h="3" extrusionOk="0">
                    <a:moveTo>
                      <a:pt x="1" y="3"/>
                    </a:moveTo>
                    <a:lnTo>
                      <a:pt x="0" y="3"/>
                    </a:lnTo>
                    <a:lnTo>
                      <a:pt x="0" y="3"/>
                    </a:lnTo>
                    <a:lnTo>
                      <a:pt x="0" y="2"/>
                    </a:lnTo>
                    <a:lnTo>
                      <a:pt x="1" y="0"/>
                    </a:lnTo>
                    <a:lnTo>
                      <a:pt x="1" y="0"/>
                    </a:lnTo>
                    <a:lnTo>
                      <a:pt x="1" y="3"/>
                    </a:lnTo>
                    <a:lnTo>
                      <a:pt x="1" y="3"/>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 name="Google Shape;261;p21"/>
              <p:cNvSpPr/>
              <p:nvPr/>
            </p:nvSpPr>
            <p:spPr>
              <a:xfrm>
                <a:off x="9050338" y="2763838"/>
                <a:ext cx="203200" cy="280988"/>
              </a:xfrm>
              <a:custGeom>
                <a:avLst/>
                <a:gdLst/>
                <a:ahLst/>
                <a:cxnLst/>
                <a:rect l="l" t="t" r="r" b="b"/>
                <a:pathLst>
                  <a:path w="128" h="177" extrusionOk="0">
                    <a:moveTo>
                      <a:pt x="108" y="48"/>
                    </a:moveTo>
                    <a:lnTo>
                      <a:pt x="108" y="48"/>
                    </a:lnTo>
                    <a:lnTo>
                      <a:pt x="107" y="49"/>
                    </a:lnTo>
                    <a:lnTo>
                      <a:pt x="107" y="49"/>
                    </a:lnTo>
                    <a:lnTo>
                      <a:pt x="101" y="38"/>
                    </a:lnTo>
                    <a:lnTo>
                      <a:pt x="95" y="28"/>
                    </a:lnTo>
                    <a:lnTo>
                      <a:pt x="87" y="18"/>
                    </a:lnTo>
                    <a:lnTo>
                      <a:pt x="79" y="11"/>
                    </a:lnTo>
                    <a:lnTo>
                      <a:pt x="72" y="5"/>
                    </a:lnTo>
                    <a:lnTo>
                      <a:pt x="63" y="1"/>
                    </a:lnTo>
                    <a:lnTo>
                      <a:pt x="54" y="0"/>
                    </a:lnTo>
                    <a:lnTo>
                      <a:pt x="45" y="1"/>
                    </a:lnTo>
                    <a:lnTo>
                      <a:pt x="45" y="1"/>
                    </a:lnTo>
                    <a:lnTo>
                      <a:pt x="38" y="3"/>
                    </a:lnTo>
                    <a:lnTo>
                      <a:pt x="32" y="5"/>
                    </a:lnTo>
                    <a:lnTo>
                      <a:pt x="20" y="13"/>
                    </a:lnTo>
                    <a:lnTo>
                      <a:pt x="12" y="20"/>
                    </a:lnTo>
                    <a:lnTo>
                      <a:pt x="5" y="29"/>
                    </a:lnTo>
                    <a:lnTo>
                      <a:pt x="5" y="29"/>
                    </a:lnTo>
                    <a:lnTo>
                      <a:pt x="3" y="36"/>
                    </a:lnTo>
                    <a:lnTo>
                      <a:pt x="1" y="44"/>
                    </a:lnTo>
                    <a:lnTo>
                      <a:pt x="0" y="52"/>
                    </a:lnTo>
                    <a:lnTo>
                      <a:pt x="0" y="59"/>
                    </a:lnTo>
                    <a:lnTo>
                      <a:pt x="3" y="78"/>
                    </a:lnTo>
                    <a:lnTo>
                      <a:pt x="7" y="98"/>
                    </a:lnTo>
                    <a:lnTo>
                      <a:pt x="7" y="98"/>
                    </a:lnTo>
                    <a:lnTo>
                      <a:pt x="12" y="114"/>
                    </a:lnTo>
                    <a:lnTo>
                      <a:pt x="18" y="129"/>
                    </a:lnTo>
                    <a:lnTo>
                      <a:pt x="24" y="145"/>
                    </a:lnTo>
                    <a:lnTo>
                      <a:pt x="30" y="156"/>
                    </a:lnTo>
                    <a:lnTo>
                      <a:pt x="30" y="156"/>
                    </a:lnTo>
                    <a:lnTo>
                      <a:pt x="37" y="166"/>
                    </a:lnTo>
                    <a:lnTo>
                      <a:pt x="43" y="173"/>
                    </a:lnTo>
                    <a:lnTo>
                      <a:pt x="45" y="176"/>
                    </a:lnTo>
                    <a:lnTo>
                      <a:pt x="51" y="177"/>
                    </a:lnTo>
                    <a:lnTo>
                      <a:pt x="54" y="177"/>
                    </a:lnTo>
                    <a:lnTo>
                      <a:pt x="59" y="176"/>
                    </a:lnTo>
                    <a:lnTo>
                      <a:pt x="59" y="176"/>
                    </a:lnTo>
                    <a:lnTo>
                      <a:pt x="69" y="173"/>
                    </a:lnTo>
                    <a:lnTo>
                      <a:pt x="82" y="167"/>
                    </a:lnTo>
                    <a:lnTo>
                      <a:pt x="95" y="160"/>
                    </a:lnTo>
                    <a:lnTo>
                      <a:pt x="103" y="152"/>
                    </a:lnTo>
                    <a:lnTo>
                      <a:pt x="103" y="152"/>
                    </a:lnTo>
                    <a:lnTo>
                      <a:pt x="108" y="146"/>
                    </a:lnTo>
                    <a:lnTo>
                      <a:pt x="112" y="138"/>
                    </a:lnTo>
                    <a:lnTo>
                      <a:pt x="115" y="131"/>
                    </a:lnTo>
                    <a:lnTo>
                      <a:pt x="116" y="123"/>
                    </a:lnTo>
                    <a:lnTo>
                      <a:pt x="116" y="107"/>
                    </a:lnTo>
                    <a:lnTo>
                      <a:pt x="116" y="88"/>
                    </a:lnTo>
                    <a:lnTo>
                      <a:pt x="116" y="88"/>
                    </a:lnTo>
                    <a:lnTo>
                      <a:pt x="116" y="88"/>
                    </a:lnTo>
                    <a:lnTo>
                      <a:pt x="120" y="85"/>
                    </a:lnTo>
                    <a:lnTo>
                      <a:pt x="123" y="83"/>
                    </a:lnTo>
                    <a:lnTo>
                      <a:pt x="123" y="83"/>
                    </a:lnTo>
                    <a:lnTo>
                      <a:pt x="126" y="79"/>
                    </a:lnTo>
                    <a:lnTo>
                      <a:pt x="128" y="75"/>
                    </a:lnTo>
                    <a:lnTo>
                      <a:pt x="128" y="70"/>
                    </a:lnTo>
                    <a:lnTo>
                      <a:pt x="128" y="64"/>
                    </a:lnTo>
                    <a:lnTo>
                      <a:pt x="128" y="64"/>
                    </a:lnTo>
                    <a:lnTo>
                      <a:pt x="126" y="57"/>
                    </a:lnTo>
                    <a:lnTo>
                      <a:pt x="125" y="53"/>
                    </a:lnTo>
                    <a:lnTo>
                      <a:pt x="122" y="49"/>
                    </a:lnTo>
                    <a:lnTo>
                      <a:pt x="122" y="49"/>
                    </a:lnTo>
                    <a:lnTo>
                      <a:pt x="120" y="48"/>
                    </a:lnTo>
                    <a:lnTo>
                      <a:pt x="116" y="48"/>
                    </a:lnTo>
                    <a:lnTo>
                      <a:pt x="113" y="48"/>
                    </a:lnTo>
                    <a:lnTo>
                      <a:pt x="108" y="48"/>
                    </a:lnTo>
                    <a:lnTo>
                      <a:pt x="108" y="4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 name="Google Shape;262;p21"/>
              <p:cNvSpPr/>
              <p:nvPr/>
            </p:nvSpPr>
            <p:spPr>
              <a:xfrm>
                <a:off x="9026526" y="2740025"/>
                <a:ext cx="160338" cy="141288"/>
              </a:xfrm>
              <a:custGeom>
                <a:avLst/>
                <a:gdLst/>
                <a:ahLst/>
                <a:cxnLst/>
                <a:rect l="l" t="t" r="r" b="b"/>
                <a:pathLst>
                  <a:path w="101" h="89" extrusionOk="0">
                    <a:moveTo>
                      <a:pt x="101" y="0"/>
                    </a:moveTo>
                    <a:lnTo>
                      <a:pt x="101" y="0"/>
                    </a:lnTo>
                    <a:lnTo>
                      <a:pt x="89" y="18"/>
                    </a:lnTo>
                    <a:lnTo>
                      <a:pt x="77" y="33"/>
                    </a:lnTo>
                    <a:lnTo>
                      <a:pt x="62" y="49"/>
                    </a:lnTo>
                    <a:lnTo>
                      <a:pt x="62" y="49"/>
                    </a:lnTo>
                    <a:lnTo>
                      <a:pt x="48" y="63"/>
                    </a:lnTo>
                    <a:lnTo>
                      <a:pt x="33" y="75"/>
                    </a:lnTo>
                    <a:lnTo>
                      <a:pt x="20" y="84"/>
                    </a:lnTo>
                    <a:lnTo>
                      <a:pt x="10" y="89"/>
                    </a:lnTo>
                    <a:lnTo>
                      <a:pt x="10" y="89"/>
                    </a:lnTo>
                    <a:lnTo>
                      <a:pt x="8" y="87"/>
                    </a:lnTo>
                    <a:lnTo>
                      <a:pt x="5" y="83"/>
                    </a:lnTo>
                    <a:lnTo>
                      <a:pt x="1" y="77"/>
                    </a:lnTo>
                    <a:lnTo>
                      <a:pt x="0" y="69"/>
                    </a:lnTo>
                    <a:lnTo>
                      <a:pt x="0" y="60"/>
                    </a:lnTo>
                    <a:lnTo>
                      <a:pt x="1" y="49"/>
                    </a:lnTo>
                    <a:lnTo>
                      <a:pt x="6" y="35"/>
                    </a:lnTo>
                    <a:lnTo>
                      <a:pt x="6" y="35"/>
                    </a:lnTo>
                    <a:lnTo>
                      <a:pt x="10" y="29"/>
                    </a:lnTo>
                    <a:lnTo>
                      <a:pt x="16" y="21"/>
                    </a:lnTo>
                    <a:lnTo>
                      <a:pt x="24" y="15"/>
                    </a:lnTo>
                    <a:lnTo>
                      <a:pt x="35" y="9"/>
                    </a:lnTo>
                    <a:lnTo>
                      <a:pt x="48" y="5"/>
                    </a:lnTo>
                    <a:lnTo>
                      <a:pt x="63" y="1"/>
                    </a:lnTo>
                    <a:lnTo>
                      <a:pt x="81" y="0"/>
                    </a:lnTo>
                    <a:lnTo>
                      <a:pt x="101" y="0"/>
                    </a:lnTo>
                    <a:lnTo>
                      <a:pt x="101" y="0"/>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p21"/>
              <p:cNvSpPr/>
              <p:nvPr/>
            </p:nvSpPr>
            <p:spPr>
              <a:xfrm>
                <a:off x="9194801" y="5075238"/>
                <a:ext cx="247650" cy="123825"/>
              </a:xfrm>
              <a:custGeom>
                <a:avLst/>
                <a:gdLst/>
                <a:ahLst/>
                <a:cxnLst/>
                <a:rect l="l" t="t" r="r" b="b"/>
                <a:pathLst>
                  <a:path w="156" h="78" extrusionOk="0">
                    <a:moveTo>
                      <a:pt x="2" y="69"/>
                    </a:moveTo>
                    <a:lnTo>
                      <a:pt x="2" y="69"/>
                    </a:lnTo>
                    <a:lnTo>
                      <a:pt x="1" y="68"/>
                    </a:lnTo>
                    <a:lnTo>
                      <a:pt x="0" y="67"/>
                    </a:lnTo>
                    <a:lnTo>
                      <a:pt x="0" y="67"/>
                    </a:lnTo>
                    <a:lnTo>
                      <a:pt x="1" y="64"/>
                    </a:lnTo>
                    <a:lnTo>
                      <a:pt x="4" y="64"/>
                    </a:lnTo>
                    <a:lnTo>
                      <a:pt x="24" y="68"/>
                    </a:lnTo>
                    <a:lnTo>
                      <a:pt x="24" y="67"/>
                    </a:lnTo>
                    <a:lnTo>
                      <a:pt x="24" y="67"/>
                    </a:lnTo>
                    <a:lnTo>
                      <a:pt x="24" y="63"/>
                    </a:lnTo>
                    <a:lnTo>
                      <a:pt x="25" y="57"/>
                    </a:lnTo>
                    <a:lnTo>
                      <a:pt x="27" y="53"/>
                    </a:lnTo>
                    <a:lnTo>
                      <a:pt x="30" y="49"/>
                    </a:lnTo>
                    <a:lnTo>
                      <a:pt x="32" y="47"/>
                    </a:lnTo>
                    <a:lnTo>
                      <a:pt x="37" y="44"/>
                    </a:lnTo>
                    <a:lnTo>
                      <a:pt x="37" y="44"/>
                    </a:lnTo>
                    <a:lnTo>
                      <a:pt x="41" y="43"/>
                    </a:lnTo>
                    <a:lnTo>
                      <a:pt x="45" y="41"/>
                    </a:lnTo>
                    <a:lnTo>
                      <a:pt x="49" y="38"/>
                    </a:lnTo>
                    <a:lnTo>
                      <a:pt x="53" y="33"/>
                    </a:lnTo>
                    <a:lnTo>
                      <a:pt x="56" y="26"/>
                    </a:lnTo>
                    <a:lnTo>
                      <a:pt x="59" y="15"/>
                    </a:lnTo>
                    <a:lnTo>
                      <a:pt x="60" y="3"/>
                    </a:lnTo>
                    <a:lnTo>
                      <a:pt x="60" y="3"/>
                    </a:lnTo>
                    <a:lnTo>
                      <a:pt x="61" y="0"/>
                    </a:lnTo>
                    <a:lnTo>
                      <a:pt x="64" y="0"/>
                    </a:lnTo>
                    <a:lnTo>
                      <a:pt x="117" y="28"/>
                    </a:lnTo>
                    <a:lnTo>
                      <a:pt x="117" y="28"/>
                    </a:lnTo>
                    <a:lnTo>
                      <a:pt x="153" y="10"/>
                    </a:lnTo>
                    <a:lnTo>
                      <a:pt x="153" y="10"/>
                    </a:lnTo>
                    <a:lnTo>
                      <a:pt x="156" y="11"/>
                    </a:lnTo>
                    <a:lnTo>
                      <a:pt x="156" y="13"/>
                    </a:lnTo>
                    <a:lnTo>
                      <a:pt x="156" y="15"/>
                    </a:lnTo>
                    <a:lnTo>
                      <a:pt x="156" y="15"/>
                    </a:lnTo>
                    <a:lnTo>
                      <a:pt x="156" y="18"/>
                    </a:lnTo>
                    <a:lnTo>
                      <a:pt x="154" y="18"/>
                    </a:lnTo>
                    <a:lnTo>
                      <a:pt x="154" y="18"/>
                    </a:lnTo>
                    <a:lnTo>
                      <a:pt x="154" y="20"/>
                    </a:lnTo>
                    <a:lnTo>
                      <a:pt x="154" y="73"/>
                    </a:lnTo>
                    <a:lnTo>
                      <a:pt x="154" y="73"/>
                    </a:lnTo>
                    <a:lnTo>
                      <a:pt x="153" y="74"/>
                    </a:lnTo>
                    <a:lnTo>
                      <a:pt x="152" y="74"/>
                    </a:lnTo>
                    <a:lnTo>
                      <a:pt x="129" y="74"/>
                    </a:lnTo>
                    <a:lnTo>
                      <a:pt x="129" y="74"/>
                    </a:lnTo>
                    <a:lnTo>
                      <a:pt x="127" y="74"/>
                    </a:lnTo>
                    <a:lnTo>
                      <a:pt x="127" y="72"/>
                    </a:lnTo>
                    <a:lnTo>
                      <a:pt x="127" y="33"/>
                    </a:lnTo>
                    <a:lnTo>
                      <a:pt x="125" y="34"/>
                    </a:lnTo>
                    <a:lnTo>
                      <a:pt x="125" y="34"/>
                    </a:lnTo>
                    <a:lnTo>
                      <a:pt x="123" y="34"/>
                    </a:lnTo>
                    <a:lnTo>
                      <a:pt x="117" y="38"/>
                    </a:lnTo>
                    <a:lnTo>
                      <a:pt x="112" y="41"/>
                    </a:lnTo>
                    <a:lnTo>
                      <a:pt x="105" y="48"/>
                    </a:lnTo>
                    <a:lnTo>
                      <a:pt x="99" y="55"/>
                    </a:lnTo>
                    <a:lnTo>
                      <a:pt x="92" y="67"/>
                    </a:lnTo>
                    <a:lnTo>
                      <a:pt x="92" y="67"/>
                    </a:lnTo>
                    <a:lnTo>
                      <a:pt x="89" y="68"/>
                    </a:lnTo>
                    <a:lnTo>
                      <a:pt x="84" y="72"/>
                    </a:lnTo>
                    <a:lnTo>
                      <a:pt x="79" y="74"/>
                    </a:lnTo>
                    <a:lnTo>
                      <a:pt x="73" y="77"/>
                    </a:lnTo>
                    <a:lnTo>
                      <a:pt x="65" y="78"/>
                    </a:lnTo>
                    <a:lnTo>
                      <a:pt x="55" y="78"/>
                    </a:lnTo>
                    <a:lnTo>
                      <a:pt x="55" y="78"/>
                    </a:lnTo>
                    <a:lnTo>
                      <a:pt x="44" y="78"/>
                    </a:lnTo>
                    <a:lnTo>
                      <a:pt x="30" y="75"/>
                    </a:lnTo>
                    <a:lnTo>
                      <a:pt x="16" y="73"/>
                    </a:lnTo>
                    <a:lnTo>
                      <a:pt x="2" y="69"/>
                    </a:lnTo>
                    <a:lnTo>
                      <a:pt x="2" y="6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4" name="Google Shape;264;p21"/>
              <p:cNvSpPr/>
              <p:nvPr/>
            </p:nvSpPr>
            <p:spPr>
              <a:xfrm>
                <a:off x="8893176" y="5075238"/>
                <a:ext cx="247650" cy="123825"/>
              </a:xfrm>
              <a:custGeom>
                <a:avLst/>
                <a:gdLst/>
                <a:ahLst/>
                <a:cxnLst/>
                <a:rect l="l" t="t" r="r" b="b"/>
                <a:pathLst>
                  <a:path w="156" h="78" extrusionOk="0">
                    <a:moveTo>
                      <a:pt x="2" y="69"/>
                    </a:moveTo>
                    <a:lnTo>
                      <a:pt x="2" y="69"/>
                    </a:lnTo>
                    <a:lnTo>
                      <a:pt x="1" y="68"/>
                    </a:lnTo>
                    <a:lnTo>
                      <a:pt x="0" y="67"/>
                    </a:lnTo>
                    <a:lnTo>
                      <a:pt x="0" y="67"/>
                    </a:lnTo>
                    <a:lnTo>
                      <a:pt x="1" y="64"/>
                    </a:lnTo>
                    <a:lnTo>
                      <a:pt x="2" y="64"/>
                    </a:lnTo>
                    <a:lnTo>
                      <a:pt x="24" y="67"/>
                    </a:lnTo>
                    <a:lnTo>
                      <a:pt x="24" y="67"/>
                    </a:lnTo>
                    <a:lnTo>
                      <a:pt x="24" y="67"/>
                    </a:lnTo>
                    <a:lnTo>
                      <a:pt x="24" y="63"/>
                    </a:lnTo>
                    <a:lnTo>
                      <a:pt x="25" y="57"/>
                    </a:lnTo>
                    <a:lnTo>
                      <a:pt x="26" y="53"/>
                    </a:lnTo>
                    <a:lnTo>
                      <a:pt x="29" y="49"/>
                    </a:lnTo>
                    <a:lnTo>
                      <a:pt x="33" y="45"/>
                    </a:lnTo>
                    <a:lnTo>
                      <a:pt x="38" y="44"/>
                    </a:lnTo>
                    <a:lnTo>
                      <a:pt x="38" y="44"/>
                    </a:lnTo>
                    <a:lnTo>
                      <a:pt x="41" y="43"/>
                    </a:lnTo>
                    <a:lnTo>
                      <a:pt x="45" y="41"/>
                    </a:lnTo>
                    <a:lnTo>
                      <a:pt x="49" y="38"/>
                    </a:lnTo>
                    <a:lnTo>
                      <a:pt x="53" y="33"/>
                    </a:lnTo>
                    <a:lnTo>
                      <a:pt x="56" y="25"/>
                    </a:lnTo>
                    <a:lnTo>
                      <a:pt x="59" y="15"/>
                    </a:lnTo>
                    <a:lnTo>
                      <a:pt x="60" y="3"/>
                    </a:lnTo>
                    <a:lnTo>
                      <a:pt x="60" y="3"/>
                    </a:lnTo>
                    <a:lnTo>
                      <a:pt x="62" y="0"/>
                    </a:lnTo>
                    <a:lnTo>
                      <a:pt x="64" y="0"/>
                    </a:lnTo>
                    <a:lnTo>
                      <a:pt x="117" y="28"/>
                    </a:lnTo>
                    <a:lnTo>
                      <a:pt x="117" y="28"/>
                    </a:lnTo>
                    <a:lnTo>
                      <a:pt x="153" y="10"/>
                    </a:lnTo>
                    <a:lnTo>
                      <a:pt x="153" y="10"/>
                    </a:lnTo>
                    <a:lnTo>
                      <a:pt x="155" y="10"/>
                    </a:lnTo>
                    <a:lnTo>
                      <a:pt x="156" y="13"/>
                    </a:lnTo>
                    <a:lnTo>
                      <a:pt x="156" y="15"/>
                    </a:lnTo>
                    <a:lnTo>
                      <a:pt x="156" y="15"/>
                    </a:lnTo>
                    <a:lnTo>
                      <a:pt x="156" y="16"/>
                    </a:lnTo>
                    <a:lnTo>
                      <a:pt x="155" y="18"/>
                    </a:lnTo>
                    <a:lnTo>
                      <a:pt x="155" y="18"/>
                    </a:lnTo>
                    <a:lnTo>
                      <a:pt x="153" y="19"/>
                    </a:lnTo>
                    <a:lnTo>
                      <a:pt x="153" y="72"/>
                    </a:lnTo>
                    <a:lnTo>
                      <a:pt x="153" y="72"/>
                    </a:lnTo>
                    <a:lnTo>
                      <a:pt x="153" y="74"/>
                    </a:lnTo>
                    <a:lnTo>
                      <a:pt x="151" y="74"/>
                    </a:lnTo>
                    <a:lnTo>
                      <a:pt x="128" y="74"/>
                    </a:lnTo>
                    <a:lnTo>
                      <a:pt x="128" y="74"/>
                    </a:lnTo>
                    <a:lnTo>
                      <a:pt x="127" y="74"/>
                    </a:lnTo>
                    <a:lnTo>
                      <a:pt x="126" y="72"/>
                    </a:lnTo>
                    <a:lnTo>
                      <a:pt x="127" y="33"/>
                    </a:lnTo>
                    <a:lnTo>
                      <a:pt x="126" y="34"/>
                    </a:lnTo>
                    <a:lnTo>
                      <a:pt x="126" y="34"/>
                    </a:lnTo>
                    <a:lnTo>
                      <a:pt x="123" y="34"/>
                    </a:lnTo>
                    <a:lnTo>
                      <a:pt x="117" y="38"/>
                    </a:lnTo>
                    <a:lnTo>
                      <a:pt x="112" y="41"/>
                    </a:lnTo>
                    <a:lnTo>
                      <a:pt x="106" y="47"/>
                    </a:lnTo>
                    <a:lnTo>
                      <a:pt x="99" y="55"/>
                    </a:lnTo>
                    <a:lnTo>
                      <a:pt x="90" y="65"/>
                    </a:lnTo>
                    <a:lnTo>
                      <a:pt x="90" y="65"/>
                    </a:lnTo>
                    <a:lnTo>
                      <a:pt x="89" y="68"/>
                    </a:lnTo>
                    <a:lnTo>
                      <a:pt x="84" y="72"/>
                    </a:lnTo>
                    <a:lnTo>
                      <a:pt x="79" y="74"/>
                    </a:lnTo>
                    <a:lnTo>
                      <a:pt x="73" y="75"/>
                    </a:lnTo>
                    <a:lnTo>
                      <a:pt x="64" y="77"/>
                    </a:lnTo>
                    <a:lnTo>
                      <a:pt x="55" y="78"/>
                    </a:lnTo>
                    <a:lnTo>
                      <a:pt x="55" y="78"/>
                    </a:lnTo>
                    <a:lnTo>
                      <a:pt x="43" y="77"/>
                    </a:lnTo>
                    <a:lnTo>
                      <a:pt x="30" y="75"/>
                    </a:lnTo>
                    <a:lnTo>
                      <a:pt x="16" y="73"/>
                    </a:lnTo>
                    <a:lnTo>
                      <a:pt x="2" y="69"/>
                    </a:lnTo>
                    <a:lnTo>
                      <a:pt x="2" y="6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p21"/>
              <p:cNvSpPr/>
              <p:nvPr/>
            </p:nvSpPr>
            <p:spPr>
              <a:xfrm>
                <a:off x="8877301" y="3840163"/>
                <a:ext cx="122238" cy="263525"/>
              </a:xfrm>
              <a:custGeom>
                <a:avLst/>
                <a:gdLst/>
                <a:ahLst/>
                <a:cxnLst/>
                <a:rect l="l" t="t" r="r" b="b"/>
                <a:pathLst>
                  <a:path w="77" h="166" extrusionOk="0">
                    <a:moveTo>
                      <a:pt x="75" y="124"/>
                    </a:moveTo>
                    <a:lnTo>
                      <a:pt x="75" y="124"/>
                    </a:lnTo>
                    <a:lnTo>
                      <a:pt x="77" y="122"/>
                    </a:lnTo>
                    <a:lnTo>
                      <a:pt x="77" y="121"/>
                    </a:lnTo>
                    <a:lnTo>
                      <a:pt x="75" y="116"/>
                    </a:lnTo>
                    <a:lnTo>
                      <a:pt x="73" y="111"/>
                    </a:lnTo>
                    <a:lnTo>
                      <a:pt x="73" y="111"/>
                    </a:lnTo>
                    <a:lnTo>
                      <a:pt x="65" y="98"/>
                    </a:lnTo>
                    <a:lnTo>
                      <a:pt x="58" y="87"/>
                    </a:lnTo>
                    <a:lnTo>
                      <a:pt x="50" y="77"/>
                    </a:lnTo>
                    <a:lnTo>
                      <a:pt x="49" y="77"/>
                    </a:lnTo>
                    <a:lnTo>
                      <a:pt x="49" y="77"/>
                    </a:lnTo>
                    <a:lnTo>
                      <a:pt x="49" y="9"/>
                    </a:lnTo>
                    <a:lnTo>
                      <a:pt x="49" y="9"/>
                    </a:lnTo>
                    <a:lnTo>
                      <a:pt x="48" y="7"/>
                    </a:lnTo>
                    <a:lnTo>
                      <a:pt x="46" y="4"/>
                    </a:lnTo>
                    <a:lnTo>
                      <a:pt x="43" y="0"/>
                    </a:lnTo>
                    <a:lnTo>
                      <a:pt x="39" y="0"/>
                    </a:lnTo>
                    <a:lnTo>
                      <a:pt x="36" y="0"/>
                    </a:lnTo>
                    <a:lnTo>
                      <a:pt x="34" y="2"/>
                    </a:lnTo>
                    <a:lnTo>
                      <a:pt x="34" y="2"/>
                    </a:lnTo>
                    <a:lnTo>
                      <a:pt x="21" y="12"/>
                    </a:lnTo>
                    <a:lnTo>
                      <a:pt x="15" y="15"/>
                    </a:lnTo>
                    <a:lnTo>
                      <a:pt x="10" y="18"/>
                    </a:lnTo>
                    <a:lnTo>
                      <a:pt x="10" y="18"/>
                    </a:lnTo>
                    <a:lnTo>
                      <a:pt x="7" y="21"/>
                    </a:lnTo>
                    <a:lnTo>
                      <a:pt x="7" y="23"/>
                    </a:lnTo>
                    <a:lnTo>
                      <a:pt x="7" y="23"/>
                    </a:lnTo>
                    <a:lnTo>
                      <a:pt x="11" y="41"/>
                    </a:lnTo>
                    <a:lnTo>
                      <a:pt x="16" y="56"/>
                    </a:lnTo>
                    <a:lnTo>
                      <a:pt x="21" y="73"/>
                    </a:lnTo>
                    <a:lnTo>
                      <a:pt x="21" y="73"/>
                    </a:lnTo>
                    <a:lnTo>
                      <a:pt x="19" y="75"/>
                    </a:lnTo>
                    <a:lnTo>
                      <a:pt x="19" y="75"/>
                    </a:lnTo>
                    <a:lnTo>
                      <a:pt x="10" y="81"/>
                    </a:lnTo>
                    <a:lnTo>
                      <a:pt x="5" y="87"/>
                    </a:lnTo>
                    <a:lnTo>
                      <a:pt x="2" y="91"/>
                    </a:lnTo>
                    <a:lnTo>
                      <a:pt x="1" y="95"/>
                    </a:lnTo>
                    <a:lnTo>
                      <a:pt x="1" y="95"/>
                    </a:lnTo>
                    <a:lnTo>
                      <a:pt x="0" y="102"/>
                    </a:lnTo>
                    <a:lnTo>
                      <a:pt x="1" y="110"/>
                    </a:lnTo>
                    <a:lnTo>
                      <a:pt x="5" y="122"/>
                    </a:lnTo>
                    <a:lnTo>
                      <a:pt x="5" y="122"/>
                    </a:lnTo>
                    <a:lnTo>
                      <a:pt x="6" y="132"/>
                    </a:lnTo>
                    <a:lnTo>
                      <a:pt x="7" y="135"/>
                    </a:lnTo>
                    <a:lnTo>
                      <a:pt x="9" y="137"/>
                    </a:lnTo>
                    <a:lnTo>
                      <a:pt x="9" y="137"/>
                    </a:lnTo>
                    <a:lnTo>
                      <a:pt x="10" y="139"/>
                    </a:lnTo>
                    <a:lnTo>
                      <a:pt x="14" y="139"/>
                    </a:lnTo>
                    <a:lnTo>
                      <a:pt x="16" y="137"/>
                    </a:lnTo>
                    <a:lnTo>
                      <a:pt x="17" y="131"/>
                    </a:lnTo>
                    <a:lnTo>
                      <a:pt x="17" y="131"/>
                    </a:lnTo>
                    <a:lnTo>
                      <a:pt x="17" y="124"/>
                    </a:lnTo>
                    <a:lnTo>
                      <a:pt x="15" y="117"/>
                    </a:lnTo>
                    <a:lnTo>
                      <a:pt x="14" y="111"/>
                    </a:lnTo>
                    <a:lnTo>
                      <a:pt x="14" y="106"/>
                    </a:lnTo>
                    <a:lnTo>
                      <a:pt x="14" y="106"/>
                    </a:lnTo>
                    <a:lnTo>
                      <a:pt x="14" y="105"/>
                    </a:lnTo>
                    <a:lnTo>
                      <a:pt x="15" y="103"/>
                    </a:lnTo>
                    <a:lnTo>
                      <a:pt x="19" y="105"/>
                    </a:lnTo>
                    <a:lnTo>
                      <a:pt x="24" y="107"/>
                    </a:lnTo>
                    <a:lnTo>
                      <a:pt x="29" y="113"/>
                    </a:lnTo>
                    <a:lnTo>
                      <a:pt x="29" y="113"/>
                    </a:lnTo>
                    <a:lnTo>
                      <a:pt x="35" y="122"/>
                    </a:lnTo>
                    <a:lnTo>
                      <a:pt x="39" y="131"/>
                    </a:lnTo>
                    <a:lnTo>
                      <a:pt x="43" y="140"/>
                    </a:lnTo>
                    <a:lnTo>
                      <a:pt x="44" y="146"/>
                    </a:lnTo>
                    <a:lnTo>
                      <a:pt x="44" y="146"/>
                    </a:lnTo>
                    <a:lnTo>
                      <a:pt x="45" y="160"/>
                    </a:lnTo>
                    <a:lnTo>
                      <a:pt x="46" y="165"/>
                    </a:lnTo>
                    <a:lnTo>
                      <a:pt x="48" y="166"/>
                    </a:lnTo>
                    <a:lnTo>
                      <a:pt x="50" y="166"/>
                    </a:lnTo>
                    <a:lnTo>
                      <a:pt x="50" y="166"/>
                    </a:lnTo>
                    <a:lnTo>
                      <a:pt x="51" y="166"/>
                    </a:lnTo>
                    <a:lnTo>
                      <a:pt x="53" y="165"/>
                    </a:lnTo>
                    <a:lnTo>
                      <a:pt x="55" y="162"/>
                    </a:lnTo>
                    <a:lnTo>
                      <a:pt x="56" y="159"/>
                    </a:lnTo>
                    <a:lnTo>
                      <a:pt x="56" y="154"/>
                    </a:lnTo>
                    <a:lnTo>
                      <a:pt x="56" y="154"/>
                    </a:lnTo>
                    <a:lnTo>
                      <a:pt x="55" y="147"/>
                    </a:lnTo>
                    <a:lnTo>
                      <a:pt x="55" y="146"/>
                    </a:lnTo>
                    <a:lnTo>
                      <a:pt x="55" y="146"/>
                    </a:lnTo>
                    <a:lnTo>
                      <a:pt x="56" y="147"/>
                    </a:lnTo>
                    <a:lnTo>
                      <a:pt x="59" y="147"/>
                    </a:lnTo>
                    <a:lnTo>
                      <a:pt x="61" y="146"/>
                    </a:lnTo>
                    <a:lnTo>
                      <a:pt x="61" y="146"/>
                    </a:lnTo>
                    <a:lnTo>
                      <a:pt x="64" y="144"/>
                    </a:lnTo>
                    <a:lnTo>
                      <a:pt x="64" y="140"/>
                    </a:lnTo>
                    <a:lnTo>
                      <a:pt x="64" y="140"/>
                    </a:lnTo>
                    <a:lnTo>
                      <a:pt x="65" y="137"/>
                    </a:lnTo>
                    <a:lnTo>
                      <a:pt x="68" y="136"/>
                    </a:lnTo>
                    <a:lnTo>
                      <a:pt x="68" y="136"/>
                    </a:lnTo>
                    <a:lnTo>
                      <a:pt x="70" y="135"/>
                    </a:lnTo>
                    <a:lnTo>
                      <a:pt x="70" y="135"/>
                    </a:lnTo>
                    <a:lnTo>
                      <a:pt x="72" y="131"/>
                    </a:lnTo>
                    <a:lnTo>
                      <a:pt x="72" y="130"/>
                    </a:lnTo>
                    <a:lnTo>
                      <a:pt x="70" y="127"/>
                    </a:lnTo>
                    <a:lnTo>
                      <a:pt x="70" y="127"/>
                    </a:lnTo>
                    <a:lnTo>
                      <a:pt x="72" y="126"/>
                    </a:lnTo>
                    <a:lnTo>
                      <a:pt x="75" y="124"/>
                    </a:lnTo>
                    <a:lnTo>
                      <a:pt x="75" y="124"/>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21"/>
              <p:cNvSpPr/>
              <p:nvPr/>
            </p:nvSpPr>
            <p:spPr>
              <a:xfrm>
                <a:off x="8482013" y="2968625"/>
                <a:ext cx="481013" cy="920750"/>
              </a:xfrm>
              <a:custGeom>
                <a:avLst/>
                <a:gdLst/>
                <a:ahLst/>
                <a:cxnLst/>
                <a:rect l="l" t="t" r="r" b="b"/>
                <a:pathLst>
                  <a:path w="303" h="580" extrusionOk="0">
                    <a:moveTo>
                      <a:pt x="298" y="552"/>
                    </a:moveTo>
                    <a:lnTo>
                      <a:pt x="298" y="552"/>
                    </a:lnTo>
                    <a:lnTo>
                      <a:pt x="288" y="561"/>
                    </a:lnTo>
                    <a:lnTo>
                      <a:pt x="275" y="572"/>
                    </a:lnTo>
                    <a:lnTo>
                      <a:pt x="268" y="577"/>
                    </a:lnTo>
                    <a:lnTo>
                      <a:pt x="261" y="580"/>
                    </a:lnTo>
                    <a:lnTo>
                      <a:pt x="258" y="580"/>
                    </a:lnTo>
                    <a:lnTo>
                      <a:pt x="255" y="580"/>
                    </a:lnTo>
                    <a:lnTo>
                      <a:pt x="253" y="578"/>
                    </a:lnTo>
                    <a:lnTo>
                      <a:pt x="250" y="576"/>
                    </a:lnTo>
                    <a:lnTo>
                      <a:pt x="250" y="576"/>
                    </a:lnTo>
                    <a:lnTo>
                      <a:pt x="248" y="573"/>
                    </a:lnTo>
                    <a:lnTo>
                      <a:pt x="246" y="568"/>
                    </a:lnTo>
                    <a:lnTo>
                      <a:pt x="246" y="558"/>
                    </a:lnTo>
                    <a:lnTo>
                      <a:pt x="245" y="538"/>
                    </a:lnTo>
                    <a:lnTo>
                      <a:pt x="245" y="538"/>
                    </a:lnTo>
                    <a:lnTo>
                      <a:pt x="243" y="515"/>
                    </a:lnTo>
                    <a:lnTo>
                      <a:pt x="239" y="494"/>
                    </a:lnTo>
                    <a:lnTo>
                      <a:pt x="239" y="494"/>
                    </a:lnTo>
                    <a:lnTo>
                      <a:pt x="238" y="492"/>
                    </a:lnTo>
                    <a:lnTo>
                      <a:pt x="238" y="492"/>
                    </a:lnTo>
                    <a:lnTo>
                      <a:pt x="238" y="492"/>
                    </a:lnTo>
                    <a:lnTo>
                      <a:pt x="215" y="497"/>
                    </a:lnTo>
                    <a:lnTo>
                      <a:pt x="190" y="500"/>
                    </a:lnTo>
                    <a:lnTo>
                      <a:pt x="190" y="500"/>
                    </a:lnTo>
                    <a:lnTo>
                      <a:pt x="151" y="505"/>
                    </a:lnTo>
                    <a:lnTo>
                      <a:pt x="112" y="508"/>
                    </a:lnTo>
                    <a:lnTo>
                      <a:pt x="73" y="508"/>
                    </a:lnTo>
                    <a:lnTo>
                      <a:pt x="34" y="505"/>
                    </a:lnTo>
                    <a:lnTo>
                      <a:pt x="34" y="505"/>
                    </a:lnTo>
                    <a:lnTo>
                      <a:pt x="18" y="504"/>
                    </a:lnTo>
                    <a:lnTo>
                      <a:pt x="10" y="503"/>
                    </a:lnTo>
                    <a:lnTo>
                      <a:pt x="6" y="502"/>
                    </a:lnTo>
                    <a:lnTo>
                      <a:pt x="4" y="499"/>
                    </a:lnTo>
                    <a:lnTo>
                      <a:pt x="4" y="499"/>
                    </a:lnTo>
                    <a:lnTo>
                      <a:pt x="1" y="497"/>
                    </a:lnTo>
                    <a:lnTo>
                      <a:pt x="0" y="492"/>
                    </a:lnTo>
                    <a:lnTo>
                      <a:pt x="0" y="482"/>
                    </a:lnTo>
                    <a:lnTo>
                      <a:pt x="1" y="461"/>
                    </a:lnTo>
                    <a:lnTo>
                      <a:pt x="1" y="461"/>
                    </a:lnTo>
                    <a:lnTo>
                      <a:pt x="1" y="420"/>
                    </a:lnTo>
                    <a:lnTo>
                      <a:pt x="1" y="377"/>
                    </a:lnTo>
                    <a:lnTo>
                      <a:pt x="1" y="377"/>
                    </a:lnTo>
                    <a:lnTo>
                      <a:pt x="4" y="348"/>
                    </a:lnTo>
                    <a:lnTo>
                      <a:pt x="6" y="320"/>
                    </a:lnTo>
                    <a:lnTo>
                      <a:pt x="10" y="292"/>
                    </a:lnTo>
                    <a:lnTo>
                      <a:pt x="15" y="263"/>
                    </a:lnTo>
                    <a:lnTo>
                      <a:pt x="21" y="235"/>
                    </a:lnTo>
                    <a:lnTo>
                      <a:pt x="29" y="206"/>
                    </a:lnTo>
                    <a:lnTo>
                      <a:pt x="38" y="179"/>
                    </a:lnTo>
                    <a:lnTo>
                      <a:pt x="48" y="152"/>
                    </a:lnTo>
                    <a:lnTo>
                      <a:pt x="48" y="152"/>
                    </a:lnTo>
                    <a:lnTo>
                      <a:pt x="57" y="132"/>
                    </a:lnTo>
                    <a:lnTo>
                      <a:pt x="65" y="112"/>
                    </a:lnTo>
                    <a:lnTo>
                      <a:pt x="77" y="93"/>
                    </a:lnTo>
                    <a:lnTo>
                      <a:pt x="88" y="75"/>
                    </a:lnTo>
                    <a:lnTo>
                      <a:pt x="99" y="56"/>
                    </a:lnTo>
                    <a:lnTo>
                      <a:pt x="112" y="38"/>
                    </a:lnTo>
                    <a:lnTo>
                      <a:pt x="126" y="21"/>
                    </a:lnTo>
                    <a:lnTo>
                      <a:pt x="139" y="4"/>
                    </a:lnTo>
                    <a:lnTo>
                      <a:pt x="139" y="4"/>
                    </a:lnTo>
                    <a:lnTo>
                      <a:pt x="143" y="0"/>
                    </a:lnTo>
                    <a:lnTo>
                      <a:pt x="143" y="0"/>
                    </a:lnTo>
                    <a:lnTo>
                      <a:pt x="155" y="2"/>
                    </a:lnTo>
                    <a:lnTo>
                      <a:pt x="170" y="5"/>
                    </a:lnTo>
                    <a:lnTo>
                      <a:pt x="170" y="5"/>
                    </a:lnTo>
                    <a:lnTo>
                      <a:pt x="182" y="10"/>
                    </a:lnTo>
                    <a:lnTo>
                      <a:pt x="192" y="17"/>
                    </a:lnTo>
                    <a:lnTo>
                      <a:pt x="202" y="24"/>
                    </a:lnTo>
                    <a:lnTo>
                      <a:pt x="211" y="32"/>
                    </a:lnTo>
                    <a:lnTo>
                      <a:pt x="217" y="39"/>
                    </a:lnTo>
                    <a:lnTo>
                      <a:pt x="224" y="47"/>
                    </a:lnTo>
                    <a:lnTo>
                      <a:pt x="233" y="61"/>
                    </a:lnTo>
                    <a:lnTo>
                      <a:pt x="233" y="61"/>
                    </a:lnTo>
                    <a:lnTo>
                      <a:pt x="243" y="77"/>
                    </a:lnTo>
                    <a:lnTo>
                      <a:pt x="249" y="91"/>
                    </a:lnTo>
                    <a:lnTo>
                      <a:pt x="255" y="108"/>
                    </a:lnTo>
                    <a:lnTo>
                      <a:pt x="255" y="108"/>
                    </a:lnTo>
                    <a:lnTo>
                      <a:pt x="259" y="126"/>
                    </a:lnTo>
                    <a:lnTo>
                      <a:pt x="264" y="145"/>
                    </a:lnTo>
                    <a:lnTo>
                      <a:pt x="271" y="191"/>
                    </a:lnTo>
                    <a:lnTo>
                      <a:pt x="278" y="242"/>
                    </a:lnTo>
                    <a:lnTo>
                      <a:pt x="283" y="293"/>
                    </a:lnTo>
                    <a:lnTo>
                      <a:pt x="290" y="381"/>
                    </a:lnTo>
                    <a:lnTo>
                      <a:pt x="293" y="418"/>
                    </a:lnTo>
                    <a:lnTo>
                      <a:pt x="293" y="418"/>
                    </a:lnTo>
                    <a:lnTo>
                      <a:pt x="297" y="480"/>
                    </a:lnTo>
                    <a:lnTo>
                      <a:pt x="297" y="480"/>
                    </a:lnTo>
                    <a:lnTo>
                      <a:pt x="299" y="495"/>
                    </a:lnTo>
                    <a:lnTo>
                      <a:pt x="303" y="518"/>
                    </a:lnTo>
                    <a:lnTo>
                      <a:pt x="303" y="529"/>
                    </a:lnTo>
                    <a:lnTo>
                      <a:pt x="303" y="539"/>
                    </a:lnTo>
                    <a:lnTo>
                      <a:pt x="302" y="547"/>
                    </a:lnTo>
                    <a:lnTo>
                      <a:pt x="300" y="549"/>
                    </a:lnTo>
                    <a:lnTo>
                      <a:pt x="298" y="552"/>
                    </a:lnTo>
                    <a:lnTo>
                      <a:pt x="298" y="552"/>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67" name="Google Shape;267;p21"/>
            <p:cNvGrpSpPr/>
            <p:nvPr/>
          </p:nvGrpSpPr>
          <p:grpSpPr>
            <a:xfrm>
              <a:off x="2474104" y="1518856"/>
              <a:ext cx="1493840" cy="2816233"/>
              <a:chOff x="2468567" y="2054231"/>
              <a:chExt cx="1493840" cy="2816233"/>
            </a:xfrm>
          </p:grpSpPr>
          <p:sp>
            <p:nvSpPr>
              <p:cNvPr id="268" name="Google Shape;268;p21"/>
              <p:cNvSpPr/>
              <p:nvPr/>
            </p:nvSpPr>
            <p:spPr>
              <a:xfrm>
                <a:off x="3757619" y="2405070"/>
                <a:ext cx="0" cy="3175"/>
              </a:xfrm>
              <a:custGeom>
                <a:avLst/>
                <a:gdLst/>
                <a:ahLst/>
                <a:cxnLst/>
                <a:rect l="l" t="t" r="r" b="b"/>
                <a:pathLst>
                  <a:path w="120000" h="2" extrusionOk="0">
                    <a:moveTo>
                      <a:pt x="0" y="2"/>
                    </a:moveTo>
                    <a:lnTo>
                      <a:pt x="0" y="2"/>
                    </a:lnTo>
                    <a:lnTo>
                      <a:pt x="0" y="2"/>
                    </a:lnTo>
                    <a:lnTo>
                      <a:pt x="0" y="0"/>
                    </a:lnTo>
                    <a:lnTo>
                      <a:pt x="0" y="0"/>
                    </a:lnTo>
                    <a:lnTo>
                      <a:pt x="0" y="2"/>
                    </a:lnTo>
                    <a:lnTo>
                      <a:pt x="0" y="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9" name="Google Shape;269;p21"/>
              <p:cNvSpPr/>
              <p:nvPr/>
            </p:nvSpPr>
            <p:spPr>
              <a:xfrm>
                <a:off x="2911480" y="2457457"/>
                <a:ext cx="3175" cy="4763"/>
              </a:xfrm>
              <a:custGeom>
                <a:avLst/>
                <a:gdLst/>
                <a:ahLst/>
                <a:cxnLst/>
                <a:rect l="l" t="t" r="r" b="b"/>
                <a:pathLst>
                  <a:path w="2" h="3" extrusionOk="0">
                    <a:moveTo>
                      <a:pt x="2" y="1"/>
                    </a:moveTo>
                    <a:lnTo>
                      <a:pt x="2" y="1"/>
                    </a:lnTo>
                    <a:lnTo>
                      <a:pt x="0" y="3"/>
                    </a:lnTo>
                    <a:lnTo>
                      <a:pt x="0" y="3"/>
                    </a:lnTo>
                    <a:lnTo>
                      <a:pt x="0" y="0"/>
                    </a:lnTo>
                    <a:lnTo>
                      <a:pt x="2" y="1"/>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0" name="Google Shape;270;p21"/>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1" name="Google Shape;271;p21"/>
              <p:cNvSpPr/>
              <p:nvPr/>
            </p:nvSpPr>
            <p:spPr>
              <a:xfrm>
                <a:off x="2757493" y="2497145"/>
                <a:ext cx="33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2" name="Google Shape;272;p21"/>
              <p:cNvSpPr/>
              <p:nvPr/>
            </p:nvSpPr>
            <p:spPr>
              <a:xfrm>
                <a:off x="2695580" y="2535245"/>
                <a:ext cx="15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3" name="Google Shape;273;p21"/>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4" name="Google Shape;274;p21"/>
              <p:cNvSpPr/>
              <p:nvPr/>
            </p:nvSpPr>
            <p:spPr>
              <a:xfrm>
                <a:off x="2682880" y="2647958"/>
                <a:ext cx="106363" cy="66675"/>
              </a:xfrm>
              <a:custGeom>
                <a:avLst/>
                <a:gdLst/>
                <a:ahLst/>
                <a:cxnLst/>
                <a:rect l="l" t="t" r="r" b="b"/>
                <a:pathLst>
                  <a:path w="67" h="42" extrusionOk="0">
                    <a:moveTo>
                      <a:pt x="67" y="13"/>
                    </a:moveTo>
                    <a:lnTo>
                      <a:pt x="67" y="13"/>
                    </a:lnTo>
                    <a:lnTo>
                      <a:pt x="66" y="13"/>
                    </a:lnTo>
                    <a:lnTo>
                      <a:pt x="66" y="13"/>
                    </a:lnTo>
                    <a:lnTo>
                      <a:pt x="62" y="11"/>
                    </a:lnTo>
                    <a:lnTo>
                      <a:pt x="61" y="14"/>
                    </a:lnTo>
                    <a:lnTo>
                      <a:pt x="52" y="42"/>
                    </a:lnTo>
                    <a:lnTo>
                      <a:pt x="52" y="42"/>
                    </a:lnTo>
                    <a:lnTo>
                      <a:pt x="26" y="36"/>
                    </a:lnTo>
                    <a:lnTo>
                      <a:pt x="3" y="30"/>
                    </a:lnTo>
                    <a:lnTo>
                      <a:pt x="3" y="30"/>
                    </a:lnTo>
                    <a:lnTo>
                      <a:pt x="0" y="29"/>
                    </a:lnTo>
                    <a:lnTo>
                      <a:pt x="3" y="29"/>
                    </a:lnTo>
                    <a:lnTo>
                      <a:pt x="3" y="29"/>
                    </a:lnTo>
                    <a:lnTo>
                      <a:pt x="5" y="21"/>
                    </a:lnTo>
                    <a:lnTo>
                      <a:pt x="5" y="21"/>
                    </a:lnTo>
                    <a:lnTo>
                      <a:pt x="5" y="13"/>
                    </a:lnTo>
                    <a:lnTo>
                      <a:pt x="5" y="3"/>
                    </a:lnTo>
                    <a:lnTo>
                      <a:pt x="5" y="4"/>
                    </a:lnTo>
                    <a:lnTo>
                      <a:pt x="5" y="4"/>
                    </a:lnTo>
                    <a:lnTo>
                      <a:pt x="9" y="6"/>
                    </a:lnTo>
                    <a:lnTo>
                      <a:pt x="13" y="9"/>
                    </a:lnTo>
                    <a:lnTo>
                      <a:pt x="16" y="9"/>
                    </a:lnTo>
                    <a:lnTo>
                      <a:pt x="20" y="10"/>
                    </a:lnTo>
                    <a:lnTo>
                      <a:pt x="25" y="9"/>
                    </a:lnTo>
                    <a:lnTo>
                      <a:pt x="29" y="8"/>
                    </a:lnTo>
                    <a:lnTo>
                      <a:pt x="33" y="6"/>
                    </a:lnTo>
                    <a:lnTo>
                      <a:pt x="35" y="4"/>
                    </a:lnTo>
                    <a:lnTo>
                      <a:pt x="35" y="4"/>
                    </a:lnTo>
                    <a:lnTo>
                      <a:pt x="38" y="0"/>
                    </a:lnTo>
                    <a:lnTo>
                      <a:pt x="39" y="0"/>
                    </a:lnTo>
                    <a:lnTo>
                      <a:pt x="39" y="0"/>
                    </a:lnTo>
                    <a:lnTo>
                      <a:pt x="44" y="4"/>
                    </a:lnTo>
                    <a:lnTo>
                      <a:pt x="51" y="8"/>
                    </a:lnTo>
                    <a:lnTo>
                      <a:pt x="51" y="8"/>
                    </a:lnTo>
                    <a:lnTo>
                      <a:pt x="52" y="8"/>
                    </a:lnTo>
                    <a:lnTo>
                      <a:pt x="54" y="9"/>
                    </a:lnTo>
                    <a:lnTo>
                      <a:pt x="54" y="9"/>
                    </a:lnTo>
                    <a:lnTo>
                      <a:pt x="56" y="9"/>
                    </a:lnTo>
                    <a:lnTo>
                      <a:pt x="56" y="9"/>
                    </a:lnTo>
                    <a:lnTo>
                      <a:pt x="56" y="9"/>
                    </a:lnTo>
                    <a:lnTo>
                      <a:pt x="62" y="11"/>
                    </a:lnTo>
                    <a:lnTo>
                      <a:pt x="62" y="11"/>
                    </a:lnTo>
                    <a:lnTo>
                      <a:pt x="67" y="13"/>
                    </a:lnTo>
                    <a:lnTo>
                      <a:pt x="67" y="13"/>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5" name="Google Shape;275;p21"/>
              <p:cNvSpPr/>
              <p:nvPr/>
            </p:nvSpPr>
            <p:spPr>
              <a:xfrm>
                <a:off x="2635255" y="2647958"/>
                <a:ext cx="146050" cy="138113"/>
              </a:xfrm>
              <a:custGeom>
                <a:avLst/>
                <a:gdLst/>
                <a:ahLst/>
                <a:cxnLst/>
                <a:rect l="l" t="t" r="r" b="b"/>
                <a:pathLst>
                  <a:path w="92" h="87" extrusionOk="0">
                    <a:moveTo>
                      <a:pt x="92" y="11"/>
                    </a:moveTo>
                    <a:lnTo>
                      <a:pt x="92" y="11"/>
                    </a:lnTo>
                    <a:lnTo>
                      <a:pt x="91" y="14"/>
                    </a:lnTo>
                    <a:lnTo>
                      <a:pt x="82" y="42"/>
                    </a:lnTo>
                    <a:lnTo>
                      <a:pt x="71" y="75"/>
                    </a:lnTo>
                    <a:lnTo>
                      <a:pt x="69" y="86"/>
                    </a:lnTo>
                    <a:lnTo>
                      <a:pt x="69" y="86"/>
                    </a:lnTo>
                    <a:lnTo>
                      <a:pt x="60" y="87"/>
                    </a:lnTo>
                    <a:lnTo>
                      <a:pt x="60" y="87"/>
                    </a:lnTo>
                    <a:lnTo>
                      <a:pt x="48" y="85"/>
                    </a:lnTo>
                    <a:lnTo>
                      <a:pt x="40" y="82"/>
                    </a:lnTo>
                    <a:lnTo>
                      <a:pt x="31" y="78"/>
                    </a:lnTo>
                    <a:lnTo>
                      <a:pt x="24" y="73"/>
                    </a:lnTo>
                    <a:lnTo>
                      <a:pt x="17" y="66"/>
                    </a:lnTo>
                    <a:lnTo>
                      <a:pt x="8" y="57"/>
                    </a:lnTo>
                    <a:lnTo>
                      <a:pt x="2" y="45"/>
                    </a:lnTo>
                    <a:lnTo>
                      <a:pt x="2" y="45"/>
                    </a:lnTo>
                    <a:lnTo>
                      <a:pt x="2" y="45"/>
                    </a:lnTo>
                    <a:lnTo>
                      <a:pt x="0" y="42"/>
                    </a:lnTo>
                    <a:lnTo>
                      <a:pt x="0" y="42"/>
                    </a:lnTo>
                    <a:lnTo>
                      <a:pt x="0" y="42"/>
                    </a:lnTo>
                    <a:lnTo>
                      <a:pt x="12" y="45"/>
                    </a:lnTo>
                    <a:lnTo>
                      <a:pt x="17" y="45"/>
                    </a:lnTo>
                    <a:lnTo>
                      <a:pt x="20" y="44"/>
                    </a:lnTo>
                    <a:lnTo>
                      <a:pt x="24" y="41"/>
                    </a:lnTo>
                    <a:lnTo>
                      <a:pt x="28" y="39"/>
                    </a:lnTo>
                    <a:lnTo>
                      <a:pt x="30" y="35"/>
                    </a:lnTo>
                    <a:lnTo>
                      <a:pt x="33" y="30"/>
                    </a:lnTo>
                    <a:lnTo>
                      <a:pt x="33" y="30"/>
                    </a:lnTo>
                    <a:lnTo>
                      <a:pt x="30" y="29"/>
                    </a:lnTo>
                    <a:lnTo>
                      <a:pt x="33" y="29"/>
                    </a:lnTo>
                    <a:lnTo>
                      <a:pt x="33" y="29"/>
                    </a:lnTo>
                    <a:lnTo>
                      <a:pt x="35" y="21"/>
                    </a:lnTo>
                    <a:lnTo>
                      <a:pt x="35" y="21"/>
                    </a:lnTo>
                    <a:lnTo>
                      <a:pt x="35" y="13"/>
                    </a:lnTo>
                    <a:lnTo>
                      <a:pt x="35" y="3"/>
                    </a:lnTo>
                    <a:lnTo>
                      <a:pt x="35" y="4"/>
                    </a:lnTo>
                    <a:lnTo>
                      <a:pt x="35" y="4"/>
                    </a:lnTo>
                    <a:lnTo>
                      <a:pt x="39" y="6"/>
                    </a:lnTo>
                    <a:lnTo>
                      <a:pt x="43" y="9"/>
                    </a:lnTo>
                    <a:lnTo>
                      <a:pt x="46" y="9"/>
                    </a:lnTo>
                    <a:lnTo>
                      <a:pt x="50" y="10"/>
                    </a:lnTo>
                    <a:lnTo>
                      <a:pt x="55" y="9"/>
                    </a:lnTo>
                    <a:lnTo>
                      <a:pt x="59" y="8"/>
                    </a:lnTo>
                    <a:lnTo>
                      <a:pt x="63" y="6"/>
                    </a:lnTo>
                    <a:lnTo>
                      <a:pt x="65" y="4"/>
                    </a:lnTo>
                    <a:lnTo>
                      <a:pt x="65" y="4"/>
                    </a:lnTo>
                    <a:lnTo>
                      <a:pt x="68" y="0"/>
                    </a:lnTo>
                    <a:lnTo>
                      <a:pt x="69" y="0"/>
                    </a:lnTo>
                    <a:lnTo>
                      <a:pt x="69" y="0"/>
                    </a:lnTo>
                    <a:lnTo>
                      <a:pt x="74" y="4"/>
                    </a:lnTo>
                    <a:lnTo>
                      <a:pt x="81" y="8"/>
                    </a:lnTo>
                    <a:lnTo>
                      <a:pt x="81" y="8"/>
                    </a:lnTo>
                    <a:lnTo>
                      <a:pt x="82" y="8"/>
                    </a:lnTo>
                    <a:lnTo>
                      <a:pt x="84" y="9"/>
                    </a:lnTo>
                    <a:lnTo>
                      <a:pt x="84" y="9"/>
                    </a:lnTo>
                    <a:lnTo>
                      <a:pt x="86" y="9"/>
                    </a:lnTo>
                    <a:lnTo>
                      <a:pt x="86" y="9"/>
                    </a:lnTo>
                    <a:lnTo>
                      <a:pt x="86" y="9"/>
                    </a:lnTo>
                    <a:lnTo>
                      <a:pt x="92" y="11"/>
                    </a:lnTo>
                    <a:lnTo>
                      <a:pt x="92" y="11"/>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6" name="Google Shape;276;p21"/>
              <p:cNvSpPr/>
              <p:nvPr/>
            </p:nvSpPr>
            <p:spPr>
              <a:xfrm>
                <a:off x="2687642" y="2647958"/>
                <a:ext cx="93663" cy="46038"/>
              </a:xfrm>
              <a:custGeom>
                <a:avLst/>
                <a:gdLst/>
                <a:ahLst/>
                <a:cxnLst/>
                <a:rect l="l" t="t" r="r" b="b"/>
                <a:pathLst>
                  <a:path w="59" h="29" extrusionOk="0">
                    <a:moveTo>
                      <a:pt x="59" y="11"/>
                    </a:moveTo>
                    <a:lnTo>
                      <a:pt x="59" y="11"/>
                    </a:lnTo>
                    <a:lnTo>
                      <a:pt x="58" y="14"/>
                    </a:lnTo>
                    <a:lnTo>
                      <a:pt x="53" y="29"/>
                    </a:lnTo>
                    <a:lnTo>
                      <a:pt x="0" y="29"/>
                    </a:lnTo>
                    <a:lnTo>
                      <a:pt x="0" y="29"/>
                    </a:lnTo>
                    <a:lnTo>
                      <a:pt x="2" y="21"/>
                    </a:lnTo>
                    <a:lnTo>
                      <a:pt x="2" y="21"/>
                    </a:lnTo>
                    <a:lnTo>
                      <a:pt x="2" y="13"/>
                    </a:lnTo>
                    <a:lnTo>
                      <a:pt x="2" y="3"/>
                    </a:lnTo>
                    <a:lnTo>
                      <a:pt x="2" y="4"/>
                    </a:lnTo>
                    <a:lnTo>
                      <a:pt x="2" y="4"/>
                    </a:lnTo>
                    <a:lnTo>
                      <a:pt x="6" y="6"/>
                    </a:lnTo>
                    <a:lnTo>
                      <a:pt x="10" y="9"/>
                    </a:lnTo>
                    <a:lnTo>
                      <a:pt x="13" y="9"/>
                    </a:lnTo>
                    <a:lnTo>
                      <a:pt x="17" y="10"/>
                    </a:lnTo>
                    <a:lnTo>
                      <a:pt x="22" y="9"/>
                    </a:lnTo>
                    <a:lnTo>
                      <a:pt x="26" y="8"/>
                    </a:lnTo>
                    <a:lnTo>
                      <a:pt x="30" y="6"/>
                    </a:lnTo>
                    <a:lnTo>
                      <a:pt x="32" y="4"/>
                    </a:lnTo>
                    <a:lnTo>
                      <a:pt x="32" y="4"/>
                    </a:lnTo>
                    <a:lnTo>
                      <a:pt x="35" y="0"/>
                    </a:lnTo>
                    <a:lnTo>
                      <a:pt x="36" y="0"/>
                    </a:lnTo>
                    <a:lnTo>
                      <a:pt x="36" y="0"/>
                    </a:lnTo>
                    <a:lnTo>
                      <a:pt x="41" y="4"/>
                    </a:lnTo>
                    <a:lnTo>
                      <a:pt x="48" y="8"/>
                    </a:lnTo>
                    <a:lnTo>
                      <a:pt x="48" y="8"/>
                    </a:lnTo>
                    <a:lnTo>
                      <a:pt x="49" y="8"/>
                    </a:lnTo>
                    <a:lnTo>
                      <a:pt x="51" y="9"/>
                    </a:lnTo>
                    <a:lnTo>
                      <a:pt x="51" y="9"/>
                    </a:lnTo>
                    <a:lnTo>
                      <a:pt x="53" y="9"/>
                    </a:lnTo>
                    <a:lnTo>
                      <a:pt x="53" y="9"/>
                    </a:lnTo>
                    <a:lnTo>
                      <a:pt x="53" y="9"/>
                    </a:lnTo>
                    <a:lnTo>
                      <a:pt x="59" y="11"/>
                    </a:lnTo>
                    <a:lnTo>
                      <a:pt x="59" y="11"/>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7" name="Google Shape;277;p21"/>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8" name="Google Shape;278;p21"/>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9" name="Google Shape;279;p21"/>
              <p:cNvSpPr/>
              <p:nvPr/>
            </p:nvSpPr>
            <p:spPr>
              <a:xfrm>
                <a:off x="2757493" y="2497145"/>
                <a:ext cx="33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0" name="Google Shape;280;p21"/>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1" name="Google Shape;281;p21"/>
              <p:cNvSpPr/>
              <p:nvPr/>
            </p:nvSpPr>
            <p:spPr>
              <a:xfrm>
                <a:off x="2757493" y="2497145"/>
                <a:ext cx="33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2" name="Google Shape;282;p21"/>
              <p:cNvSpPr/>
              <p:nvPr/>
            </p:nvSpPr>
            <p:spPr>
              <a:xfrm>
                <a:off x="2695580" y="2535245"/>
                <a:ext cx="15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3" name="Google Shape;283;p21"/>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4" name="Google Shape;284;p21"/>
              <p:cNvSpPr/>
              <p:nvPr/>
            </p:nvSpPr>
            <p:spPr>
              <a:xfrm>
                <a:off x="2771780" y="2662245"/>
                <a:ext cx="17463" cy="6350"/>
              </a:xfrm>
              <a:custGeom>
                <a:avLst/>
                <a:gdLst/>
                <a:ahLst/>
                <a:cxnLst/>
                <a:rect l="l" t="t" r="r" b="b"/>
                <a:pathLst>
                  <a:path w="11" h="4" extrusionOk="0">
                    <a:moveTo>
                      <a:pt x="11" y="4"/>
                    </a:moveTo>
                    <a:lnTo>
                      <a:pt x="11" y="4"/>
                    </a:lnTo>
                    <a:lnTo>
                      <a:pt x="10" y="4"/>
                    </a:lnTo>
                    <a:lnTo>
                      <a:pt x="10" y="4"/>
                    </a:lnTo>
                    <a:lnTo>
                      <a:pt x="6" y="2"/>
                    </a:lnTo>
                    <a:lnTo>
                      <a:pt x="6" y="2"/>
                    </a:lnTo>
                    <a:lnTo>
                      <a:pt x="0" y="0"/>
                    </a:lnTo>
                    <a:lnTo>
                      <a:pt x="0" y="0"/>
                    </a:lnTo>
                    <a:lnTo>
                      <a:pt x="6" y="2"/>
                    </a:lnTo>
                    <a:lnTo>
                      <a:pt x="6" y="2"/>
                    </a:lnTo>
                    <a:lnTo>
                      <a:pt x="11" y="4"/>
                    </a:lnTo>
                    <a:lnTo>
                      <a:pt x="11" y="4"/>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5" name="Google Shape;285;p21"/>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6" name="Google Shape;286;p21"/>
              <p:cNvSpPr/>
              <p:nvPr/>
            </p:nvSpPr>
            <p:spPr>
              <a:xfrm>
                <a:off x="2757493" y="2497145"/>
                <a:ext cx="33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7" name="Google Shape;287;p21"/>
              <p:cNvSpPr/>
              <p:nvPr/>
            </p:nvSpPr>
            <p:spPr>
              <a:xfrm>
                <a:off x="2695580" y="2535245"/>
                <a:ext cx="15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8" name="Google Shape;288;p21"/>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9" name="Google Shape;289;p21"/>
              <p:cNvSpPr/>
              <p:nvPr/>
            </p:nvSpPr>
            <p:spPr>
              <a:xfrm>
                <a:off x="2743205" y="2647958"/>
                <a:ext cx="20638" cy="12700"/>
              </a:xfrm>
              <a:custGeom>
                <a:avLst/>
                <a:gdLst/>
                <a:ahLst/>
                <a:cxnLst/>
                <a:rect l="l" t="t" r="r" b="b"/>
                <a:pathLst>
                  <a:path w="13" h="8" extrusionOk="0">
                    <a:moveTo>
                      <a:pt x="13" y="8"/>
                    </a:moveTo>
                    <a:lnTo>
                      <a:pt x="13" y="8"/>
                    </a:lnTo>
                    <a:lnTo>
                      <a:pt x="6" y="4"/>
                    </a:lnTo>
                    <a:lnTo>
                      <a:pt x="0" y="0"/>
                    </a:lnTo>
                    <a:lnTo>
                      <a:pt x="1" y="0"/>
                    </a:lnTo>
                    <a:lnTo>
                      <a:pt x="1" y="0"/>
                    </a:lnTo>
                    <a:lnTo>
                      <a:pt x="6" y="4"/>
                    </a:lnTo>
                    <a:lnTo>
                      <a:pt x="13" y="8"/>
                    </a:lnTo>
                    <a:lnTo>
                      <a:pt x="13" y="8"/>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0" name="Google Shape;290;p21"/>
              <p:cNvSpPr/>
              <p:nvPr/>
            </p:nvSpPr>
            <p:spPr>
              <a:xfrm>
                <a:off x="2763843" y="2660658"/>
                <a:ext cx="1588" cy="0"/>
              </a:xfrm>
              <a:custGeom>
                <a:avLst/>
                <a:gdLst/>
                <a:ahLst/>
                <a:cxnLst/>
                <a:rect l="l" t="t" r="r" b="b"/>
                <a:pathLst>
                  <a:path w="1" h="120000" extrusionOk="0">
                    <a:moveTo>
                      <a:pt x="1" y="0"/>
                    </a:moveTo>
                    <a:lnTo>
                      <a:pt x="1" y="0"/>
                    </a:lnTo>
                    <a:lnTo>
                      <a:pt x="0" y="0"/>
                    </a:lnTo>
                    <a:lnTo>
                      <a:pt x="0" y="0"/>
                    </a:lnTo>
                    <a:lnTo>
                      <a:pt x="1" y="0"/>
                    </a:lnTo>
                    <a:lnTo>
                      <a:pt x="1"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1" name="Google Shape;291;p21"/>
              <p:cNvSpPr/>
              <p:nvPr/>
            </p:nvSpPr>
            <p:spPr>
              <a:xfrm>
                <a:off x="2695580" y="2535245"/>
                <a:ext cx="15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 name="Google Shape;292;p21"/>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3" name="Google Shape;293;p21"/>
              <p:cNvSpPr/>
              <p:nvPr/>
            </p:nvSpPr>
            <p:spPr>
              <a:xfrm>
                <a:off x="2690818" y="2386020"/>
                <a:ext cx="225425" cy="284163"/>
              </a:xfrm>
              <a:custGeom>
                <a:avLst/>
                <a:gdLst/>
                <a:ahLst/>
                <a:cxnLst/>
                <a:rect l="l" t="t" r="r" b="b"/>
                <a:pathLst>
                  <a:path w="142" h="179" extrusionOk="0">
                    <a:moveTo>
                      <a:pt x="138" y="106"/>
                    </a:moveTo>
                    <a:lnTo>
                      <a:pt x="138" y="106"/>
                    </a:lnTo>
                    <a:lnTo>
                      <a:pt x="128" y="113"/>
                    </a:lnTo>
                    <a:lnTo>
                      <a:pt x="128" y="113"/>
                    </a:lnTo>
                    <a:lnTo>
                      <a:pt x="127" y="116"/>
                    </a:lnTo>
                    <a:lnTo>
                      <a:pt x="126" y="118"/>
                    </a:lnTo>
                    <a:lnTo>
                      <a:pt x="126" y="125"/>
                    </a:lnTo>
                    <a:lnTo>
                      <a:pt x="127" y="135"/>
                    </a:lnTo>
                    <a:lnTo>
                      <a:pt x="128" y="149"/>
                    </a:lnTo>
                    <a:lnTo>
                      <a:pt x="128" y="149"/>
                    </a:lnTo>
                    <a:lnTo>
                      <a:pt x="127" y="157"/>
                    </a:lnTo>
                    <a:lnTo>
                      <a:pt x="127" y="164"/>
                    </a:lnTo>
                    <a:lnTo>
                      <a:pt x="124" y="170"/>
                    </a:lnTo>
                    <a:lnTo>
                      <a:pt x="122" y="173"/>
                    </a:lnTo>
                    <a:lnTo>
                      <a:pt x="119" y="175"/>
                    </a:lnTo>
                    <a:lnTo>
                      <a:pt x="119" y="175"/>
                    </a:lnTo>
                    <a:lnTo>
                      <a:pt x="116" y="176"/>
                    </a:lnTo>
                    <a:lnTo>
                      <a:pt x="111" y="178"/>
                    </a:lnTo>
                    <a:lnTo>
                      <a:pt x="111" y="178"/>
                    </a:lnTo>
                    <a:lnTo>
                      <a:pt x="97" y="179"/>
                    </a:lnTo>
                    <a:lnTo>
                      <a:pt x="82" y="179"/>
                    </a:lnTo>
                    <a:lnTo>
                      <a:pt x="64" y="178"/>
                    </a:lnTo>
                    <a:lnTo>
                      <a:pt x="64" y="178"/>
                    </a:lnTo>
                    <a:lnTo>
                      <a:pt x="62" y="178"/>
                    </a:lnTo>
                    <a:lnTo>
                      <a:pt x="62" y="178"/>
                    </a:lnTo>
                    <a:lnTo>
                      <a:pt x="62" y="178"/>
                    </a:lnTo>
                    <a:lnTo>
                      <a:pt x="57" y="176"/>
                    </a:lnTo>
                    <a:lnTo>
                      <a:pt x="57" y="176"/>
                    </a:lnTo>
                    <a:lnTo>
                      <a:pt x="51" y="174"/>
                    </a:lnTo>
                    <a:lnTo>
                      <a:pt x="51" y="174"/>
                    </a:lnTo>
                    <a:lnTo>
                      <a:pt x="51" y="174"/>
                    </a:lnTo>
                    <a:lnTo>
                      <a:pt x="49" y="174"/>
                    </a:lnTo>
                    <a:lnTo>
                      <a:pt x="47" y="173"/>
                    </a:lnTo>
                    <a:lnTo>
                      <a:pt x="47" y="173"/>
                    </a:lnTo>
                    <a:lnTo>
                      <a:pt x="46" y="173"/>
                    </a:lnTo>
                    <a:lnTo>
                      <a:pt x="46" y="173"/>
                    </a:lnTo>
                    <a:lnTo>
                      <a:pt x="39" y="169"/>
                    </a:lnTo>
                    <a:lnTo>
                      <a:pt x="34" y="165"/>
                    </a:lnTo>
                    <a:lnTo>
                      <a:pt x="34" y="165"/>
                    </a:lnTo>
                    <a:lnTo>
                      <a:pt x="35" y="161"/>
                    </a:lnTo>
                    <a:lnTo>
                      <a:pt x="35" y="161"/>
                    </a:lnTo>
                    <a:lnTo>
                      <a:pt x="36" y="155"/>
                    </a:lnTo>
                    <a:lnTo>
                      <a:pt x="36" y="149"/>
                    </a:lnTo>
                    <a:lnTo>
                      <a:pt x="34" y="144"/>
                    </a:lnTo>
                    <a:lnTo>
                      <a:pt x="30" y="138"/>
                    </a:lnTo>
                    <a:lnTo>
                      <a:pt x="30" y="138"/>
                    </a:lnTo>
                    <a:lnTo>
                      <a:pt x="26" y="135"/>
                    </a:lnTo>
                    <a:lnTo>
                      <a:pt x="26" y="135"/>
                    </a:lnTo>
                    <a:lnTo>
                      <a:pt x="23" y="135"/>
                    </a:lnTo>
                    <a:lnTo>
                      <a:pt x="23" y="135"/>
                    </a:lnTo>
                    <a:lnTo>
                      <a:pt x="20" y="135"/>
                    </a:lnTo>
                    <a:lnTo>
                      <a:pt x="20" y="135"/>
                    </a:lnTo>
                    <a:lnTo>
                      <a:pt x="20" y="135"/>
                    </a:lnTo>
                    <a:lnTo>
                      <a:pt x="15" y="133"/>
                    </a:lnTo>
                    <a:lnTo>
                      <a:pt x="15" y="133"/>
                    </a:lnTo>
                    <a:lnTo>
                      <a:pt x="10" y="128"/>
                    </a:lnTo>
                    <a:lnTo>
                      <a:pt x="5" y="122"/>
                    </a:lnTo>
                    <a:lnTo>
                      <a:pt x="5" y="122"/>
                    </a:lnTo>
                    <a:lnTo>
                      <a:pt x="5" y="120"/>
                    </a:lnTo>
                    <a:lnTo>
                      <a:pt x="5" y="120"/>
                    </a:lnTo>
                    <a:lnTo>
                      <a:pt x="5" y="120"/>
                    </a:lnTo>
                    <a:lnTo>
                      <a:pt x="3" y="116"/>
                    </a:lnTo>
                    <a:lnTo>
                      <a:pt x="3" y="116"/>
                    </a:lnTo>
                    <a:lnTo>
                      <a:pt x="1" y="109"/>
                    </a:lnTo>
                    <a:lnTo>
                      <a:pt x="0" y="104"/>
                    </a:lnTo>
                    <a:lnTo>
                      <a:pt x="1" y="99"/>
                    </a:lnTo>
                    <a:lnTo>
                      <a:pt x="3" y="94"/>
                    </a:lnTo>
                    <a:lnTo>
                      <a:pt x="3" y="94"/>
                    </a:lnTo>
                    <a:lnTo>
                      <a:pt x="3" y="94"/>
                    </a:lnTo>
                    <a:lnTo>
                      <a:pt x="3" y="94"/>
                    </a:lnTo>
                    <a:lnTo>
                      <a:pt x="4" y="89"/>
                    </a:lnTo>
                    <a:lnTo>
                      <a:pt x="6" y="87"/>
                    </a:lnTo>
                    <a:lnTo>
                      <a:pt x="10" y="84"/>
                    </a:lnTo>
                    <a:lnTo>
                      <a:pt x="14" y="82"/>
                    </a:lnTo>
                    <a:lnTo>
                      <a:pt x="14" y="82"/>
                    </a:lnTo>
                    <a:lnTo>
                      <a:pt x="18" y="82"/>
                    </a:lnTo>
                    <a:lnTo>
                      <a:pt x="21" y="82"/>
                    </a:lnTo>
                    <a:lnTo>
                      <a:pt x="25" y="82"/>
                    </a:lnTo>
                    <a:lnTo>
                      <a:pt x="29" y="84"/>
                    </a:lnTo>
                    <a:lnTo>
                      <a:pt x="29" y="84"/>
                    </a:lnTo>
                    <a:lnTo>
                      <a:pt x="31" y="86"/>
                    </a:lnTo>
                    <a:lnTo>
                      <a:pt x="31" y="86"/>
                    </a:lnTo>
                    <a:lnTo>
                      <a:pt x="34" y="78"/>
                    </a:lnTo>
                    <a:lnTo>
                      <a:pt x="34" y="78"/>
                    </a:lnTo>
                    <a:lnTo>
                      <a:pt x="37" y="73"/>
                    </a:lnTo>
                    <a:lnTo>
                      <a:pt x="42" y="70"/>
                    </a:lnTo>
                    <a:lnTo>
                      <a:pt x="44" y="70"/>
                    </a:lnTo>
                    <a:lnTo>
                      <a:pt x="42" y="70"/>
                    </a:lnTo>
                    <a:lnTo>
                      <a:pt x="42" y="70"/>
                    </a:lnTo>
                    <a:lnTo>
                      <a:pt x="50" y="63"/>
                    </a:lnTo>
                    <a:lnTo>
                      <a:pt x="60" y="58"/>
                    </a:lnTo>
                    <a:lnTo>
                      <a:pt x="60" y="58"/>
                    </a:lnTo>
                    <a:lnTo>
                      <a:pt x="70" y="53"/>
                    </a:lnTo>
                    <a:lnTo>
                      <a:pt x="77" y="46"/>
                    </a:lnTo>
                    <a:lnTo>
                      <a:pt x="77" y="46"/>
                    </a:lnTo>
                    <a:lnTo>
                      <a:pt x="83" y="37"/>
                    </a:lnTo>
                    <a:lnTo>
                      <a:pt x="88" y="29"/>
                    </a:lnTo>
                    <a:lnTo>
                      <a:pt x="92" y="19"/>
                    </a:lnTo>
                    <a:lnTo>
                      <a:pt x="95" y="11"/>
                    </a:lnTo>
                    <a:lnTo>
                      <a:pt x="95" y="11"/>
                    </a:lnTo>
                    <a:lnTo>
                      <a:pt x="96" y="0"/>
                    </a:lnTo>
                    <a:lnTo>
                      <a:pt x="96" y="0"/>
                    </a:lnTo>
                    <a:lnTo>
                      <a:pt x="105" y="15"/>
                    </a:lnTo>
                    <a:lnTo>
                      <a:pt x="110" y="25"/>
                    </a:lnTo>
                    <a:lnTo>
                      <a:pt x="113" y="37"/>
                    </a:lnTo>
                    <a:lnTo>
                      <a:pt x="113" y="37"/>
                    </a:lnTo>
                    <a:lnTo>
                      <a:pt x="116" y="48"/>
                    </a:lnTo>
                    <a:lnTo>
                      <a:pt x="117" y="60"/>
                    </a:lnTo>
                    <a:lnTo>
                      <a:pt x="117" y="60"/>
                    </a:lnTo>
                    <a:lnTo>
                      <a:pt x="117" y="66"/>
                    </a:lnTo>
                    <a:lnTo>
                      <a:pt x="121" y="72"/>
                    </a:lnTo>
                    <a:lnTo>
                      <a:pt x="121" y="72"/>
                    </a:lnTo>
                    <a:lnTo>
                      <a:pt x="123" y="77"/>
                    </a:lnTo>
                    <a:lnTo>
                      <a:pt x="123" y="77"/>
                    </a:lnTo>
                    <a:lnTo>
                      <a:pt x="141" y="97"/>
                    </a:lnTo>
                    <a:lnTo>
                      <a:pt x="141" y="97"/>
                    </a:lnTo>
                    <a:lnTo>
                      <a:pt x="141" y="97"/>
                    </a:lnTo>
                    <a:lnTo>
                      <a:pt x="142" y="99"/>
                    </a:lnTo>
                    <a:lnTo>
                      <a:pt x="141" y="102"/>
                    </a:lnTo>
                    <a:lnTo>
                      <a:pt x="138" y="106"/>
                    </a:lnTo>
                    <a:lnTo>
                      <a:pt x="138" y="106"/>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4" name="Google Shape;294;p21"/>
              <p:cNvSpPr/>
              <p:nvPr/>
            </p:nvSpPr>
            <p:spPr>
              <a:xfrm>
                <a:off x="2695580" y="2535245"/>
                <a:ext cx="15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5" name="Google Shape;295;p21"/>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6" name="Google Shape;296;p21"/>
              <p:cNvSpPr/>
              <p:nvPr/>
            </p:nvSpPr>
            <p:spPr>
              <a:xfrm>
                <a:off x="2757493" y="2497145"/>
                <a:ext cx="33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7" name="Google Shape;297;p21"/>
              <p:cNvSpPr/>
              <p:nvPr/>
            </p:nvSpPr>
            <p:spPr>
              <a:xfrm>
                <a:off x="2695580" y="2535245"/>
                <a:ext cx="15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8" name="Google Shape;298;p21"/>
              <p:cNvSpPr/>
              <p:nvPr/>
            </p:nvSpPr>
            <p:spPr>
              <a:xfrm>
                <a:off x="2468567" y="2303469"/>
                <a:ext cx="479426" cy="415926"/>
              </a:xfrm>
              <a:custGeom>
                <a:avLst/>
                <a:gdLst/>
                <a:ahLst/>
                <a:cxnLst/>
                <a:rect l="l" t="t" r="r" b="b"/>
                <a:pathLst>
                  <a:path w="302" h="262" extrusionOk="0">
                    <a:moveTo>
                      <a:pt x="302" y="218"/>
                    </a:moveTo>
                    <a:lnTo>
                      <a:pt x="302" y="218"/>
                    </a:lnTo>
                    <a:lnTo>
                      <a:pt x="299" y="222"/>
                    </a:lnTo>
                    <a:lnTo>
                      <a:pt x="292" y="230"/>
                    </a:lnTo>
                    <a:lnTo>
                      <a:pt x="289" y="232"/>
                    </a:lnTo>
                    <a:lnTo>
                      <a:pt x="289" y="232"/>
                    </a:lnTo>
                    <a:lnTo>
                      <a:pt x="282" y="238"/>
                    </a:lnTo>
                    <a:lnTo>
                      <a:pt x="274" y="243"/>
                    </a:lnTo>
                    <a:lnTo>
                      <a:pt x="264" y="249"/>
                    </a:lnTo>
                    <a:lnTo>
                      <a:pt x="253" y="254"/>
                    </a:lnTo>
                    <a:lnTo>
                      <a:pt x="241" y="258"/>
                    </a:lnTo>
                    <a:lnTo>
                      <a:pt x="228" y="262"/>
                    </a:lnTo>
                    <a:lnTo>
                      <a:pt x="213" y="262"/>
                    </a:lnTo>
                    <a:lnTo>
                      <a:pt x="197" y="261"/>
                    </a:lnTo>
                    <a:lnTo>
                      <a:pt x="197" y="261"/>
                    </a:lnTo>
                    <a:lnTo>
                      <a:pt x="187" y="259"/>
                    </a:lnTo>
                    <a:lnTo>
                      <a:pt x="196" y="231"/>
                    </a:lnTo>
                    <a:lnTo>
                      <a:pt x="197" y="228"/>
                    </a:lnTo>
                    <a:lnTo>
                      <a:pt x="197" y="228"/>
                    </a:lnTo>
                    <a:lnTo>
                      <a:pt x="201" y="230"/>
                    </a:lnTo>
                    <a:lnTo>
                      <a:pt x="201" y="230"/>
                    </a:lnTo>
                    <a:lnTo>
                      <a:pt x="202" y="230"/>
                    </a:lnTo>
                    <a:lnTo>
                      <a:pt x="202" y="230"/>
                    </a:lnTo>
                    <a:lnTo>
                      <a:pt x="204" y="230"/>
                    </a:lnTo>
                    <a:lnTo>
                      <a:pt x="204" y="230"/>
                    </a:lnTo>
                    <a:lnTo>
                      <a:pt x="204" y="230"/>
                    </a:lnTo>
                    <a:lnTo>
                      <a:pt x="222" y="231"/>
                    </a:lnTo>
                    <a:lnTo>
                      <a:pt x="237" y="231"/>
                    </a:lnTo>
                    <a:lnTo>
                      <a:pt x="251" y="230"/>
                    </a:lnTo>
                    <a:lnTo>
                      <a:pt x="251" y="230"/>
                    </a:lnTo>
                    <a:lnTo>
                      <a:pt x="256" y="228"/>
                    </a:lnTo>
                    <a:lnTo>
                      <a:pt x="259" y="227"/>
                    </a:lnTo>
                    <a:lnTo>
                      <a:pt x="259" y="227"/>
                    </a:lnTo>
                    <a:lnTo>
                      <a:pt x="262" y="225"/>
                    </a:lnTo>
                    <a:lnTo>
                      <a:pt x="264" y="222"/>
                    </a:lnTo>
                    <a:lnTo>
                      <a:pt x="267" y="216"/>
                    </a:lnTo>
                    <a:lnTo>
                      <a:pt x="267" y="209"/>
                    </a:lnTo>
                    <a:lnTo>
                      <a:pt x="268" y="201"/>
                    </a:lnTo>
                    <a:lnTo>
                      <a:pt x="268" y="201"/>
                    </a:lnTo>
                    <a:lnTo>
                      <a:pt x="267" y="187"/>
                    </a:lnTo>
                    <a:lnTo>
                      <a:pt x="266" y="177"/>
                    </a:lnTo>
                    <a:lnTo>
                      <a:pt x="266" y="170"/>
                    </a:lnTo>
                    <a:lnTo>
                      <a:pt x="267" y="168"/>
                    </a:lnTo>
                    <a:lnTo>
                      <a:pt x="268" y="165"/>
                    </a:lnTo>
                    <a:lnTo>
                      <a:pt x="268" y="165"/>
                    </a:lnTo>
                    <a:lnTo>
                      <a:pt x="278" y="158"/>
                    </a:lnTo>
                    <a:lnTo>
                      <a:pt x="278" y="158"/>
                    </a:lnTo>
                    <a:lnTo>
                      <a:pt x="281" y="154"/>
                    </a:lnTo>
                    <a:lnTo>
                      <a:pt x="282" y="151"/>
                    </a:lnTo>
                    <a:lnTo>
                      <a:pt x="281" y="149"/>
                    </a:lnTo>
                    <a:lnTo>
                      <a:pt x="281" y="149"/>
                    </a:lnTo>
                    <a:lnTo>
                      <a:pt x="281" y="149"/>
                    </a:lnTo>
                    <a:lnTo>
                      <a:pt x="263" y="129"/>
                    </a:lnTo>
                    <a:lnTo>
                      <a:pt x="263" y="129"/>
                    </a:lnTo>
                    <a:lnTo>
                      <a:pt x="261" y="124"/>
                    </a:lnTo>
                    <a:lnTo>
                      <a:pt x="261" y="124"/>
                    </a:lnTo>
                    <a:lnTo>
                      <a:pt x="257" y="118"/>
                    </a:lnTo>
                    <a:lnTo>
                      <a:pt x="257" y="112"/>
                    </a:lnTo>
                    <a:lnTo>
                      <a:pt x="257" y="112"/>
                    </a:lnTo>
                    <a:lnTo>
                      <a:pt x="256" y="100"/>
                    </a:lnTo>
                    <a:lnTo>
                      <a:pt x="253" y="89"/>
                    </a:lnTo>
                    <a:lnTo>
                      <a:pt x="253" y="89"/>
                    </a:lnTo>
                    <a:lnTo>
                      <a:pt x="250" y="77"/>
                    </a:lnTo>
                    <a:lnTo>
                      <a:pt x="245" y="67"/>
                    </a:lnTo>
                    <a:lnTo>
                      <a:pt x="236" y="52"/>
                    </a:lnTo>
                    <a:lnTo>
                      <a:pt x="236" y="52"/>
                    </a:lnTo>
                    <a:lnTo>
                      <a:pt x="235" y="63"/>
                    </a:lnTo>
                    <a:lnTo>
                      <a:pt x="235" y="63"/>
                    </a:lnTo>
                    <a:lnTo>
                      <a:pt x="232" y="71"/>
                    </a:lnTo>
                    <a:lnTo>
                      <a:pt x="228" y="81"/>
                    </a:lnTo>
                    <a:lnTo>
                      <a:pt x="223" y="89"/>
                    </a:lnTo>
                    <a:lnTo>
                      <a:pt x="217" y="98"/>
                    </a:lnTo>
                    <a:lnTo>
                      <a:pt x="217" y="98"/>
                    </a:lnTo>
                    <a:lnTo>
                      <a:pt x="210" y="105"/>
                    </a:lnTo>
                    <a:lnTo>
                      <a:pt x="200" y="110"/>
                    </a:lnTo>
                    <a:lnTo>
                      <a:pt x="200" y="110"/>
                    </a:lnTo>
                    <a:lnTo>
                      <a:pt x="190" y="115"/>
                    </a:lnTo>
                    <a:lnTo>
                      <a:pt x="182" y="122"/>
                    </a:lnTo>
                    <a:lnTo>
                      <a:pt x="182" y="122"/>
                    </a:lnTo>
                    <a:lnTo>
                      <a:pt x="182" y="122"/>
                    </a:lnTo>
                    <a:lnTo>
                      <a:pt x="179" y="124"/>
                    </a:lnTo>
                    <a:lnTo>
                      <a:pt x="176" y="127"/>
                    </a:lnTo>
                    <a:lnTo>
                      <a:pt x="174" y="130"/>
                    </a:lnTo>
                    <a:lnTo>
                      <a:pt x="174" y="130"/>
                    </a:lnTo>
                    <a:lnTo>
                      <a:pt x="169" y="136"/>
                    </a:lnTo>
                    <a:lnTo>
                      <a:pt x="169" y="136"/>
                    </a:lnTo>
                    <a:lnTo>
                      <a:pt x="165" y="134"/>
                    </a:lnTo>
                    <a:lnTo>
                      <a:pt x="161" y="134"/>
                    </a:lnTo>
                    <a:lnTo>
                      <a:pt x="158" y="134"/>
                    </a:lnTo>
                    <a:lnTo>
                      <a:pt x="154" y="134"/>
                    </a:lnTo>
                    <a:lnTo>
                      <a:pt x="154" y="134"/>
                    </a:lnTo>
                    <a:lnTo>
                      <a:pt x="150" y="136"/>
                    </a:lnTo>
                    <a:lnTo>
                      <a:pt x="146" y="139"/>
                    </a:lnTo>
                    <a:lnTo>
                      <a:pt x="144" y="141"/>
                    </a:lnTo>
                    <a:lnTo>
                      <a:pt x="143" y="146"/>
                    </a:lnTo>
                    <a:lnTo>
                      <a:pt x="143" y="146"/>
                    </a:lnTo>
                    <a:lnTo>
                      <a:pt x="143" y="146"/>
                    </a:lnTo>
                    <a:lnTo>
                      <a:pt x="141" y="151"/>
                    </a:lnTo>
                    <a:lnTo>
                      <a:pt x="140" y="156"/>
                    </a:lnTo>
                    <a:lnTo>
                      <a:pt x="141" y="161"/>
                    </a:lnTo>
                    <a:lnTo>
                      <a:pt x="143" y="168"/>
                    </a:lnTo>
                    <a:lnTo>
                      <a:pt x="143" y="168"/>
                    </a:lnTo>
                    <a:lnTo>
                      <a:pt x="145" y="172"/>
                    </a:lnTo>
                    <a:lnTo>
                      <a:pt x="145" y="172"/>
                    </a:lnTo>
                    <a:lnTo>
                      <a:pt x="145" y="174"/>
                    </a:lnTo>
                    <a:lnTo>
                      <a:pt x="145" y="174"/>
                    </a:lnTo>
                    <a:lnTo>
                      <a:pt x="145" y="174"/>
                    </a:lnTo>
                    <a:lnTo>
                      <a:pt x="150" y="180"/>
                    </a:lnTo>
                    <a:lnTo>
                      <a:pt x="155" y="185"/>
                    </a:lnTo>
                    <a:lnTo>
                      <a:pt x="155" y="185"/>
                    </a:lnTo>
                    <a:lnTo>
                      <a:pt x="151" y="185"/>
                    </a:lnTo>
                    <a:lnTo>
                      <a:pt x="148" y="186"/>
                    </a:lnTo>
                    <a:lnTo>
                      <a:pt x="144" y="189"/>
                    </a:lnTo>
                    <a:lnTo>
                      <a:pt x="140" y="191"/>
                    </a:lnTo>
                    <a:lnTo>
                      <a:pt x="140" y="191"/>
                    </a:lnTo>
                    <a:lnTo>
                      <a:pt x="136" y="196"/>
                    </a:lnTo>
                    <a:lnTo>
                      <a:pt x="136" y="196"/>
                    </a:lnTo>
                    <a:lnTo>
                      <a:pt x="134" y="204"/>
                    </a:lnTo>
                    <a:lnTo>
                      <a:pt x="135" y="211"/>
                    </a:lnTo>
                    <a:lnTo>
                      <a:pt x="135" y="211"/>
                    </a:lnTo>
                    <a:lnTo>
                      <a:pt x="135" y="213"/>
                    </a:lnTo>
                    <a:lnTo>
                      <a:pt x="135" y="213"/>
                    </a:lnTo>
                    <a:lnTo>
                      <a:pt x="138" y="217"/>
                    </a:lnTo>
                    <a:lnTo>
                      <a:pt x="140" y="220"/>
                    </a:lnTo>
                    <a:lnTo>
                      <a:pt x="140" y="220"/>
                    </a:lnTo>
                    <a:lnTo>
                      <a:pt x="140" y="230"/>
                    </a:lnTo>
                    <a:lnTo>
                      <a:pt x="140" y="238"/>
                    </a:lnTo>
                    <a:lnTo>
                      <a:pt x="140" y="238"/>
                    </a:lnTo>
                    <a:lnTo>
                      <a:pt x="138" y="246"/>
                    </a:lnTo>
                    <a:lnTo>
                      <a:pt x="135" y="246"/>
                    </a:lnTo>
                    <a:lnTo>
                      <a:pt x="135" y="246"/>
                    </a:lnTo>
                    <a:lnTo>
                      <a:pt x="138" y="247"/>
                    </a:lnTo>
                    <a:lnTo>
                      <a:pt x="138" y="247"/>
                    </a:lnTo>
                    <a:lnTo>
                      <a:pt x="135" y="252"/>
                    </a:lnTo>
                    <a:lnTo>
                      <a:pt x="133" y="256"/>
                    </a:lnTo>
                    <a:lnTo>
                      <a:pt x="129" y="258"/>
                    </a:lnTo>
                    <a:lnTo>
                      <a:pt x="125" y="261"/>
                    </a:lnTo>
                    <a:lnTo>
                      <a:pt x="122" y="262"/>
                    </a:lnTo>
                    <a:lnTo>
                      <a:pt x="117" y="262"/>
                    </a:lnTo>
                    <a:lnTo>
                      <a:pt x="105" y="259"/>
                    </a:lnTo>
                    <a:lnTo>
                      <a:pt x="105" y="259"/>
                    </a:lnTo>
                    <a:lnTo>
                      <a:pt x="105" y="259"/>
                    </a:lnTo>
                    <a:lnTo>
                      <a:pt x="94" y="254"/>
                    </a:lnTo>
                    <a:lnTo>
                      <a:pt x="84" y="249"/>
                    </a:lnTo>
                    <a:lnTo>
                      <a:pt x="73" y="242"/>
                    </a:lnTo>
                    <a:lnTo>
                      <a:pt x="62" y="235"/>
                    </a:lnTo>
                    <a:lnTo>
                      <a:pt x="43" y="220"/>
                    </a:lnTo>
                    <a:lnTo>
                      <a:pt x="30" y="209"/>
                    </a:lnTo>
                    <a:lnTo>
                      <a:pt x="9" y="181"/>
                    </a:lnTo>
                    <a:lnTo>
                      <a:pt x="9" y="181"/>
                    </a:lnTo>
                    <a:lnTo>
                      <a:pt x="2" y="170"/>
                    </a:lnTo>
                    <a:lnTo>
                      <a:pt x="0" y="166"/>
                    </a:lnTo>
                    <a:lnTo>
                      <a:pt x="0" y="166"/>
                    </a:lnTo>
                    <a:lnTo>
                      <a:pt x="2" y="163"/>
                    </a:lnTo>
                    <a:lnTo>
                      <a:pt x="9" y="154"/>
                    </a:lnTo>
                    <a:lnTo>
                      <a:pt x="12" y="148"/>
                    </a:lnTo>
                    <a:lnTo>
                      <a:pt x="15" y="141"/>
                    </a:lnTo>
                    <a:lnTo>
                      <a:pt x="17" y="134"/>
                    </a:lnTo>
                    <a:lnTo>
                      <a:pt x="17" y="128"/>
                    </a:lnTo>
                    <a:lnTo>
                      <a:pt x="17" y="128"/>
                    </a:lnTo>
                    <a:lnTo>
                      <a:pt x="17" y="115"/>
                    </a:lnTo>
                    <a:lnTo>
                      <a:pt x="19" y="112"/>
                    </a:lnTo>
                    <a:lnTo>
                      <a:pt x="20" y="109"/>
                    </a:lnTo>
                    <a:lnTo>
                      <a:pt x="26" y="103"/>
                    </a:lnTo>
                    <a:lnTo>
                      <a:pt x="35" y="97"/>
                    </a:lnTo>
                    <a:lnTo>
                      <a:pt x="35" y="97"/>
                    </a:lnTo>
                    <a:lnTo>
                      <a:pt x="42" y="91"/>
                    </a:lnTo>
                    <a:lnTo>
                      <a:pt x="45" y="86"/>
                    </a:lnTo>
                    <a:lnTo>
                      <a:pt x="47" y="79"/>
                    </a:lnTo>
                    <a:lnTo>
                      <a:pt x="51" y="69"/>
                    </a:lnTo>
                    <a:lnTo>
                      <a:pt x="51" y="69"/>
                    </a:lnTo>
                    <a:lnTo>
                      <a:pt x="56" y="59"/>
                    </a:lnTo>
                    <a:lnTo>
                      <a:pt x="61" y="55"/>
                    </a:lnTo>
                    <a:lnTo>
                      <a:pt x="66" y="50"/>
                    </a:lnTo>
                    <a:lnTo>
                      <a:pt x="71" y="47"/>
                    </a:lnTo>
                    <a:lnTo>
                      <a:pt x="77" y="45"/>
                    </a:lnTo>
                    <a:lnTo>
                      <a:pt x="83" y="41"/>
                    </a:lnTo>
                    <a:lnTo>
                      <a:pt x="91" y="35"/>
                    </a:lnTo>
                    <a:lnTo>
                      <a:pt x="97" y="26"/>
                    </a:lnTo>
                    <a:lnTo>
                      <a:pt x="97" y="26"/>
                    </a:lnTo>
                    <a:lnTo>
                      <a:pt x="103" y="21"/>
                    </a:lnTo>
                    <a:lnTo>
                      <a:pt x="109" y="16"/>
                    </a:lnTo>
                    <a:lnTo>
                      <a:pt x="117" y="11"/>
                    </a:lnTo>
                    <a:lnTo>
                      <a:pt x="125" y="7"/>
                    </a:lnTo>
                    <a:lnTo>
                      <a:pt x="135" y="5"/>
                    </a:lnTo>
                    <a:lnTo>
                      <a:pt x="144" y="2"/>
                    </a:lnTo>
                    <a:lnTo>
                      <a:pt x="154" y="0"/>
                    </a:lnTo>
                    <a:lnTo>
                      <a:pt x="165" y="0"/>
                    </a:lnTo>
                    <a:lnTo>
                      <a:pt x="175" y="0"/>
                    </a:lnTo>
                    <a:lnTo>
                      <a:pt x="185" y="0"/>
                    </a:lnTo>
                    <a:lnTo>
                      <a:pt x="194" y="2"/>
                    </a:lnTo>
                    <a:lnTo>
                      <a:pt x="202" y="5"/>
                    </a:lnTo>
                    <a:lnTo>
                      <a:pt x="211" y="9"/>
                    </a:lnTo>
                    <a:lnTo>
                      <a:pt x="218" y="14"/>
                    </a:lnTo>
                    <a:lnTo>
                      <a:pt x="225" y="18"/>
                    </a:lnTo>
                    <a:lnTo>
                      <a:pt x="228" y="25"/>
                    </a:lnTo>
                    <a:lnTo>
                      <a:pt x="228" y="25"/>
                    </a:lnTo>
                    <a:lnTo>
                      <a:pt x="241" y="28"/>
                    </a:lnTo>
                    <a:lnTo>
                      <a:pt x="251" y="36"/>
                    </a:lnTo>
                    <a:lnTo>
                      <a:pt x="257" y="40"/>
                    </a:lnTo>
                    <a:lnTo>
                      <a:pt x="262" y="46"/>
                    </a:lnTo>
                    <a:lnTo>
                      <a:pt x="266" y="52"/>
                    </a:lnTo>
                    <a:lnTo>
                      <a:pt x="271" y="58"/>
                    </a:lnTo>
                    <a:lnTo>
                      <a:pt x="271" y="58"/>
                    </a:lnTo>
                    <a:lnTo>
                      <a:pt x="276" y="69"/>
                    </a:lnTo>
                    <a:lnTo>
                      <a:pt x="279" y="78"/>
                    </a:lnTo>
                    <a:lnTo>
                      <a:pt x="281" y="88"/>
                    </a:lnTo>
                    <a:lnTo>
                      <a:pt x="279" y="97"/>
                    </a:lnTo>
                    <a:lnTo>
                      <a:pt x="279" y="97"/>
                    </a:lnTo>
                    <a:lnTo>
                      <a:pt x="279" y="100"/>
                    </a:lnTo>
                    <a:lnTo>
                      <a:pt x="279" y="100"/>
                    </a:lnTo>
                    <a:lnTo>
                      <a:pt x="279" y="100"/>
                    </a:lnTo>
                    <a:lnTo>
                      <a:pt x="278" y="108"/>
                    </a:lnTo>
                    <a:lnTo>
                      <a:pt x="278" y="118"/>
                    </a:lnTo>
                    <a:lnTo>
                      <a:pt x="281" y="129"/>
                    </a:lnTo>
                    <a:lnTo>
                      <a:pt x="283" y="135"/>
                    </a:lnTo>
                    <a:lnTo>
                      <a:pt x="287" y="141"/>
                    </a:lnTo>
                    <a:lnTo>
                      <a:pt x="287" y="141"/>
                    </a:lnTo>
                    <a:lnTo>
                      <a:pt x="293" y="151"/>
                    </a:lnTo>
                    <a:lnTo>
                      <a:pt x="295" y="156"/>
                    </a:lnTo>
                    <a:lnTo>
                      <a:pt x="298" y="161"/>
                    </a:lnTo>
                    <a:lnTo>
                      <a:pt x="298" y="166"/>
                    </a:lnTo>
                    <a:lnTo>
                      <a:pt x="298" y="172"/>
                    </a:lnTo>
                    <a:lnTo>
                      <a:pt x="297" y="180"/>
                    </a:lnTo>
                    <a:lnTo>
                      <a:pt x="294" y="189"/>
                    </a:lnTo>
                    <a:lnTo>
                      <a:pt x="294" y="189"/>
                    </a:lnTo>
                    <a:lnTo>
                      <a:pt x="293" y="196"/>
                    </a:lnTo>
                    <a:lnTo>
                      <a:pt x="292" y="202"/>
                    </a:lnTo>
                    <a:lnTo>
                      <a:pt x="293" y="207"/>
                    </a:lnTo>
                    <a:lnTo>
                      <a:pt x="295" y="212"/>
                    </a:lnTo>
                    <a:lnTo>
                      <a:pt x="299" y="217"/>
                    </a:lnTo>
                    <a:lnTo>
                      <a:pt x="302" y="218"/>
                    </a:lnTo>
                    <a:lnTo>
                      <a:pt x="302" y="218"/>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9" name="Google Shape;299;p21"/>
              <p:cNvSpPr/>
              <p:nvPr/>
            </p:nvSpPr>
            <p:spPr>
              <a:xfrm>
                <a:off x="2682880" y="2693996"/>
                <a:ext cx="4763" cy="1588"/>
              </a:xfrm>
              <a:custGeom>
                <a:avLst/>
                <a:gdLst/>
                <a:ahLst/>
                <a:cxnLst/>
                <a:rect l="l" t="t" r="r" b="b"/>
                <a:pathLst>
                  <a:path w="3" h="1" extrusionOk="0">
                    <a:moveTo>
                      <a:pt x="3" y="0"/>
                    </a:moveTo>
                    <a:lnTo>
                      <a:pt x="3" y="1"/>
                    </a:lnTo>
                    <a:lnTo>
                      <a:pt x="3" y="1"/>
                    </a:lnTo>
                    <a:lnTo>
                      <a:pt x="0" y="0"/>
                    </a:lnTo>
                    <a:lnTo>
                      <a:pt x="3"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 name="Google Shape;300;p21"/>
              <p:cNvSpPr/>
              <p:nvPr/>
            </p:nvSpPr>
            <p:spPr>
              <a:xfrm>
                <a:off x="2681292" y="2597158"/>
                <a:ext cx="66675" cy="66675"/>
              </a:xfrm>
              <a:custGeom>
                <a:avLst/>
                <a:gdLst/>
                <a:ahLst/>
                <a:cxnLst/>
                <a:rect l="l" t="t" r="r" b="b"/>
                <a:pathLst>
                  <a:path w="42" h="42" extrusionOk="0">
                    <a:moveTo>
                      <a:pt x="41" y="28"/>
                    </a:moveTo>
                    <a:lnTo>
                      <a:pt x="41" y="28"/>
                    </a:lnTo>
                    <a:lnTo>
                      <a:pt x="40" y="32"/>
                    </a:lnTo>
                    <a:lnTo>
                      <a:pt x="39" y="32"/>
                    </a:lnTo>
                    <a:lnTo>
                      <a:pt x="39" y="32"/>
                    </a:lnTo>
                    <a:lnTo>
                      <a:pt x="36" y="36"/>
                    </a:lnTo>
                    <a:lnTo>
                      <a:pt x="36" y="36"/>
                    </a:lnTo>
                    <a:lnTo>
                      <a:pt x="34" y="38"/>
                    </a:lnTo>
                    <a:lnTo>
                      <a:pt x="30" y="40"/>
                    </a:lnTo>
                    <a:lnTo>
                      <a:pt x="26" y="41"/>
                    </a:lnTo>
                    <a:lnTo>
                      <a:pt x="21" y="42"/>
                    </a:lnTo>
                    <a:lnTo>
                      <a:pt x="17" y="41"/>
                    </a:lnTo>
                    <a:lnTo>
                      <a:pt x="14" y="41"/>
                    </a:lnTo>
                    <a:lnTo>
                      <a:pt x="10" y="38"/>
                    </a:lnTo>
                    <a:lnTo>
                      <a:pt x="6" y="36"/>
                    </a:lnTo>
                    <a:lnTo>
                      <a:pt x="6" y="35"/>
                    </a:lnTo>
                    <a:lnTo>
                      <a:pt x="6" y="35"/>
                    </a:lnTo>
                    <a:lnTo>
                      <a:pt x="4" y="32"/>
                    </a:lnTo>
                    <a:lnTo>
                      <a:pt x="1" y="28"/>
                    </a:lnTo>
                    <a:lnTo>
                      <a:pt x="1" y="28"/>
                    </a:lnTo>
                    <a:lnTo>
                      <a:pt x="1" y="26"/>
                    </a:lnTo>
                    <a:lnTo>
                      <a:pt x="1" y="26"/>
                    </a:lnTo>
                    <a:lnTo>
                      <a:pt x="0" y="19"/>
                    </a:lnTo>
                    <a:lnTo>
                      <a:pt x="2" y="11"/>
                    </a:lnTo>
                    <a:lnTo>
                      <a:pt x="2" y="11"/>
                    </a:lnTo>
                    <a:lnTo>
                      <a:pt x="6" y="6"/>
                    </a:lnTo>
                    <a:lnTo>
                      <a:pt x="6" y="6"/>
                    </a:lnTo>
                    <a:lnTo>
                      <a:pt x="10" y="4"/>
                    </a:lnTo>
                    <a:lnTo>
                      <a:pt x="14" y="1"/>
                    </a:lnTo>
                    <a:lnTo>
                      <a:pt x="17" y="0"/>
                    </a:lnTo>
                    <a:lnTo>
                      <a:pt x="21" y="0"/>
                    </a:lnTo>
                    <a:lnTo>
                      <a:pt x="21" y="0"/>
                    </a:lnTo>
                    <a:lnTo>
                      <a:pt x="26" y="0"/>
                    </a:lnTo>
                    <a:lnTo>
                      <a:pt x="27" y="0"/>
                    </a:lnTo>
                    <a:lnTo>
                      <a:pt x="27" y="0"/>
                    </a:lnTo>
                    <a:lnTo>
                      <a:pt x="29" y="1"/>
                    </a:lnTo>
                    <a:lnTo>
                      <a:pt x="29" y="1"/>
                    </a:lnTo>
                    <a:lnTo>
                      <a:pt x="32" y="2"/>
                    </a:lnTo>
                    <a:lnTo>
                      <a:pt x="32" y="2"/>
                    </a:lnTo>
                    <a:lnTo>
                      <a:pt x="36" y="5"/>
                    </a:lnTo>
                    <a:lnTo>
                      <a:pt x="36" y="5"/>
                    </a:lnTo>
                    <a:lnTo>
                      <a:pt x="40" y="11"/>
                    </a:lnTo>
                    <a:lnTo>
                      <a:pt x="42" y="16"/>
                    </a:lnTo>
                    <a:lnTo>
                      <a:pt x="42" y="22"/>
                    </a:lnTo>
                    <a:lnTo>
                      <a:pt x="41" y="28"/>
                    </a:lnTo>
                    <a:lnTo>
                      <a:pt x="41" y="28"/>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 name="Google Shape;301;p21"/>
              <p:cNvSpPr/>
              <p:nvPr/>
            </p:nvSpPr>
            <p:spPr>
              <a:xfrm>
                <a:off x="2695580" y="3738574"/>
                <a:ext cx="219075" cy="1049341"/>
              </a:xfrm>
              <a:custGeom>
                <a:avLst/>
                <a:gdLst/>
                <a:ahLst/>
                <a:cxnLst/>
                <a:rect l="l" t="t" r="r" b="b"/>
                <a:pathLst>
                  <a:path w="138" h="661" extrusionOk="0">
                    <a:moveTo>
                      <a:pt x="109" y="656"/>
                    </a:moveTo>
                    <a:lnTo>
                      <a:pt x="138" y="661"/>
                    </a:lnTo>
                    <a:lnTo>
                      <a:pt x="82" y="596"/>
                    </a:lnTo>
                    <a:lnTo>
                      <a:pt x="82" y="596"/>
                    </a:lnTo>
                    <a:lnTo>
                      <a:pt x="80" y="551"/>
                    </a:lnTo>
                    <a:lnTo>
                      <a:pt x="79" y="462"/>
                    </a:lnTo>
                    <a:lnTo>
                      <a:pt x="79" y="462"/>
                    </a:lnTo>
                    <a:lnTo>
                      <a:pt x="94" y="402"/>
                    </a:lnTo>
                    <a:lnTo>
                      <a:pt x="100" y="373"/>
                    </a:lnTo>
                    <a:lnTo>
                      <a:pt x="105" y="343"/>
                    </a:lnTo>
                    <a:lnTo>
                      <a:pt x="109" y="309"/>
                    </a:lnTo>
                    <a:lnTo>
                      <a:pt x="111" y="273"/>
                    </a:lnTo>
                    <a:lnTo>
                      <a:pt x="111" y="231"/>
                    </a:lnTo>
                    <a:lnTo>
                      <a:pt x="109" y="184"/>
                    </a:lnTo>
                    <a:lnTo>
                      <a:pt x="109" y="184"/>
                    </a:lnTo>
                    <a:lnTo>
                      <a:pt x="104" y="133"/>
                    </a:lnTo>
                    <a:lnTo>
                      <a:pt x="97" y="86"/>
                    </a:lnTo>
                    <a:lnTo>
                      <a:pt x="89" y="41"/>
                    </a:lnTo>
                    <a:lnTo>
                      <a:pt x="79" y="0"/>
                    </a:lnTo>
                    <a:lnTo>
                      <a:pt x="79" y="0"/>
                    </a:lnTo>
                    <a:lnTo>
                      <a:pt x="0" y="0"/>
                    </a:lnTo>
                    <a:lnTo>
                      <a:pt x="0" y="650"/>
                    </a:lnTo>
                    <a:lnTo>
                      <a:pt x="67" y="650"/>
                    </a:lnTo>
                    <a:lnTo>
                      <a:pt x="67" y="654"/>
                    </a:lnTo>
                    <a:lnTo>
                      <a:pt x="109" y="65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2" name="Google Shape;302;p21"/>
              <p:cNvSpPr/>
              <p:nvPr/>
            </p:nvSpPr>
            <p:spPr>
              <a:xfrm>
                <a:off x="2695580" y="3738574"/>
                <a:ext cx="219075" cy="1049341"/>
              </a:xfrm>
              <a:custGeom>
                <a:avLst/>
                <a:gdLst/>
                <a:ahLst/>
                <a:cxnLst/>
                <a:rect l="l" t="t" r="r" b="b"/>
                <a:pathLst>
                  <a:path w="138" h="661" extrusionOk="0">
                    <a:moveTo>
                      <a:pt x="109" y="656"/>
                    </a:moveTo>
                    <a:lnTo>
                      <a:pt x="138" y="661"/>
                    </a:lnTo>
                    <a:lnTo>
                      <a:pt x="82" y="596"/>
                    </a:lnTo>
                    <a:lnTo>
                      <a:pt x="82" y="596"/>
                    </a:lnTo>
                    <a:lnTo>
                      <a:pt x="80" y="551"/>
                    </a:lnTo>
                    <a:lnTo>
                      <a:pt x="79" y="462"/>
                    </a:lnTo>
                    <a:lnTo>
                      <a:pt x="79" y="462"/>
                    </a:lnTo>
                    <a:lnTo>
                      <a:pt x="94" y="402"/>
                    </a:lnTo>
                    <a:lnTo>
                      <a:pt x="100" y="373"/>
                    </a:lnTo>
                    <a:lnTo>
                      <a:pt x="105" y="343"/>
                    </a:lnTo>
                    <a:lnTo>
                      <a:pt x="109" y="309"/>
                    </a:lnTo>
                    <a:lnTo>
                      <a:pt x="111" y="273"/>
                    </a:lnTo>
                    <a:lnTo>
                      <a:pt x="111" y="231"/>
                    </a:lnTo>
                    <a:lnTo>
                      <a:pt x="109" y="184"/>
                    </a:lnTo>
                    <a:lnTo>
                      <a:pt x="109" y="184"/>
                    </a:lnTo>
                    <a:lnTo>
                      <a:pt x="104" y="133"/>
                    </a:lnTo>
                    <a:lnTo>
                      <a:pt x="97" y="86"/>
                    </a:lnTo>
                    <a:lnTo>
                      <a:pt x="89" y="41"/>
                    </a:lnTo>
                    <a:lnTo>
                      <a:pt x="79" y="0"/>
                    </a:lnTo>
                    <a:lnTo>
                      <a:pt x="79" y="0"/>
                    </a:lnTo>
                    <a:lnTo>
                      <a:pt x="0" y="0"/>
                    </a:lnTo>
                    <a:lnTo>
                      <a:pt x="0" y="650"/>
                    </a:lnTo>
                    <a:lnTo>
                      <a:pt x="67" y="650"/>
                    </a:lnTo>
                    <a:lnTo>
                      <a:pt x="67" y="654"/>
                    </a:lnTo>
                    <a:lnTo>
                      <a:pt x="109" y="6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3" name="Google Shape;303;p21"/>
              <p:cNvSpPr/>
              <p:nvPr/>
            </p:nvSpPr>
            <p:spPr>
              <a:xfrm>
                <a:off x="2682880" y="4654564"/>
                <a:ext cx="306388" cy="190501"/>
              </a:xfrm>
              <a:custGeom>
                <a:avLst/>
                <a:gdLst/>
                <a:ahLst/>
                <a:cxnLst/>
                <a:rect l="l" t="t" r="r" b="b"/>
                <a:pathLst>
                  <a:path w="193" h="120" extrusionOk="0">
                    <a:moveTo>
                      <a:pt x="5" y="0"/>
                    </a:moveTo>
                    <a:lnTo>
                      <a:pt x="5" y="0"/>
                    </a:lnTo>
                    <a:lnTo>
                      <a:pt x="3" y="15"/>
                    </a:lnTo>
                    <a:lnTo>
                      <a:pt x="0" y="32"/>
                    </a:lnTo>
                    <a:lnTo>
                      <a:pt x="0" y="40"/>
                    </a:lnTo>
                    <a:lnTo>
                      <a:pt x="1" y="49"/>
                    </a:lnTo>
                    <a:lnTo>
                      <a:pt x="3" y="59"/>
                    </a:lnTo>
                    <a:lnTo>
                      <a:pt x="6" y="68"/>
                    </a:lnTo>
                    <a:lnTo>
                      <a:pt x="6" y="68"/>
                    </a:lnTo>
                    <a:lnTo>
                      <a:pt x="10" y="80"/>
                    </a:lnTo>
                    <a:lnTo>
                      <a:pt x="13" y="96"/>
                    </a:lnTo>
                    <a:lnTo>
                      <a:pt x="14" y="115"/>
                    </a:lnTo>
                    <a:lnTo>
                      <a:pt x="45" y="116"/>
                    </a:lnTo>
                    <a:lnTo>
                      <a:pt x="51" y="84"/>
                    </a:lnTo>
                    <a:lnTo>
                      <a:pt x="51" y="84"/>
                    </a:lnTo>
                    <a:lnTo>
                      <a:pt x="55" y="85"/>
                    </a:lnTo>
                    <a:lnTo>
                      <a:pt x="64" y="90"/>
                    </a:lnTo>
                    <a:lnTo>
                      <a:pt x="78" y="100"/>
                    </a:lnTo>
                    <a:lnTo>
                      <a:pt x="87" y="107"/>
                    </a:lnTo>
                    <a:lnTo>
                      <a:pt x="96" y="117"/>
                    </a:lnTo>
                    <a:lnTo>
                      <a:pt x="96" y="117"/>
                    </a:lnTo>
                    <a:lnTo>
                      <a:pt x="112" y="117"/>
                    </a:lnTo>
                    <a:lnTo>
                      <a:pt x="144" y="118"/>
                    </a:lnTo>
                    <a:lnTo>
                      <a:pt x="193" y="120"/>
                    </a:lnTo>
                    <a:lnTo>
                      <a:pt x="193" y="120"/>
                    </a:lnTo>
                    <a:lnTo>
                      <a:pt x="193" y="115"/>
                    </a:lnTo>
                    <a:lnTo>
                      <a:pt x="192" y="110"/>
                    </a:lnTo>
                    <a:lnTo>
                      <a:pt x="189" y="104"/>
                    </a:lnTo>
                    <a:lnTo>
                      <a:pt x="185" y="99"/>
                    </a:lnTo>
                    <a:lnTo>
                      <a:pt x="178" y="92"/>
                    </a:lnTo>
                    <a:lnTo>
                      <a:pt x="168" y="87"/>
                    </a:lnTo>
                    <a:lnTo>
                      <a:pt x="153" y="85"/>
                    </a:lnTo>
                    <a:lnTo>
                      <a:pt x="153" y="85"/>
                    </a:lnTo>
                    <a:lnTo>
                      <a:pt x="133" y="81"/>
                    </a:lnTo>
                    <a:lnTo>
                      <a:pt x="116" y="76"/>
                    </a:lnTo>
                    <a:lnTo>
                      <a:pt x="102" y="69"/>
                    </a:lnTo>
                    <a:lnTo>
                      <a:pt x="90" y="63"/>
                    </a:lnTo>
                    <a:lnTo>
                      <a:pt x="78" y="54"/>
                    </a:lnTo>
                    <a:lnTo>
                      <a:pt x="70" y="48"/>
                    </a:lnTo>
                    <a:lnTo>
                      <a:pt x="56" y="35"/>
                    </a:lnTo>
                    <a:lnTo>
                      <a:pt x="56" y="35"/>
                    </a:lnTo>
                    <a:lnTo>
                      <a:pt x="38" y="20"/>
                    </a:lnTo>
                    <a:lnTo>
                      <a:pt x="21" y="9"/>
                    </a:lnTo>
                    <a:lnTo>
                      <a:pt x="5"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4" name="Google Shape;304;p21"/>
              <p:cNvSpPr/>
              <p:nvPr/>
            </p:nvSpPr>
            <p:spPr>
              <a:xfrm>
                <a:off x="2682880" y="4654564"/>
                <a:ext cx="306388" cy="190501"/>
              </a:xfrm>
              <a:custGeom>
                <a:avLst/>
                <a:gdLst/>
                <a:ahLst/>
                <a:cxnLst/>
                <a:rect l="l" t="t" r="r" b="b"/>
                <a:pathLst>
                  <a:path w="193" h="120" extrusionOk="0">
                    <a:moveTo>
                      <a:pt x="5" y="0"/>
                    </a:moveTo>
                    <a:lnTo>
                      <a:pt x="5" y="0"/>
                    </a:lnTo>
                    <a:lnTo>
                      <a:pt x="3" y="15"/>
                    </a:lnTo>
                    <a:lnTo>
                      <a:pt x="0" y="32"/>
                    </a:lnTo>
                    <a:lnTo>
                      <a:pt x="0" y="40"/>
                    </a:lnTo>
                    <a:lnTo>
                      <a:pt x="1" y="49"/>
                    </a:lnTo>
                    <a:lnTo>
                      <a:pt x="3" y="59"/>
                    </a:lnTo>
                    <a:lnTo>
                      <a:pt x="6" y="68"/>
                    </a:lnTo>
                    <a:lnTo>
                      <a:pt x="6" y="68"/>
                    </a:lnTo>
                    <a:lnTo>
                      <a:pt x="10" y="80"/>
                    </a:lnTo>
                    <a:lnTo>
                      <a:pt x="13" y="96"/>
                    </a:lnTo>
                    <a:lnTo>
                      <a:pt x="14" y="115"/>
                    </a:lnTo>
                    <a:lnTo>
                      <a:pt x="45" y="116"/>
                    </a:lnTo>
                    <a:lnTo>
                      <a:pt x="51" y="84"/>
                    </a:lnTo>
                    <a:lnTo>
                      <a:pt x="51" y="84"/>
                    </a:lnTo>
                    <a:lnTo>
                      <a:pt x="55" y="85"/>
                    </a:lnTo>
                    <a:lnTo>
                      <a:pt x="64" y="90"/>
                    </a:lnTo>
                    <a:lnTo>
                      <a:pt x="78" y="100"/>
                    </a:lnTo>
                    <a:lnTo>
                      <a:pt x="87" y="107"/>
                    </a:lnTo>
                    <a:lnTo>
                      <a:pt x="96" y="117"/>
                    </a:lnTo>
                    <a:lnTo>
                      <a:pt x="96" y="117"/>
                    </a:lnTo>
                    <a:lnTo>
                      <a:pt x="112" y="117"/>
                    </a:lnTo>
                    <a:lnTo>
                      <a:pt x="144" y="118"/>
                    </a:lnTo>
                    <a:lnTo>
                      <a:pt x="193" y="120"/>
                    </a:lnTo>
                    <a:lnTo>
                      <a:pt x="193" y="120"/>
                    </a:lnTo>
                    <a:lnTo>
                      <a:pt x="193" y="115"/>
                    </a:lnTo>
                    <a:lnTo>
                      <a:pt x="192" y="110"/>
                    </a:lnTo>
                    <a:lnTo>
                      <a:pt x="189" y="104"/>
                    </a:lnTo>
                    <a:lnTo>
                      <a:pt x="185" y="99"/>
                    </a:lnTo>
                    <a:lnTo>
                      <a:pt x="178" y="92"/>
                    </a:lnTo>
                    <a:lnTo>
                      <a:pt x="168" y="87"/>
                    </a:lnTo>
                    <a:lnTo>
                      <a:pt x="153" y="85"/>
                    </a:lnTo>
                    <a:lnTo>
                      <a:pt x="153" y="85"/>
                    </a:lnTo>
                    <a:lnTo>
                      <a:pt x="133" y="81"/>
                    </a:lnTo>
                    <a:lnTo>
                      <a:pt x="116" y="76"/>
                    </a:lnTo>
                    <a:lnTo>
                      <a:pt x="102" y="69"/>
                    </a:lnTo>
                    <a:lnTo>
                      <a:pt x="90" y="63"/>
                    </a:lnTo>
                    <a:lnTo>
                      <a:pt x="78" y="54"/>
                    </a:lnTo>
                    <a:lnTo>
                      <a:pt x="70" y="48"/>
                    </a:lnTo>
                    <a:lnTo>
                      <a:pt x="56" y="35"/>
                    </a:lnTo>
                    <a:lnTo>
                      <a:pt x="56" y="35"/>
                    </a:lnTo>
                    <a:lnTo>
                      <a:pt x="38" y="20"/>
                    </a:lnTo>
                    <a:lnTo>
                      <a:pt x="21" y="9"/>
                    </a:lnTo>
                    <a:lnTo>
                      <a:pt x="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5" name="Google Shape;305;p21"/>
              <p:cNvSpPr/>
              <p:nvPr/>
            </p:nvSpPr>
            <p:spPr>
              <a:xfrm>
                <a:off x="2682880" y="4713301"/>
                <a:ext cx="306388" cy="131763"/>
              </a:xfrm>
              <a:custGeom>
                <a:avLst/>
                <a:gdLst/>
                <a:ahLst/>
                <a:cxnLst/>
                <a:rect l="l" t="t" r="r" b="b"/>
                <a:pathLst>
                  <a:path w="193" h="83" extrusionOk="0">
                    <a:moveTo>
                      <a:pt x="0" y="0"/>
                    </a:moveTo>
                    <a:lnTo>
                      <a:pt x="0" y="0"/>
                    </a:lnTo>
                    <a:lnTo>
                      <a:pt x="0" y="0"/>
                    </a:lnTo>
                    <a:lnTo>
                      <a:pt x="0" y="7"/>
                    </a:lnTo>
                    <a:lnTo>
                      <a:pt x="1" y="14"/>
                    </a:lnTo>
                    <a:lnTo>
                      <a:pt x="4" y="23"/>
                    </a:lnTo>
                    <a:lnTo>
                      <a:pt x="6" y="31"/>
                    </a:lnTo>
                    <a:lnTo>
                      <a:pt x="6" y="31"/>
                    </a:lnTo>
                    <a:lnTo>
                      <a:pt x="10" y="43"/>
                    </a:lnTo>
                    <a:lnTo>
                      <a:pt x="13" y="59"/>
                    </a:lnTo>
                    <a:lnTo>
                      <a:pt x="14" y="78"/>
                    </a:lnTo>
                    <a:lnTo>
                      <a:pt x="45" y="79"/>
                    </a:lnTo>
                    <a:lnTo>
                      <a:pt x="51" y="47"/>
                    </a:lnTo>
                    <a:lnTo>
                      <a:pt x="51" y="47"/>
                    </a:lnTo>
                    <a:lnTo>
                      <a:pt x="55" y="48"/>
                    </a:lnTo>
                    <a:lnTo>
                      <a:pt x="64" y="53"/>
                    </a:lnTo>
                    <a:lnTo>
                      <a:pt x="78" y="63"/>
                    </a:lnTo>
                    <a:lnTo>
                      <a:pt x="87" y="70"/>
                    </a:lnTo>
                    <a:lnTo>
                      <a:pt x="96" y="80"/>
                    </a:lnTo>
                    <a:lnTo>
                      <a:pt x="96" y="80"/>
                    </a:lnTo>
                    <a:lnTo>
                      <a:pt x="112" y="80"/>
                    </a:lnTo>
                    <a:lnTo>
                      <a:pt x="144" y="81"/>
                    </a:lnTo>
                    <a:lnTo>
                      <a:pt x="193" y="83"/>
                    </a:lnTo>
                    <a:lnTo>
                      <a:pt x="193" y="83"/>
                    </a:lnTo>
                    <a:lnTo>
                      <a:pt x="193" y="80"/>
                    </a:lnTo>
                    <a:lnTo>
                      <a:pt x="193" y="80"/>
                    </a:lnTo>
                    <a:lnTo>
                      <a:pt x="193" y="80"/>
                    </a:lnTo>
                    <a:lnTo>
                      <a:pt x="193" y="83"/>
                    </a:lnTo>
                    <a:lnTo>
                      <a:pt x="193" y="83"/>
                    </a:lnTo>
                    <a:lnTo>
                      <a:pt x="144" y="81"/>
                    </a:lnTo>
                    <a:lnTo>
                      <a:pt x="112" y="80"/>
                    </a:lnTo>
                    <a:lnTo>
                      <a:pt x="96" y="80"/>
                    </a:lnTo>
                    <a:lnTo>
                      <a:pt x="96" y="80"/>
                    </a:lnTo>
                    <a:lnTo>
                      <a:pt x="87" y="70"/>
                    </a:lnTo>
                    <a:lnTo>
                      <a:pt x="78" y="63"/>
                    </a:lnTo>
                    <a:lnTo>
                      <a:pt x="64" y="53"/>
                    </a:lnTo>
                    <a:lnTo>
                      <a:pt x="55" y="48"/>
                    </a:lnTo>
                    <a:lnTo>
                      <a:pt x="51" y="47"/>
                    </a:lnTo>
                    <a:lnTo>
                      <a:pt x="45" y="79"/>
                    </a:lnTo>
                    <a:lnTo>
                      <a:pt x="14" y="78"/>
                    </a:lnTo>
                    <a:lnTo>
                      <a:pt x="14" y="78"/>
                    </a:lnTo>
                    <a:lnTo>
                      <a:pt x="13" y="59"/>
                    </a:lnTo>
                    <a:lnTo>
                      <a:pt x="10" y="43"/>
                    </a:lnTo>
                    <a:lnTo>
                      <a:pt x="6" y="31"/>
                    </a:lnTo>
                    <a:lnTo>
                      <a:pt x="6" y="31"/>
                    </a:lnTo>
                    <a:lnTo>
                      <a:pt x="4" y="23"/>
                    </a:lnTo>
                    <a:lnTo>
                      <a:pt x="1" y="14"/>
                    </a:lnTo>
                    <a:lnTo>
                      <a:pt x="0" y="7"/>
                    </a:lnTo>
                    <a:lnTo>
                      <a:pt x="0" y="0"/>
                    </a:lnTo>
                    <a:lnTo>
                      <a:pt x="0" y="0"/>
                    </a:lnTo>
                    <a:lnTo>
                      <a:pt x="0" y="0"/>
                    </a:lnTo>
                    <a:lnTo>
                      <a:pt x="0" y="0"/>
                    </a:lnTo>
                    <a:close/>
                  </a:path>
                </a:pathLst>
              </a:custGeom>
              <a:solidFill>
                <a:srgbClr val="1616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6" name="Google Shape;306;p21"/>
              <p:cNvSpPr/>
              <p:nvPr/>
            </p:nvSpPr>
            <p:spPr>
              <a:xfrm>
                <a:off x="2682880" y="4713301"/>
                <a:ext cx="306388" cy="131763"/>
              </a:xfrm>
              <a:custGeom>
                <a:avLst/>
                <a:gdLst/>
                <a:ahLst/>
                <a:cxnLst/>
                <a:rect l="l" t="t" r="r" b="b"/>
                <a:pathLst>
                  <a:path w="193" h="83" extrusionOk="0">
                    <a:moveTo>
                      <a:pt x="0" y="0"/>
                    </a:moveTo>
                    <a:lnTo>
                      <a:pt x="0" y="0"/>
                    </a:lnTo>
                    <a:lnTo>
                      <a:pt x="0" y="0"/>
                    </a:lnTo>
                    <a:lnTo>
                      <a:pt x="0" y="7"/>
                    </a:lnTo>
                    <a:lnTo>
                      <a:pt x="1" y="14"/>
                    </a:lnTo>
                    <a:lnTo>
                      <a:pt x="4" y="23"/>
                    </a:lnTo>
                    <a:lnTo>
                      <a:pt x="6" y="31"/>
                    </a:lnTo>
                    <a:lnTo>
                      <a:pt x="6" y="31"/>
                    </a:lnTo>
                    <a:lnTo>
                      <a:pt x="10" y="43"/>
                    </a:lnTo>
                    <a:lnTo>
                      <a:pt x="13" y="59"/>
                    </a:lnTo>
                    <a:lnTo>
                      <a:pt x="14" y="78"/>
                    </a:lnTo>
                    <a:lnTo>
                      <a:pt x="45" y="79"/>
                    </a:lnTo>
                    <a:lnTo>
                      <a:pt x="51" y="47"/>
                    </a:lnTo>
                    <a:lnTo>
                      <a:pt x="51" y="47"/>
                    </a:lnTo>
                    <a:lnTo>
                      <a:pt x="55" y="48"/>
                    </a:lnTo>
                    <a:lnTo>
                      <a:pt x="64" y="53"/>
                    </a:lnTo>
                    <a:lnTo>
                      <a:pt x="78" y="63"/>
                    </a:lnTo>
                    <a:lnTo>
                      <a:pt x="87" y="70"/>
                    </a:lnTo>
                    <a:lnTo>
                      <a:pt x="96" y="80"/>
                    </a:lnTo>
                    <a:lnTo>
                      <a:pt x="96" y="80"/>
                    </a:lnTo>
                    <a:lnTo>
                      <a:pt x="112" y="80"/>
                    </a:lnTo>
                    <a:lnTo>
                      <a:pt x="144" y="81"/>
                    </a:lnTo>
                    <a:lnTo>
                      <a:pt x="193" y="83"/>
                    </a:lnTo>
                    <a:lnTo>
                      <a:pt x="193" y="83"/>
                    </a:lnTo>
                    <a:lnTo>
                      <a:pt x="193" y="80"/>
                    </a:lnTo>
                    <a:lnTo>
                      <a:pt x="193" y="80"/>
                    </a:lnTo>
                    <a:lnTo>
                      <a:pt x="193" y="80"/>
                    </a:lnTo>
                    <a:lnTo>
                      <a:pt x="193" y="83"/>
                    </a:lnTo>
                    <a:lnTo>
                      <a:pt x="193" y="83"/>
                    </a:lnTo>
                    <a:lnTo>
                      <a:pt x="144" y="81"/>
                    </a:lnTo>
                    <a:lnTo>
                      <a:pt x="112" y="80"/>
                    </a:lnTo>
                    <a:lnTo>
                      <a:pt x="96" y="80"/>
                    </a:lnTo>
                    <a:lnTo>
                      <a:pt x="96" y="80"/>
                    </a:lnTo>
                    <a:lnTo>
                      <a:pt x="87" y="70"/>
                    </a:lnTo>
                    <a:lnTo>
                      <a:pt x="78" y="63"/>
                    </a:lnTo>
                    <a:lnTo>
                      <a:pt x="64" y="53"/>
                    </a:lnTo>
                    <a:lnTo>
                      <a:pt x="55" y="48"/>
                    </a:lnTo>
                    <a:lnTo>
                      <a:pt x="51" y="47"/>
                    </a:lnTo>
                    <a:lnTo>
                      <a:pt x="45" y="79"/>
                    </a:lnTo>
                    <a:lnTo>
                      <a:pt x="14" y="78"/>
                    </a:lnTo>
                    <a:lnTo>
                      <a:pt x="14" y="78"/>
                    </a:lnTo>
                    <a:lnTo>
                      <a:pt x="13" y="59"/>
                    </a:lnTo>
                    <a:lnTo>
                      <a:pt x="10" y="43"/>
                    </a:lnTo>
                    <a:lnTo>
                      <a:pt x="6" y="31"/>
                    </a:lnTo>
                    <a:lnTo>
                      <a:pt x="6" y="31"/>
                    </a:lnTo>
                    <a:lnTo>
                      <a:pt x="4" y="23"/>
                    </a:lnTo>
                    <a:lnTo>
                      <a:pt x="1" y="14"/>
                    </a:lnTo>
                    <a:lnTo>
                      <a:pt x="0" y="7"/>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7" name="Google Shape;307;p21"/>
              <p:cNvSpPr/>
              <p:nvPr/>
            </p:nvSpPr>
            <p:spPr>
              <a:xfrm>
                <a:off x="2682880" y="4710126"/>
                <a:ext cx="0" cy="3175"/>
              </a:xfrm>
              <a:custGeom>
                <a:avLst/>
                <a:gdLst/>
                <a:ahLst/>
                <a:cxnLst/>
                <a:rect l="l" t="t" r="r" b="b"/>
                <a:pathLst>
                  <a:path w="120000" h="2" extrusionOk="0">
                    <a:moveTo>
                      <a:pt x="0" y="0"/>
                    </a:moveTo>
                    <a:lnTo>
                      <a:pt x="0" y="0"/>
                    </a:lnTo>
                    <a:lnTo>
                      <a:pt x="0" y="2"/>
                    </a:lnTo>
                    <a:lnTo>
                      <a:pt x="0" y="2"/>
                    </a:lnTo>
                    <a:lnTo>
                      <a:pt x="0" y="2"/>
                    </a:lnTo>
                    <a:lnTo>
                      <a:pt x="0"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8" name="Google Shape;308;p21"/>
              <p:cNvSpPr/>
              <p:nvPr/>
            </p:nvSpPr>
            <p:spPr>
              <a:xfrm>
                <a:off x="2682880" y="4710126"/>
                <a:ext cx="0" cy="3175"/>
              </a:xfrm>
              <a:custGeom>
                <a:avLst/>
                <a:gdLst/>
                <a:ahLst/>
                <a:cxnLst/>
                <a:rect l="l" t="t" r="r" b="b"/>
                <a:pathLst>
                  <a:path w="120000" h="2" extrusionOk="0">
                    <a:moveTo>
                      <a:pt x="0" y="0"/>
                    </a:moveTo>
                    <a:lnTo>
                      <a:pt x="0" y="0"/>
                    </a:lnTo>
                    <a:lnTo>
                      <a:pt x="0" y="2"/>
                    </a:lnTo>
                    <a:lnTo>
                      <a:pt x="0" y="2"/>
                    </a:lnTo>
                    <a:lnTo>
                      <a:pt x="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09" name="Google Shape;309;p21"/>
              <p:cNvPicPr preferRelativeResize="0"/>
              <p:nvPr/>
            </p:nvPicPr>
            <p:blipFill rotWithShape="1">
              <a:blip r:embed="rId3">
                <a:alphaModFix/>
              </a:blip>
              <a:srcRect/>
              <a:stretch/>
            </p:blipFill>
            <p:spPr>
              <a:xfrm>
                <a:off x="2673355" y="4643451"/>
                <a:ext cx="319088" cy="206376"/>
              </a:xfrm>
              <a:prstGeom prst="rect">
                <a:avLst/>
              </a:prstGeom>
              <a:noFill/>
              <a:ln>
                <a:noFill/>
              </a:ln>
            </p:spPr>
          </p:pic>
          <p:sp>
            <p:nvSpPr>
              <p:cNvPr id="310" name="Google Shape;310;p21"/>
              <p:cNvSpPr/>
              <p:nvPr/>
            </p:nvSpPr>
            <p:spPr>
              <a:xfrm>
                <a:off x="2643192" y="3738574"/>
                <a:ext cx="217488" cy="1049341"/>
              </a:xfrm>
              <a:custGeom>
                <a:avLst/>
                <a:gdLst/>
                <a:ahLst/>
                <a:cxnLst/>
                <a:rect l="l" t="t" r="r" b="b"/>
                <a:pathLst>
                  <a:path w="137" h="661" extrusionOk="0">
                    <a:moveTo>
                      <a:pt x="108" y="656"/>
                    </a:moveTo>
                    <a:lnTo>
                      <a:pt x="137" y="661"/>
                    </a:lnTo>
                    <a:lnTo>
                      <a:pt x="70" y="596"/>
                    </a:lnTo>
                    <a:lnTo>
                      <a:pt x="70" y="596"/>
                    </a:lnTo>
                    <a:lnTo>
                      <a:pt x="69" y="551"/>
                    </a:lnTo>
                    <a:lnTo>
                      <a:pt x="69" y="551"/>
                    </a:lnTo>
                    <a:lnTo>
                      <a:pt x="69" y="497"/>
                    </a:lnTo>
                    <a:lnTo>
                      <a:pt x="71" y="443"/>
                    </a:lnTo>
                    <a:lnTo>
                      <a:pt x="74" y="390"/>
                    </a:lnTo>
                    <a:lnTo>
                      <a:pt x="76" y="340"/>
                    </a:lnTo>
                    <a:lnTo>
                      <a:pt x="85" y="253"/>
                    </a:lnTo>
                    <a:lnTo>
                      <a:pt x="91" y="190"/>
                    </a:lnTo>
                    <a:lnTo>
                      <a:pt x="91" y="190"/>
                    </a:lnTo>
                    <a:lnTo>
                      <a:pt x="96" y="149"/>
                    </a:lnTo>
                    <a:lnTo>
                      <a:pt x="97" y="134"/>
                    </a:lnTo>
                    <a:lnTo>
                      <a:pt x="96" y="118"/>
                    </a:lnTo>
                    <a:lnTo>
                      <a:pt x="95" y="99"/>
                    </a:lnTo>
                    <a:lnTo>
                      <a:pt x="92" y="76"/>
                    </a:lnTo>
                    <a:lnTo>
                      <a:pt x="80" y="0"/>
                    </a:lnTo>
                    <a:lnTo>
                      <a:pt x="0" y="0"/>
                    </a:lnTo>
                    <a:lnTo>
                      <a:pt x="0" y="0"/>
                    </a:lnTo>
                    <a:lnTo>
                      <a:pt x="0" y="186"/>
                    </a:lnTo>
                    <a:lnTo>
                      <a:pt x="0" y="186"/>
                    </a:lnTo>
                    <a:lnTo>
                      <a:pt x="0" y="650"/>
                    </a:lnTo>
                    <a:lnTo>
                      <a:pt x="0" y="650"/>
                    </a:lnTo>
                    <a:lnTo>
                      <a:pt x="67" y="650"/>
                    </a:lnTo>
                    <a:lnTo>
                      <a:pt x="67" y="654"/>
                    </a:lnTo>
                    <a:lnTo>
                      <a:pt x="108" y="656"/>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1" name="Google Shape;311;p21"/>
              <p:cNvSpPr/>
              <p:nvPr/>
            </p:nvSpPr>
            <p:spPr>
              <a:xfrm>
                <a:off x="2630492" y="4654564"/>
                <a:ext cx="306388" cy="190501"/>
              </a:xfrm>
              <a:custGeom>
                <a:avLst/>
                <a:gdLst/>
                <a:ahLst/>
                <a:cxnLst/>
                <a:rect l="l" t="t" r="r" b="b"/>
                <a:pathLst>
                  <a:path w="193" h="120" extrusionOk="0">
                    <a:moveTo>
                      <a:pt x="6" y="0"/>
                    </a:moveTo>
                    <a:lnTo>
                      <a:pt x="6" y="0"/>
                    </a:lnTo>
                    <a:lnTo>
                      <a:pt x="2" y="15"/>
                    </a:lnTo>
                    <a:lnTo>
                      <a:pt x="1" y="32"/>
                    </a:lnTo>
                    <a:lnTo>
                      <a:pt x="0" y="40"/>
                    </a:lnTo>
                    <a:lnTo>
                      <a:pt x="1" y="49"/>
                    </a:lnTo>
                    <a:lnTo>
                      <a:pt x="3" y="59"/>
                    </a:lnTo>
                    <a:lnTo>
                      <a:pt x="7" y="68"/>
                    </a:lnTo>
                    <a:lnTo>
                      <a:pt x="7" y="68"/>
                    </a:lnTo>
                    <a:lnTo>
                      <a:pt x="10" y="80"/>
                    </a:lnTo>
                    <a:lnTo>
                      <a:pt x="12" y="96"/>
                    </a:lnTo>
                    <a:lnTo>
                      <a:pt x="15" y="115"/>
                    </a:lnTo>
                    <a:lnTo>
                      <a:pt x="46" y="116"/>
                    </a:lnTo>
                    <a:lnTo>
                      <a:pt x="52" y="84"/>
                    </a:lnTo>
                    <a:lnTo>
                      <a:pt x="52" y="84"/>
                    </a:lnTo>
                    <a:lnTo>
                      <a:pt x="56" y="85"/>
                    </a:lnTo>
                    <a:lnTo>
                      <a:pt x="64" y="90"/>
                    </a:lnTo>
                    <a:lnTo>
                      <a:pt x="79" y="100"/>
                    </a:lnTo>
                    <a:lnTo>
                      <a:pt x="87" y="107"/>
                    </a:lnTo>
                    <a:lnTo>
                      <a:pt x="97" y="117"/>
                    </a:lnTo>
                    <a:lnTo>
                      <a:pt x="97" y="117"/>
                    </a:lnTo>
                    <a:lnTo>
                      <a:pt x="113" y="117"/>
                    </a:lnTo>
                    <a:lnTo>
                      <a:pt x="145" y="118"/>
                    </a:lnTo>
                    <a:lnTo>
                      <a:pt x="193" y="120"/>
                    </a:lnTo>
                    <a:lnTo>
                      <a:pt x="193" y="120"/>
                    </a:lnTo>
                    <a:lnTo>
                      <a:pt x="193" y="115"/>
                    </a:lnTo>
                    <a:lnTo>
                      <a:pt x="192" y="110"/>
                    </a:lnTo>
                    <a:lnTo>
                      <a:pt x="190" y="104"/>
                    </a:lnTo>
                    <a:lnTo>
                      <a:pt x="186" y="99"/>
                    </a:lnTo>
                    <a:lnTo>
                      <a:pt x="179" y="92"/>
                    </a:lnTo>
                    <a:lnTo>
                      <a:pt x="167" y="87"/>
                    </a:lnTo>
                    <a:lnTo>
                      <a:pt x="154" y="85"/>
                    </a:lnTo>
                    <a:lnTo>
                      <a:pt x="154" y="85"/>
                    </a:lnTo>
                    <a:lnTo>
                      <a:pt x="134" y="81"/>
                    </a:lnTo>
                    <a:lnTo>
                      <a:pt x="116" y="76"/>
                    </a:lnTo>
                    <a:lnTo>
                      <a:pt x="102" y="69"/>
                    </a:lnTo>
                    <a:lnTo>
                      <a:pt x="89" y="63"/>
                    </a:lnTo>
                    <a:lnTo>
                      <a:pt x="79" y="55"/>
                    </a:lnTo>
                    <a:lnTo>
                      <a:pt x="71" y="48"/>
                    </a:lnTo>
                    <a:lnTo>
                      <a:pt x="57" y="35"/>
                    </a:lnTo>
                    <a:lnTo>
                      <a:pt x="57" y="35"/>
                    </a:lnTo>
                    <a:lnTo>
                      <a:pt x="38" y="20"/>
                    </a:lnTo>
                    <a:lnTo>
                      <a:pt x="22" y="9"/>
                    </a:lnTo>
                    <a:lnTo>
                      <a:pt x="6" y="0"/>
                    </a:lnTo>
                    <a:lnTo>
                      <a:pt x="6"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2" name="Google Shape;312;p21"/>
              <p:cNvSpPr/>
              <p:nvPr/>
            </p:nvSpPr>
            <p:spPr>
              <a:xfrm>
                <a:off x="2638430" y="2719396"/>
                <a:ext cx="92075" cy="66675"/>
              </a:xfrm>
              <a:custGeom>
                <a:avLst/>
                <a:gdLst/>
                <a:ahLst/>
                <a:cxnLst/>
                <a:rect l="l" t="t" r="r" b="b"/>
                <a:pathLst>
                  <a:path w="58" h="42" extrusionOk="0">
                    <a:moveTo>
                      <a:pt x="0" y="0"/>
                    </a:moveTo>
                    <a:lnTo>
                      <a:pt x="0" y="0"/>
                    </a:lnTo>
                    <a:lnTo>
                      <a:pt x="7" y="2"/>
                    </a:lnTo>
                    <a:lnTo>
                      <a:pt x="13" y="5"/>
                    </a:lnTo>
                    <a:lnTo>
                      <a:pt x="21" y="7"/>
                    </a:lnTo>
                    <a:lnTo>
                      <a:pt x="28" y="14"/>
                    </a:lnTo>
                    <a:lnTo>
                      <a:pt x="38" y="20"/>
                    </a:lnTo>
                    <a:lnTo>
                      <a:pt x="48" y="30"/>
                    </a:lnTo>
                    <a:lnTo>
                      <a:pt x="58" y="42"/>
                    </a:lnTo>
                    <a:lnTo>
                      <a:pt x="58" y="42"/>
                    </a:lnTo>
                    <a:lnTo>
                      <a:pt x="46" y="40"/>
                    </a:lnTo>
                    <a:lnTo>
                      <a:pt x="38" y="37"/>
                    </a:lnTo>
                    <a:lnTo>
                      <a:pt x="29" y="33"/>
                    </a:lnTo>
                    <a:lnTo>
                      <a:pt x="22" y="28"/>
                    </a:lnTo>
                    <a:lnTo>
                      <a:pt x="15" y="21"/>
                    </a:lnTo>
                    <a:lnTo>
                      <a:pt x="6" y="12"/>
                    </a:lnTo>
                    <a:lnTo>
                      <a:pt x="0" y="0"/>
                    </a:lnTo>
                    <a:lnTo>
                      <a:pt x="0"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 name="Google Shape;313;p21"/>
              <p:cNvSpPr/>
              <p:nvPr/>
            </p:nvSpPr>
            <p:spPr>
              <a:xfrm>
                <a:off x="2643192" y="2795596"/>
                <a:ext cx="130175" cy="265113"/>
              </a:xfrm>
              <a:custGeom>
                <a:avLst/>
                <a:gdLst/>
                <a:ahLst/>
                <a:cxnLst/>
                <a:rect l="l" t="t" r="r" b="b"/>
                <a:pathLst>
                  <a:path w="82" h="167" extrusionOk="0">
                    <a:moveTo>
                      <a:pt x="65" y="39"/>
                    </a:moveTo>
                    <a:lnTo>
                      <a:pt x="65" y="39"/>
                    </a:lnTo>
                    <a:lnTo>
                      <a:pt x="72" y="81"/>
                    </a:lnTo>
                    <a:lnTo>
                      <a:pt x="82" y="167"/>
                    </a:lnTo>
                    <a:lnTo>
                      <a:pt x="82" y="167"/>
                    </a:lnTo>
                    <a:lnTo>
                      <a:pt x="50" y="117"/>
                    </a:lnTo>
                    <a:lnTo>
                      <a:pt x="36" y="97"/>
                    </a:lnTo>
                    <a:lnTo>
                      <a:pt x="25" y="82"/>
                    </a:lnTo>
                    <a:lnTo>
                      <a:pt x="25" y="82"/>
                    </a:lnTo>
                    <a:lnTo>
                      <a:pt x="20" y="76"/>
                    </a:lnTo>
                    <a:lnTo>
                      <a:pt x="17" y="69"/>
                    </a:lnTo>
                    <a:lnTo>
                      <a:pt x="9" y="50"/>
                    </a:lnTo>
                    <a:lnTo>
                      <a:pt x="4" y="30"/>
                    </a:lnTo>
                    <a:lnTo>
                      <a:pt x="0" y="9"/>
                    </a:lnTo>
                    <a:lnTo>
                      <a:pt x="0" y="9"/>
                    </a:lnTo>
                    <a:lnTo>
                      <a:pt x="10" y="3"/>
                    </a:lnTo>
                    <a:lnTo>
                      <a:pt x="20" y="0"/>
                    </a:lnTo>
                    <a:lnTo>
                      <a:pt x="25" y="0"/>
                    </a:lnTo>
                    <a:lnTo>
                      <a:pt x="30" y="0"/>
                    </a:lnTo>
                    <a:lnTo>
                      <a:pt x="34" y="2"/>
                    </a:lnTo>
                    <a:lnTo>
                      <a:pt x="38" y="4"/>
                    </a:lnTo>
                    <a:lnTo>
                      <a:pt x="38" y="4"/>
                    </a:lnTo>
                    <a:lnTo>
                      <a:pt x="45" y="10"/>
                    </a:lnTo>
                    <a:lnTo>
                      <a:pt x="51" y="16"/>
                    </a:lnTo>
                    <a:lnTo>
                      <a:pt x="60" y="28"/>
                    </a:lnTo>
                    <a:lnTo>
                      <a:pt x="64" y="35"/>
                    </a:lnTo>
                    <a:lnTo>
                      <a:pt x="65" y="39"/>
                    </a:lnTo>
                    <a:lnTo>
                      <a:pt x="65" y="39"/>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4" name="Google Shape;314;p21"/>
              <p:cNvSpPr/>
              <p:nvPr/>
            </p:nvSpPr>
            <p:spPr>
              <a:xfrm>
                <a:off x="2565405" y="2714633"/>
                <a:ext cx="360363" cy="622302"/>
              </a:xfrm>
              <a:custGeom>
                <a:avLst/>
                <a:gdLst/>
                <a:ahLst/>
                <a:cxnLst/>
                <a:rect l="l" t="t" r="r" b="b"/>
                <a:pathLst>
                  <a:path w="227" h="392" extrusionOk="0">
                    <a:moveTo>
                      <a:pt x="217" y="238"/>
                    </a:moveTo>
                    <a:lnTo>
                      <a:pt x="217" y="238"/>
                    </a:lnTo>
                    <a:lnTo>
                      <a:pt x="216" y="241"/>
                    </a:lnTo>
                    <a:lnTo>
                      <a:pt x="216" y="241"/>
                    </a:lnTo>
                    <a:lnTo>
                      <a:pt x="213" y="249"/>
                    </a:lnTo>
                    <a:lnTo>
                      <a:pt x="213" y="249"/>
                    </a:lnTo>
                    <a:lnTo>
                      <a:pt x="211" y="264"/>
                    </a:lnTo>
                    <a:lnTo>
                      <a:pt x="211" y="264"/>
                    </a:lnTo>
                    <a:lnTo>
                      <a:pt x="207" y="298"/>
                    </a:lnTo>
                    <a:lnTo>
                      <a:pt x="207" y="298"/>
                    </a:lnTo>
                    <a:lnTo>
                      <a:pt x="206" y="311"/>
                    </a:lnTo>
                    <a:lnTo>
                      <a:pt x="206" y="311"/>
                    </a:lnTo>
                    <a:lnTo>
                      <a:pt x="206" y="321"/>
                    </a:lnTo>
                    <a:lnTo>
                      <a:pt x="206" y="321"/>
                    </a:lnTo>
                    <a:lnTo>
                      <a:pt x="205" y="333"/>
                    </a:lnTo>
                    <a:lnTo>
                      <a:pt x="205" y="333"/>
                    </a:lnTo>
                    <a:lnTo>
                      <a:pt x="206" y="344"/>
                    </a:lnTo>
                    <a:lnTo>
                      <a:pt x="206" y="344"/>
                    </a:lnTo>
                    <a:lnTo>
                      <a:pt x="205" y="392"/>
                    </a:lnTo>
                    <a:lnTo>
                      <a:pt x="22" y="392"/>
                    </a:lnTo>
                    <a:lnTo>
                      <a:pt x="22" y="392"/>
                    </a:lnTo>
                    <a:lnTo>
                      <a:pt x="23" y="368"/>
                    </a:lnTo>
                    <a:lnTo>
                      <a:pt x="22" y="335"/>
                    </a:lnTo>
                    <a:lnTo>
                      <a:pt x="17" y="290"/>
                    </a:lnTo>
                    <a:lnTo>
                      <a:pt x="8" y="231"/>
                    </a:lnTo>
                    <a:lnTo>
                      <a:pt x="8" y="231"/>
                    </a:lnTo>
                    <a:lnTo>
                      <a:pt x="5" y="205"/>
                    </a:lnTo>
                    <a:lnTo>
                      <a:pt x="1" y="178"/>
                    </a:lnTo>
                    <a:lnTo>
                      <a:pt x="0" y="149"/>
                    </a:lnTo>
                    <a:lnTo>
                      <a:pt x="0" y="120"/>
                    </a:lnTo>
                    <a:lnTo>
                      <a:pt x="2" y="105"/>
                    </a:lnTo>
                    <a:lnTo>
                      <a:pt x="5" y="90"/>
                    </a:lnTo>
                    <a:lnTo>
                      <a:pt x="8" y="75"/>
                    </a:lnTo>
                    <a:lnTo>
                      <a:pt x="12" y="60"/>
                    </a:lnTo>
                    <a:lnTo>
                      <a:pt x="18" y="45"/>
                    </a:lnTo>
                    <a:lnTo>
                      <a:pt x="26" y="30"/>
                    </a:lnTo>
                    <a:lnTo>
                      <a:pt x="35" y="15"/>
                    </a:lnTo>
                    <a:lnTo>
                      <a:pt x="44" y="0"/>
                    </a:lnTo>
                    <a:lnTo>
                      <a:pt x="44" y="0"/>
                    </a:lnTo>
                    <a:lnTo>
                      <a:pt x="67" y="9"/>
                    </a:lnTo>
                    <a:lnTo>
                      <a:pt x="88" y="18"/>
                    </a:lnTo>
                    <a:lnTo>
                      <a:pt x="112" y="30"/>
                    </a:lnTo>
                    <a:lnTo>
                      <a:pt x="112" y="30"/>
                    </a:lnTo>
                    <a:lnTo>
                      <a:pt x="115" y="33"/>
                    </a:lnTo>
                    <a:lnTo>
                      <a:pt x="115" y="33"/>
                    </a:lnTo>
                    <a:lnTo>
                      <a:pt x="128" y="43"/>
                    </a:lnTo>
                    <a:lnTo>
                      <a:pt x="139" y="53"/>
                    </a:lnTo>
                    <a:lnTo>
                      <a:pt x="150" y="64"/>
                    </a:lnTo>
                    <a:lnTo>
                      <a:pt x="150" y="64"/>
                    </a:lnTo>
                    <a:lnTo>
                      <a:pt x="176" y="95"/>
                    </a:lnTo>
                    <a:lnTo>
                      <a:pt x="197" y="125"/>
                    </a:lnTo>
                    <a:lnTo>
                      <a:pt x="213" y="149"/>
                    </a:lnTo>
                    <a:lnTo>
                      <a:pt x="218" y="159"/>
                    </a:lnTo>
                    <a:lnTo>
                      <a:pt x="222" y="167"/>
                    </a:lnTo>
                    <a:lnTo>
                      <a:pt x="222" y="167"/>
                    </a:lnTo>
                    <a:lnTo>
                      <a:pt x="225" y="176"/>
                    </a:lnTo>
                    <a:lnTo>
                      <a:pt x="226" y="184"/>
                    </a:lnTo>
                    <a:lnTo>
                      <a:pt x="227" y="192"/>
                    </a:lnTo>
                    <a:lnTo>
                      <a:pt x="227" y="200"/>
                    </a:lnTo>
                    <a:lnTo>
                      <a:pt x="226" y="208"/>
                    </a:lnTo>
                    <a:lnTo>
                      <a:pt x="223" y="217"/>
                    </a:lnTo>
                    <a:lnTo>
                      <a:pt x="217" y="238"/>
                    </a:lnTo>
                    <a:lnTo>
                      <a:pt x="217" y="238"/>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5" name="Google Shape;315;p21"/>
              <p:cNvSpPr/>
              <p:nvPr/>
            </p:nvSpPr>
            <p:spPr>
              <a:xfrm>
                <a:off x="2532067" y="3336935"/>
                <a:ext cx="427038" cy="652464"/>
              </a:xfrm>
              <a:custGeom>
                <a:avLst/>
                <a:gdLst/>
                <a:ahLst/>
                <a:cxnLst/>
                <a:rect l="l" t="t" r="r" b="b"/>
                <a:pathLst>
                  <a:path w="269" h="411" extrusionOk="0">
                    <a:moveTo>
                      <a:pt x="269" y="411"/>
                    </a:moveTo>
                    <a:lnTo>
                      <a:pt x="210" y="411"/>
                    </a:lnTo>
                    <a:lnTo>
                      <a:pt x="165" y="409"/>
                    </a:lnTo>
                    <a:lnTo>
                      <a:pt x="118" y="409"/>
                    </a:lnTo>
                    <a:lnTo>
                      <a:pt x="103" y="409"/>
                    </a:lnTo>
                    <a:lnTo>
                      <a:pt x="70" y="409"/>
                    </a:lnTo>
                    <a:lnTo>
                      <a:pt x="0" y="411"/>
                    </a:lnTo>
                    <a:lnTo>
                      <a:pt x="0" y="411"/>
                    </a:lnTo>
                    <a:lnTo>
                      <a:pt x="1" y="350"/>
                    </a:lnTo>
                    <a:lnTo>
                      <a:pt x="2" y="296"/>
                    </a:lnTo>
                    <a:lnTo>
                      <a:pt x="3" y="247"/>
                    </a:lnTo>
                    <a:lnTo>
                      <a:pt x="7" y="203"/>
                    </a:lnTo>
                    <a:lnTo>
                      <a:pt x="10" y="166"/>
                    </a:lnTo>
                    <a:lnTo>
                      <a:pt x="13" y="133"/>
                    </a:lnTo>
                    <a:lnTo>
                      <a:pt x="17" y="103"/>
                    </a:lnTo>
                    <a:lnTo>
                      <a:pt x="22" y="79"/>
                    </a:lnTo>
                    <a:lnTo>
                      <a:pt x="29" y="41"/>
                    </a:lnTo>
                    <a:lnTo>
                      <a:pt x="37" y="17"/>
                    </a:lnTo>
                    <a:lnTo>
                      <a:pt x="42" y="3"/>
                    </a:lnTo>
                    <a:lnTo>
                      <a:pt x="43" y="0"/>
                    </a:lnTo>
                    <a:lnTo>
                      <a:pt x="226" y="0"/>
                    </a:lnTo>
                    <a:lnTo>
                      <a:pt x="226" y="0"/>
                    </a:lnTo>
                    <a:lnTo>
                      <a:pt x="229" y="7"/>
                    </a:lnTo>
                    <a:lnTo>
                      <a:pt x="233" y="16"/>
                    </a:lnTo>
                    <a:lnTo>
                      <a:pt x="237" y="29"/>
                    </a:lnTo>
                    <a:lnTo>
                      <a:pt x="242" y="48"/>
                    </a:lnTo>
                    <a:lnTo>
                      <a:pt x="247" y="73"/>
                    </a:lnTo>
                    <a:lnTo>
                      <a:pt x="252" y="104"/>
                    </a:lnTo>
                    <a:lnTo>
                      <a:pt x="257" y="141"/>
                    </a:lnTo>
                    <a:lnTo>
                      <a:pt x="257" y="141"/>
                    </a:lnTo>
                    <a:lnTo>
                      <a:pt x="262" y="186"/>
                    </a:lnTo>
                    <a:lnTo>
                      <a:pt x="265" y="238"/>
                    </a:lnTo>
                    <a:lnTo>
                      <a:pt x="265" y="238"/>
                    </a:lnTo>
                    <a:lnTo>
                      <a:pt x="265" y="246"/>
                    </a:lnTo>
                    <a:lnTo>
                      <a:pt x="265" y="246"/>
                    </a:lnTo>
                    <a:lnTo>
                      <a:pt x="268" y="294"/>
                    </a:lnTo>
                    <a:lnTo>
                      <a:pt x="269" y="350"/>
                    </a:lnTo>
                    <a:lnTo>
                      <a:pt x="269" y="350"/>
                    </a:lnTo>
                    <a:lnTo>
                      <a:pt x="269" y="411"/>
                    </a:lnTo>
                    <a:lnTo>
                      <a:pt x="269" y="411"/>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6" name="Google Shape;316;p21"/>
              <p:cNvSpPr/>
              <p:nvPr/>
            </p:nvSpPr>
            <p:spPr>
              <a:xfrm>
                <a:off x="2695580" y="3505210"/>
                <a:ext cx="204788" cy="79375"/>
              </a:xfrm>
              <a:custGeom>
                <a:avLst/>
                <a:gdLst/>
                <a:ahLst/>
                <a:cxnLst/>
                <a:rect l="l" t="t" r="r" b="b"/>
                <a:pathLst>
                  <a:path w="129" h="50" extrusionOk="0">
                    <a:moveTo>
                      <a:pt x="129" y="50"/>
                    </a:moveTo>
                    <a:lnTo>
                      <a:pt x="114" y="50"/>
                    </a:lnTo>
                    <a:lnTo>
                      <a:pt x="114" y="19"/>
                    </a:lnTo>
                    <a:lnTo>
                      <a:pt x="114" y="19"/>
                    </a:lnTo>
                    <a:lnTo>
                      <a:pt x="113" y="17"/>
                    </a:lnTo>
                    <a:lnTo>
                      <a:pt x="110" y="14"/>
                    </a:lnTo>
                    <a:lnTo>
                      <a:pt x="18" y="14"/>
                    </a:lnTo>
                    <a:lnTo>
                      <a:pt x="18" y="14"/>
                    </a:lnTo>
                    <a:lnTo>
                      <a:pt x="15" y="17"/>
                    </a:lnTo>
                    <a:lnTo>
                      <a:pt x="13" y="19"/>
                    </a:lnTo>
                    <a:lnTo>
                      <a:pt x="13" y="50"/>
                    </a:lnTo>
                    <a:lnTo>
                      <a:pt x="0" y="50"/>
                    </a:lnTo>
                    <a:lnTo>
                      <a:pt x="0" y="19"/>
                    </a:lnTo>
                    <a:lnTo>
                      <a:pt x="0" y="19"/>
                    </a:lnTo>
                    <a:lnTo>
                      <a:pt x="0" y="15"/>
                    </a:lnTo>
                    <a:lnTo>
                      <a:pt x="1" y="12"/>
                    </a:lnTo>
                    <a:lnTo>
                      <a:pt x="5" y="5"/>
                    </a:lnTo>
                    <a:lnTo>
                      <a:pt x="11" y="2"/>
                    </a:lnTo>
                    <a:lnTo>
                      <a:pt x="15" y="0"/>
                    </a:lnTo>
                    <a:lnTo>
                      <a:pt x="18" y="0"/>
                    </a:lnTo>
                    <a:lnTo>
                      <a:pt x="110" y="0"/>
                    </a:lnTo>
                    <a:lnTo>
                      <a:pt x="110" y="0"/>
                    </a:lnTo>
                    <a:lnTo>
                      <a:pt x="114" y="0"/>
                    </a:lnTo>
                    <a:lnTo>
                      <a:pt x="118" y="2"/>
                    </a:lnTo>
                    <a:lnTo>
                      <a:pt x="124" y="5"/>
                    </a:lnTo>
                    <a:lnTo>
                      <a:pt x="128" y="12"/>
                    </a:lnTo>
                    <a:lnTo>
                      <a:pt x="129" y="15"/>
                    </a:lnTo>
                    <a:lnTo>
                      <a:pt x="129" y="19"/>
                    </a:lnTo>
                    <a:lnTo>
                      <a:pt x="129" y="5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7" name="Google Shape;317;p21"/>
              <p:cNvSpPr/>
              <p:nvPr/>
            </p:nvSpPr>
            <p:spPr>
              <a:xfrm>
                <a:off x="2590805" y="3714761"/>
                <a:ext cx="431801" cy="176213"/>
              </a:xfrm>
              <a:custGeom>
                <a:avLst/>
                <a:gdLst/>
                <a:ahLst/>
                <a:cxnLst/>
                <a:rect l="l" t="t" r="r" b="b"/>
                <a:pathLst>
                  <a:path w="272" h="111" extrusionOk="0">
                    <a:moveTo>
                      <a:pt x="0" y="0"/>
                    </a:moveTo>
                    <a:lnTo>
                      <a:pt x="0" y="103"/>
                    </a:lnTo>
                    <a:lnTo>
                      <a:pt x="0" y="103"/>
                    </a:lnTo>
                    <a:lnTo>
                      <a:pt x="1" y="106"/>
                    </a:lnTo>
                    <a:lnTo>
                      <a:pt x="2" y="108"/>
                    </a:lnTo>
                    <a:lnTo>
                      <a:pt x="5" y="111"/>
                    </a:lnTo>
                    <a:lnTo>
                      <a:pt x="9" y="111"/>
                    </a:lnTo>
                    <a:lnTo>
                      <a:pt x="263" y="111"/>
                    </a:lnTo>
                    <a:lnTo>
                      <a:pt x="263" y="111"/>
                    </a:lnTo>
                    <a:lnTo>
                      <a:pt x="266" y="111"/>
                    </a:lnTo>
                    <a:lnTo>
                      <a:pt x="269" y="108"/>
                    </a:lnTo>
                    <a:lnTo>
                      <a:pt x="271" y="106"/>
                    </a:lnTo>
                    <a:lnTo>
                      <a:pt x="272" y="103"/>
                    </a:lnTo>
                    <a:lnTo>
                      <a:pt x="272" y="0"/>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8" name="Google Shape;318;p21"/>
              <p:cNvSpPr/>
              <p:nvPr/>
            </p:nvSpPr>
            <p:spPr>
              <a:xfrm>
                <a:off x="2581280" y="3560773"/>
                <a:ext cx="450851" cy="166688"/>
              </a:xfrm>
              <a:custGeom>
                <a:avLst/>
                <a:gdLst/>
                <a:ahLst/>
                <a:cxnLst/>
                <a:rect l="l" t="t" r="r" b="b"/>
                <a:pathLst>
                  <a:path w="284" h="105" extrusionOk="0">
                    <a:moveTo>
                      <a:pt x="277" y="0"/>
                    </a:moveTo>
                    <a:lnTo>
                      <a:pt x="7" y="0"/>
                    </a:lnTo>
                    <a:lnTo>
                      <a:pt x="7" y="0"/>
                    </a:lnTo>
                    <a:lnTo>
                      <a:pt x="3" y="1"/>
                    </a:lnTo>
                    <a:lnTo>
                      <a:pt x="1" y="3"/>
                    </a:lnTo>
                    <a:lnTo>
                      <a:pt x="0" y="5"/>
                    </a:lnTo>
                    <a:lnTo>
                      <a:pt x="0" y="8"/>
                    </a:lnTo>
                    <a:lnTo>
                      <a:pt x="0" y="95"/>
                    </a:lnTo>
                    <a:lnTo>
                      <a:pt x="0" y="95"/>
                    </a:lnTo>
                    <a:lnTo>
                      <a:pt x="0" y="98"/>
                    </a:lnTo>
                    <a:lnTo>
                      <a:pt x="2" y="102"/>
                    </a:lnTo>
                    <a:lnTo>
                      <a:pt x="6" y="103"/>
                    </a:lnTo>
                    <a:lnTo>
                      <a:pt x="10" y="105"/>
                    </a:lnTo>
                    <a:lnTo>
                      <a:pt x="111" y="105"/>
                    </a:lnTo>
                    <a:lnTo>
                      <a:pt x="172" y="105"/>
                    </a:lnTo>
                    <a:lnTo>
                      <a:pt x="274" y="105"/>
                    </a:lnTo>
                    <a:lnTo>
                      <a:pt x="274" y="105"/>
                    </a:lnTo>
                    <a:lnTo>
                      <a:pt x="278" y="103"/>
                    </a:lnTo>
                    <a:lnTo>
                      <a:pt x="280" y="102"/>
                    </a:lnTo>
                    <a:lnTo>
                      <a:pt x="283" y="98"/>
                    </a:lnTo>
                    <a:lnTo>
                      <a:pt x="284" y="95"/>
                    </a:lnTo>
                    <a:lnTo>
                      <a:pt x="284" y="44"/>
                    </a:lnTo>
                    <a:lnTo>
                      <a:pt x="284" y="8"/>
                    </a:lnTo>
                    <a:lnTo>
                      <a:pt x="284" y="8"/>
                    </a:lnTo>
                    <a:lnTo>
                      <a:pt x="283" y="5"/>
                    </a:lnTo>
                    <a:lnTo>
                      <a:pt x="282" y="3"/>
                    </a:lnTo>
                    <a:lnTo>
                      <a:pt x="279" y="1"/>
                    </a:lnTo>
                    <a:lnTo>
                      <a:pt x="277" y="0"/>
                    </a:lnTo>
                    <a:lnTo>
                      <a:pt x="277" y="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9" name="Google Shape;319;p21"/>
              <p:cNvSpPr/>
              <p:nvPr/>
            </p:nvSpPr>
            <p:spPr>
              <a:xfrm>
                <a:off x="2744793" y="3432185"/>
                <a:ext cx="90488" cy="125413"/>
              </a:xfrm>
              <a:custGeom>
                <a:avLst/>
                <a:gdLst/>
                <a:ahLst/>
                <a:cxnLst/>
                <a:rect l="l" t="t" r="r" b="b"/>
                <a:pathLst>
                  <a:path w="57" h="79" extrusionOk="0">
                    <a:moveTo>
                      <a:pt x="57" y="49"/>
                    </a:moveTo>
                    <a:lnTo>
                      <a:pt x="57" y="49"/>
                    </a:lnTo>
                    <a:lnTo>
                      <a:pt x="56" y="40"/>
                    </a:lnTo>
                    <a:lnTo>
                      <a:pt x="51" y="25"/>
                    </a:lnTo>
                    <a:lnTo>
                      <a:pt x="47" y="10"/>
                    </a:lnTo>
                    <a:lnTo>
                      <a:pt x="46" y="0"/>
                    </a:lnTo>
                    <a:lnTo>
                      <a:pt x="1" y="2"/>
                    </a:lnTo>
                    <a:lnTo>
                      <a:pt x="1" y="2"/>
                    </a:lnTo>
                    <a:lnTo>
                      <a:pt x="0" y="32"/>
                    </a:lnTo>
                    <a:lnTo>
                      <a:pt x="0" y="48"/>
                    </a:lnTo>
                    <a:lnTo>
                      <a:pt x="1" y="58"/>
                    </a:lnTo>
                    <a:lnTo>
                      <a:pt x="1" y="58"/>
                    </a:lnTo>
                    <a:lnTo>
                      <a:pt x="3" y="65"/>
                    </a:lnTo>
                    <a:lnTo>
                      <a:pt x="7" y="69"/>
                    </a:lnTo>
                    <a:lnTo>
                      <a:pt x="8" y="70"/>
                    </a:lnTo>
                    <a:lnTo>
                      <a:pt x="11" y="70"/>
                    </a:lnTo>
                    <a:lnTo>
                      <a:pt x="12" y="69"/>
                    </a:lnTo>
                    <a:lnTo>
                      <a:pt x="15" y="68"/>
                    </a:lnTo>
                    <a:lnTo>
                      <a:pt x="15" y="68"/>
                    </a:lnTo>
                    <a:lnTo>
                      <a:pt x="15" y="70"/>
                    </a:lnTo>
                    <a:lnTo>
                      <a:pt x="17" y="73"/>
                    </a:lnTo>
                    <a:lnTo>
                      <a:pt x="21" y="74"/>
                    </a:lnTo>
                    <a:lnTo>
                      <a:pt x="25" y="74"/>
                    </a:lnTo>
                    <a:lnTo>
                      <a:pt x="26" y="73"/>
                    </a:lnTo>
                    <a:lnTo>
                      <a:pt x="27" y="70"/>
                    </a:lnTo>
                    <a:lnTo>
                      <a:pt x="27" y="70"/>
                    </a:lnTo>
                    <a:lnTo>
                      <a:pt x="28" y="74"/>
                    </a:lnTo>
                    <a:lnTo>
                      <a:pt x="31" y="76"/>
                    </a:lnTo>
                    <a:lnTo>
                      <a:pt x="33" y="77"/>
                    </a:lnTo>
                    <a:lnTo>
                      <a:pt x="37" y="77"/>
                    </a:lnTo>
                    <a:lnTo>
                      <a:pt x="37" y="77"/>
                    </a:lnTo>
                    <a:lnTo>
                      <a:pt x="39" y="76"/>
                    </a:lnTo>
                    <a:lnTo>
                      <a:pt x="42" y="74"/>
                    </a:lnTo>
                    <a:lnTo>
                      <a:pt x="43" y="70"/>
                    </a:lnTo>
                    <a:lnTo>
                      <a:pt x="43" y="70"/>
                    </a:lnTo>
                    <a:lnTo>
                      <a:pt x="43" y="73"/>
                    </a:lnTo>
                    <a:lnTo>
                      <a:pt x="43" y="73"/>
                    </a:lnTo>
                    <a:lnTo>
                      <a:pt x="44" y="75"/>
                    </a:lnTo>
                    <a:lnTo>
                      <a:pt x="47" y="76"/>
                    </a:lnTo>
                    <a:lnTo>
                      <a:pt x="48" y="77"/>
                    </a:lnTo>
                    <a:lnTo>
                      <a:pt x="51" y="79"/>
                    </a:lnTo>
                    <a:lnTo>
                      <a:pt x="53" y="79"/>
                    </a:lnTo>
                    <a:lnTo>
                      <a:pt x="54" y="76"/>
                    </a:lnTo>
                    <a:lnTo>
                      <a:pt x="56" y="74"/>
                    </a:lnTo>
                    <a:lnTo>
                      <a:pt x="57" y="69"/>
                    </a:lnTo>
                    <a:lnTo>
                      <a:pt x="57" y="69"/>
                    </a:lnTo>
                    <a:lnTo>
                      <a:pt x="57" y="59"/>
                    </a:lnTo>
                    <a:lnTo>
                      <a:pt x="57" y="49"/>
                    </a:lnTo>
                    <a:lnTo>
                      <a:pt x="57" y="49"/>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0" name="Google Shape;320;p21"/>
              <p:cNvSpPr/>
              <p:nvPr/>
            </p:nvSpPr>
            <p:spPr>
              <a:xfrm>
                <a:off x="2601917" y="2795596"/>
                <a:ext cx="217488" cy="650877"/>
              </a:xfrm>
              <a:custGeom>
                <a:avLst/>
                <a:gdLst/>
                <a:ahLst/>
                <a:cxnLst/>
                <a:rect l="l" t="t" r="r" b="b"/>
                <a:pathLst>
                  <a:path w="137" h="410" extrusionOk="0">
                    <a:moveTo>
                      <a:pt x="137" y="410"/>
                    </a:moveTo>
                    <a:lnTo>
                      <a:pt x="90" y="410"/>
                    </a:lnTo>
                    <a:lnTo>
                      <a:pt x="90" y="410"/>
                    </a:lnTo>
                    <a:lnTo>
                      <a:pt x="71" y="341"/>
                    </a:lnTo>
                    <a:lnTo>
                      <a:pt x="71" y="341"/>
                    </a:lnTo>
                    <a:lnTo>
                      <a:pt x="35" y="204"/>
                    </a:lnTo>
                    <a:lnTo>
                      <a:pt x="16" y="131"/>
                    </a:lnTo>
                    <a:lnTo>
                      <a:pt x="2" y="65"/>
                    </a:lnTo>
                    <a:lnTo>
                      <a:pt x="2" y="65"/>
                    </a:lnTo>
                    <a:lnTo>
                      <a:pt x="0" y="56"/>
                    </a:lnTo>
                    <a:lnTo>
                      <a:pt x="0" y="49"/>
                    </a:lnTo>
                    <a:lnTo>
                      <a:pt x="3" y="40"/>
                    </a:lnTo>
                    <a:lnTo>
                      <a:pt x="5" y="33"/>
                    </a:lnTo>
                    <a:lnTo>
                      <a:pt x="10" y="26"/>
                    </a:lnTo>
                    <a:lnTo>
                      <a:pt x="15" y="19"/>
                    </a:lnTo>
                    <a:lnTo>
                      <a:pt x="20" y="14"/>
                    </a:lnTo>
                    <a:lnTo>
                      <a:pt x="26" y="9"/>
                    </a:lnTo>
                    <a:lnTo>
                      <a:pt x="26" y="9"/>
                    </a:lnTo>
                    <a:lnTo>
                      <a:pt x="36" y="3"/>
                    </a:lnTo>
                    <a:lnTo>
                      <a:pt x="46" y="0"/>
                    </a:lnTo>
                    <a:lnTo>
                      <a:pt x="51" y="0"/>
                    </a:lnTo>
                    <a:lnTo>
                      <a:pt x="56" y="0"/>
                    </a:lnTo>
                    <a:lnTo>
                      <a:pt x="60" y="2"/>
                    </a:lnTo>
                    <a:lnTo>
                      <a:pt x="64" y="4"/>
                    </a:lnTo>
                    <a:lnTo>
                      <a:pt x="65" y="4"/>
                    </a:lnTo>
                    <a:lnTo>
                      <a:pt x="65" y="4"/>
                    </a:lnTo>
                    <a:lnTo>
                      <a:pt x="71" y="9"/>
                    </a:lnTo>
                    <a:lnTo>
                      <a:pt x="76" y="15"/>
                    </a:lnTo>
                    <a:lnTo>
                      <a:pt x="85" y="26"/>
                    </a:lnTo>
                    <a:lnTo>
                      <a:pt x="91" y="41"/>
                    </a:lnTo>
                    <a:lnTo>
                      <a:pt x="95" y="55"/>
                    </a:lnTo>
                    <a:lnTo>
                      <a:pt x="95" y="55"/>
                    </a:lnTo>
                    <a:lnTo>
                      <a:pt x="108" y="167"/>
                    </a:lnTo>
                    <a:lnTo>
                      <a:pt x="108" y="167"/>
                    </a:lnTo>
                    <a:lnTo>
                      <a:pt x="129" y="341"/>
                    </a:lnTo>
                    <a:lnTo>
                      <a:pt x="129" y="341"/>
                    </a:lnTo>
                    <a:lnTo>
                      <a:pt x="137" y="410"/>
                    </a:lnTo>
                    <a:lnTo>
                      <a:pt x="137" y="41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1" name="Google Shape;321;p21"/>
              <p:cNvSpPr/>
              <p:nvPr/>
            </p:nvSpPr>
            <p:spPr>
              <a:xfrm>
                <a:off x="2892430" y="3133734"/>
                <a:ext cx="304801" cy="215901"/>
              </a:xfrm>
              <a:custGeom>
                <a:avLst/>
                <a:gdLst/>
                <a:ahLst/>
                <a:cxnLst/>
                <a:rect l="l" t="t" r="r" b="b"/>
                <a:pathLst>
                  <a:path w="192" h="136" extrusionOk="0">
                    <a:moveTo>
                      <a:pt x="192" y="113"/>
                    </a:moveTo>
                    <a:lnTo>
                      <a:pt x="192" y="113"/>
                    </a:lnTo>
                    <a:lnTo>
                      <a:pt x="191" y="115"/>
                    </a:lnTo>
                    <a:lnTo>
                      <a:pt x="190" y="116"/>
                    </a:lnTo>
                    <a:lnTo>
                      <a:pt x="186" y="116"/>
                    </a:lnTo>
                    <a:lnTo>
                      <a:pt x="181" y="116"/>
                    </a:lnTo>
                    <a:lnTo>
                      <a:pt x="177" y="115"/>
                    </a:lnTo>
                    <a:lnTo>
                      <a:pt x="176" y="115"/>
                    </a:lnTo>
                    <a:lnTo>
                      <a:pt x="176" y="115"/>
                    </a:lnTo>
                    <a:lnTo>
                      <a:pt x="186" y="120"/>
                    </a:lnTo>
                    <a:lnTo>
                      <a:pt x="189" y="123"/>
                    </a:lnTo>
                    <a:lnTo>
                      <a:pt x="190" y="125"/>
                    </a:lnTo>
                    <a:lnTo>
                      <a:pt x="190" y="125"/>
                    </a:lnTo>
                    <a:lnTo>
                      <a:pt x="189" y="126"/>
                    </a:lnTo>
                    <a:lnTo>
                      <a:pt x="187" y="128"/>
                    </a:lnTo>
                    <a:lnTo>
                      <a:pt x="182" y="128"/>
                    </a:lnTo>
                    <a:lnTo>
                      <a:pt x="177" y="126"/>
                    </a:lnTo>
                    <a:lnTo>
                      <a:pt x="171" y="125"/>
                    </a:lnTo>
                    <a:lnTo>
                      <a:pt x="171" y="125"/>
                    </a:lnTo>
                    <a:lnTo>
                      <a:pt x="177" y="129"/>
                    </a:lnTo>
                    <a:lnTo>
                      <a:pt x="180" y="131"/>
                    </a:lnTo>
                    <a:lnTo>
                      <a:pt x="180" y="133"/>
                    </a:lnTo>
                    <a:lnTo>
                      <a:pt x="180" y="133"/>
                    </a:lnTo>
                    <a:lnTo>
                      <a:pt x="179" y="134"/>
                    </a:lnTo>
                    <a:lnTo>
                      <a:pt x="176" y="135"/>
                    </a:lnTo>
                    <a:lnTo>
                      <a:pt x="171" y="134"/>
                    </a:lnTo>
                    <a:lnTo>
                      <a:pt x="165" y="133"/>
                    </a:lnTo>
                    <a:lnTo>
                      <a:pt x="158" y="129"/>
                    </a:lnTo>
                    <a:lnTo>
                      <a:pt x="158" y="129"/>
                    </a:lnTo>
                    <a:lnTo>
                      <a:pt x="160" y="131"/>
                    </a:lnTo>
                    <a:lnTo>
                      <a:pt x="161" y="133"/>
                    </a:lnTo>
                    <a:lnTo>
                      <a:pt x="160" y="134"/>
                    </a:lnTo>
                    <a:lnTo>
                      <a:pt x="160" y="134"/>
                    </a:lnTo>
                    <a:lnTo>
                      <a:pt x="158" y="136"/>
                    </a:lnTo>
                    <a:lnTo>
                      <a:pt x="155" y="136"/>
                    </a:lnTo>
                    <a:lnTo>
                      <a:pt x="146" y="135"/>
                    </a:lnTo>
                    <a:lnTo>
                      <a:pt x="140" y="131"/>
                    </a:lnTo>
                    <a:lnTo>
                      <a:pt x="138" y="130"/>
                    </a:lnTo>
                    <a:lnTo>
                      <a:pt x="138" y="130"/>
                    </a:lnTo>
                    <a:lnTo>
                      <a:pt x="125" y="119"/>
                    </a:lnTo>
                    <a:lnTo>
                      <a:pt x="115" y="109"/>
                    </a:lnTo>
                    <a:lnTo>
                      <a:pt x="107" y="98"/>
                    </a:lnTo>
                    <a:lnTo>
                      <a:pt x="96" y="85"/>
                    </a:lnTo>
                    <a:lnTo>
                      <a:pt x="96" y="85"/>
                    </a:lnTo>
                    <a:lnTo>
                      <a:pt x="94" y="85"/>
                    </a:lnTo>
                    <a:lnTo>
                      <a:pt x="93" y="87"/>
                    </a:lnTo>
                    <a:lnTo>
                      <a:pt x="93" y="89"/>
                    </a:lnTo>
                    <a:lnTo>
                      <a:pt x="93" y="93"/>
                    </a:lnTo>
                    <a:lnTo>
                      <a:pt x="93" y="93"/>
                    </a:lnTo>
                    <a:lnTo>
                      <a:pt x="91" y="93"/>
                    </a:lnTo>
                    <a:lnTo>
                      <a:pt x="91" y="93"/>
                    </a:lnTo>
                    <a:lnTo>
                      <a:pt x="74" y="89"/>
                    </a:lnTo>
                    <a:lnTo>
                      <a:pt x="0" y="47"/>
                    </a:lnTo>
                    <a:lnTo>
                      <a:pt x="0" y="47"/>
                    </a:lnTo>
                    <a:lnTo>
                      <a:pt x="1" y="34"/>
                    </a:lnTo>
                    <a:lnTo>
                      <a:pt x="1" y="34"/>
                    </a:lnTo>
                    <a:lnTo>
                      <a:pt x="5" y="0"/>
                    </a:lnTo>
                    <a:lnTo>
                      <a:pt x="5" y="0"/>
                    </a:lnTo>
                    <a:lnTo>
                      <a:pt x="23" y="10"/>
                    </a:lnTo>
                    <a:lnTo>
                      <a:pt x="38" y="20"/>
                    </a:lnTo>
                    <a:lnTo>
                      <a:pt x="52" y="30"/>
                    </a:lnTo>
                    <a:lnTo>
                      <a:pt x="64" y="39"/>
                    </a:lnTo>
                    <a:lnTo>
                      <a:pt x="86" y="56"/>
                    </a:lnTo>
                    <a:lnTo>
                      <a:pt x="96" y="63"/>
                    </a:lnTo>
                    <a:lnTo>
                      <a:pt x="108" y="69"/>
                    </a:lnTo>
                    <a:lnTo>
                      <a:pt x="108" y="69"/>
                    </a:lnTo>
                    <a:lnTo>
                      <a:pt x="110" y="67"/>
                    </a:lnTo>
                    <a:lnTo>
                      <a:pt x="110" y="67"/>
                    </a:lnTo>
                    <a:lnTo>
                      <a:pt x="117" y="62"/>
                    </a:lnTo>
                    <a:lnTo>
                      <a:pt x="117" y="62"/>
                    </a:lnTo>
                    <a:lnTo>
                      <a:pt x="127" y="57"/>
                    </a:lnTo>
                    <a:lnTo>
                      <a:pt x="132" y="56"/>
                    </a:lnTo>
                    <a:lnTo>
                      <a:pt x="136" y="56"/>
                    </a:lnTo>
                    <a:lnTo>
                      <a:pt x="136" y="56"/>
                    </a:lnTo>
                    <a:lnTo>
                      <a:pt x="145" y="57"/>
                    </a:lnTo>
                    <a:lnTo>
                      <a:pt x="153" y="59"/>
                    </a:lnTo>
                    <a:lnTo>
                      <a:pt x="166" y="67"/>
                    </a:lnTo>
                    <a:lnTo>
                      <a:pt x="166" y="67"/>
                    </a:lnTo>
                    <a:lnTo>
                      <a:pt x="176" y="72"/>
                    </a:lnTo>
                    <a:lnTo>
                      <a:pt x="180" y="73"/>
                    </a:lnTo>
                    <a:lnTo>
                      <a:pt x="182" y="75"/>
                    </a:lnTo>
                    <a:lnTo>
                      <a:pt x="182" y="75"/>
                    </a:lnTo>
                    <a:lnTo>
                      <a:pt x="182" y="78"/>
                    </a:lnTo>
                    <a:lnTo>
                      <a:pt x="182" y="80"/>
                    </a:lnTo>
                    <a:lnTo>
                      <a:pt x="181" y="82"/>
                    </a:lnTo>
                    <a:lnTo>
                      <a:pt x="180" y="83"/>
                    </a:lnTo>
                    <a:lnTo>
                      <a:pt x="177" y="83"/>
                    </a:lnTo>
                    <a:lnTo>
                      <a:pt x="174" y="83"/>
                    </a:lnTo>
                    <a:lnTo>
                      <a:pt x="174" y="83"/>
                    </a:lnTo>
                    <a:lnTo>
                      <a:pt x="165" y="80"/>
                    </a:lnTo>
                    <a:lnTo>
                      <a:pt x="158" y="75"/>
                    </a:lnTo>
                    <a:lnTo>
                      <a:pt x="151" y="72"/>
                    </a:lnTo>
                    <a:lnTo>
                      <a:pt x="146" y="71"/>
                    </a:lnTo>
                    <a:lnTo>
                      <a:pt x="146" y="71"/>
                    </a:lnTo>
                    <a:lnTo>
                      <a:pt x="144" y="71"/>
                    </a:lnTo>
                    <a:lnTo>
                      <a:pt x="143" y="72"/>
                    </a:lnTo>
                    <a:lnTo>
                      <a:pt x="143" y="75"/>
                    </a:lnTo>
                    <a:lnTo>
                      <a:pt x="145" y="82"/>
                    </a:lnTo>
                    <a:lnTo>
                      <a:pt x="151" y="89"/>
                    </a:lnTo>
                    <a:lnTo>
                      <a:pt x="151" y="89"/>
                    </a:lnTo>
                    <a:lnTo>
                      <a:pt x="158" y="95"/>
                    </a:lnTo>
                    <a:lnTo>
                      <a:pt x="161" y="98"/>
                    </a:lnTo>
                    <a:lnTo>
                      <a:pt x="171" y="102"/>
                    </a:lnTo>
                    <a:lnTo>
                      <a:pt x="171" y="102"/>
                    </a:lnTo>
                    <a:lnTo>
                      <a:pt x="186" y="107"/>
                    </a:lnTo>
                    <a:lnTo>
                      <a:pt x="191" y="110"/>
                    </a:lnTo>
                    <a:lnTo>
                      <a:pt x="192" y="111"/>
                    </a:lnTo>
                    <a:lnTo>
                      <a:pt x="192" y="113"/>
                    </a:lnTo>
                    <a:lnTo>
                      <a:pt x="192" y="113"/>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2" name="Google Shape;322;p21"/>
              <p:cNvSpPr/>
              <p:nvPr/>
            </p:nvSpPr>
            <p:spPr>
              <a:xfrm>
                <a:off x="2892430" y="3097222"/>
                <a:ext cx="190500" cy="190501"/>
              </a:xfrm>
              <a:custGeom>
                <a:avLst/>
                <a:gdLst/>
                <a:ahLst/>
                <a:cxnLst/>
                <a:rect l="l" t="t" r="r" b="b"/>
                <a:pathLst>
                  <a:path w="120" h="120" extrusionOk="0">
                    <a:moveTo>
                      <a:pt x="97" y="116"/>
                    </a:moveTo>
                    <a:lnTo>
                      <a:pt x="93" y="120"/>
                    </a:lnTo>
                    <a:lnTo>
                      <a:pt x="74" y="112"/>
                    </a:lnTo>
                    <a:lnTo>
                      <a:pt x="0" y="70"/>
                    </a:lnTo>
                    <a:lnTo>
                      <a:pt x="0" y="70"/>
                    </a:lnTo>
                    <a:lnTo>
                      <a:pt x="1" y="57"/>
                    </a:lnTo>
                    <a:lnTo>
                      <a:pt x="1" y="57"/>
                    </a:lnTo>
                    <a:lnTo>
                      <a:pt x="4" y="28"/>
                    </a:lnTo>
                    <a:lnTo>
                      <a:pt x="5" y="17"/>
                    </a:lnTo>
                    <a:lnTo>
                      <a:pt x="7" y="8"/>
                    </a:lnTo>
                    <a:lnTo>
                      <a:pt x="7" y="8"/>
                    </a:lnTo>
                    <a:lnTo>
                      <a:pt x="10" y="0"/>
                    </a:lnTo>
                    <a:lnTo>
                      <a:pt x="120" y="80"/>
                    </a:lnTo>
                    <a:lnTo>
                      <a:pt x="97" y="116"/>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3" name="Google Shape;323;p21"/>
              <p:cNvSpPr/>
              <p:nvPr/>
            </p:nvSpPr>
            <p:spPr>
              <a:xfrm>
                <a:off x="3616332" y="2427295"/>
                <a:ext cx="166688" cy="222251"/>
              </a:xfrm>
              <a:custGeom>
                <a:avLst/>
                <a:gdLst/>
                <a:ahLst/>
                <a:cxnLst/>
                <a:rect l="l" t="t" r="r" b="b"/>
                <a:pathLst>
                  <a:path w="105" h="140" extrusionOk="0">
                    <a:moveTo>
                      <a:pt x="80" y="139"/>
                    </a:moveTo>
                    <a:lnTo>
                      <a:pt x="80" y="139"/>
                    </a:lnTo>
                    <a:lnTo>
                      <a:pt x="68" y="140"/>
                    </a:lnTo>
                    <a:lnTo>
                      <a:pt x="68" y="140"/>
                    </a:lnTo>
                    <a:lnTo>
                      <a:pt x="59" y="139"/>
                    </a:lnTo>
                    <a:lnTo>
                      <a:pt x="52" y="138"/>
                    </a:lnTo>
                    <a:lnTo>
                      <a:pt x="43" y="137"/>
                    </a:lnTo>
                    <a:lnTo>
                      <a:pt x="36" y="133"/>
                    </a:lnTo>
                    <a:lnTo>
                      <a:pt x="28" y="129"/>
                    </a:lnTo>
                    <a:lnTo>
                      <a:pt x="22" y="126"/>
                    </a:lnTo>
                    <a:lnTo>
                      <a:pt x="17" y="121"/>
                    </a:lnTo>
                    <a:lnTo>
                      <a:pt x="15" y="114"/>
                    </a:lnTo>
                    <a:lnTo>
                      <a:pt x="0" y="50"/>
                    </a:lnTo>
                    <a:lnTo>
                      <a:pt x="0" y="50"/>
                    </a:lnTo>
                    <a:lnTo>
                      <a:pt x="17" y="45"/>
                    </a:lnTo>
                    <a:lnTo>
                      <a:pt x="33" y="37"/>
                    </a:lnTo>
                    <a:lnTo>
                      <a:pt x="47" y="30"/>
                    </a:lnTo>
                    <a:lnTo>
                      <a:pt x="58" y="21"/>
                    </a:lnTo>
                    <a:lnTo>
                      <a:pt x="58" y="21"/>
                    </a:lnTo>
                    <a:lnTo>
                      <a:pt x="68" y="16"/>
                    </a:lnTo>
                    <a:lnTo>
                      <a:pt x="75" y="11"/>
                    </a:lnTo>
                    <a:lnTo>
                      <a:pt x="82" y="5"/>
                    </a:lnTo>
                    <a:lnTo>
                      <a:pt x="85" y="0"/>
                    </a:lnTo>
                    <a:lnTo>
                      <a:pt x="105" y="81"/>
                    </a:lnTo>
                    <a:lnTo>
                      <a:pt x="105" y="81"/>
                    </a:lnTo>
                    <a:lnTo>
                      <a:pt x="105" y="88"/>
                    </a:lnTo>
                    <a:lnTo>
                      <a:pt x="105" y="97"/>
                    </a:lnTo>
                    <a:lnTo>
                      <a:pt x="104" y="107"/>
                    </a:lnTo>
                    <a:lnTo>
                      <a:pt x="102" y="116"/>
                    </a:lnTo>
                    <a:lnTo>
                      <a:pt x="98" y="123"/>
                    </a:lnTo>
                    <a:lnTo>
                      <a:pt x="93" y="131"/>
                    </a:lnTo>
                    <a:lnTo>
                      <a:pt x="87" y="135"/>
                    </a:lnTo>
                    <a:lnTo>
                      <a:pt x="80" y="139"/>
                    </a:lnTo>
                    <a:lnTo>
                      <a:pt x="80" y="139"/>
                    </a:lnTo>
                    <a:close/>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4" name="Google Shape;324;p21"/>
              <p:cNvSpPr/>
              <p:nvPr/>
            </p:nvSpPr>
            <p:spPr>
              <a:xfrm>
                <a:off x="3497269" y="2168532"/>
                <a:ext cx="301626" cy="344489"/>
              </a:xfrm>
              <a:custGeom>
                <a:avLst/>
                <a:gdLst/>
                <a:ahLst/>
                <a:cxnLst/>
                <a:rect l="l" t="t" r="r" b="b"/>
                <a:pathLst>
                  <a:path w="190" h="217" extrusionOk="0">
                    <a:moveTo>
                      <a:pt x="185" y="122"/>
                    </a:moveTo>
                    <a:lnTo>
                      <a:pt x="185" y="122"/>
                    </a:lnTo>
                    <a:lnTo>
                      <a:pt x="181" y="127"/>
                    </a:lnTo>
                    <a:lnTo>
                      <a:pt x="177" y="132"/>
                    </a:lnTo>
                    <a:lnTo>
                      <a:pt x="172" y="133"/>
                    </a:lnTo>
                    <a:lnTo>
                      <a:pt x="165" y="135"/>
                    </a:lnTo>
                    <a:lnTo>
                      <a:pt x="165" y="135"/>
                    </a:lnTo>
                    <a:lnTo>
                      <a:pt x="164" y="142"/>
                    </a:lnTo>
                    <a:lnTo>
                      <a:pt x="164" y="149"/>
                    </a:lnTo>
                    <a:lnTo>
                      <a:pt x="164" y="149"/>
                    </a:lnTo>
                    <a:lnTo>
                      <a:pt x="164" y="151"/>
                    </a:lnTo>
                    <a:lnTo>
                      <a:pt x="164" y="151"/>
                    </a:lnTo>
                    <a:lnTo>
                      <a:pt x="163" y="157"/>
                    </a:lnTo>
                    <a:lnTo>
                      <a:pt x="163" y="157"/>
                    </a:lnTo>
                    <a:lnTo>
                      <a:pt x="160" y="163"/>
                    </a:lnTo>
                    <a:lnTo>
                      <a:pt x="160" y="163"/>
                    </a:lnTo>
                    <a:lnTo>
                      <a:pt x="157" y="168"/>
                    </a:lnTo>
                    <a:lnTo>
                      <a:pt x="150" y="174"/>
                    </a:lnTo>
                    <a:lnTo>
                      <a:pt x="143" y="179"/>
                    </a:lnTo>
                    <a:lnTo>
                      <a:pt x="133" y="184"/>
                    </a:lnTo>
                    <a:lnTo>
                      <a:pt x="133" y="184"/>
                    </a:lnTo>
                    <a:lnTo>
                      <a:pt x="122" y="193"/>
                    </a:lnTo>
                    <a:lnTo>
                      <a:pt x="108" y="200"/>
                    </a:lnTo>
                    <a:lnTo>
                      <a:pt x="92" y="208"/>
                    </a:lnTo>
                    <a:lnTo>
                      <a:pt x="75" y="213"/>
                    </a:lnTo>
                    <a:lnTo>
                      <a:pt x="75" y="213"/>
                    </a:lnTo>
                    <a:lnTo>
                      <a:pt x="65" y="215"/>
                    </a:lnTo>
                    <a:lnTo>
                      <a:pt x="54" y="217"/>
                    </a:lnTo>
                    <a:lnTo>
                      <a:pt x="54" y="217"/>
                    </a:lnTo>
                    <a:lnTo>
                      <a:pt x="47" y="217"/>
                    </a:lnTo>
                    <a:lnTo>
                      <a:pt x="44" y="217"/>
                    </a:lnTo>
                    <a:lnTo>
                      <a:pt x="39" y="215"/>
                    </a:lnTo>
                    <a:lnTo>
                      <a:pt x="39" y="215"/>
                    </a:lnTo>
                    <a:lnTo>
                      <a:pt x="31" y="210"/>
                    </a:lnTo>
                    <a:lnTo>
                      <a:pt x="26" y="204"/>
                    </a:lnTo>
                    <a:lnTo>
                      <a:pt x="23" y="197"/>
                    </a:lnTo>
                    <a:lnTo>
                      <a:pt x="19" y="188"/>
                    </a:lnTo>
                    <a:lnTo>
                      <a:pt x="16" y="172"/>
                    </a:lnTo>
                    <a:lnTo>
                      <a:pt x="15" y="162"/>
                    </a:lnTo>
                    <a:lnTo>
                      <a:pt x="15" y="162"/>
                    </a:lnTo>
                    <a:lnTo>
                      <a:pt x="14" y="142"/>
                    </a:lnTo>
                    <a:lnTo>
                      <a:pt x="13" y="132"/>
                    </a:lnTo>
                    <a:lnTo>
                      <a:pt x="10" y="128"/>
                    </a:lnTo>
                    <a:lnTo>
                      <a:pt x="10" y="128"/>
                    </a:lnTo>
                    <a:lnTo>
                      <a:pt x="6" y="126"/>
                    </a:lnTo>
                    <a:lnTo>
                      <a:pt x="6" y="126"/>
                    </a:lnTo>
                    <a:lnTo>
                      <a:pt x="4" y="125"/>
                    </a:lnTo>
                    <a:lnTo>
                      <a:pt x="3" y="123"/>
                    </a:lnTo>
                    <a:lnTo>
                      <a:pt x="0" y="120"/>
                    </a:lnTo>
                    <a:lnTo>
                      <a:pt x="0" y="116"/>
                    </a:lnTo>
                    <a:lnTo>
                      <a:pt x="20" y="89"/>
                    </a:lnTo>
                    <a:lnTo>
                      <a:pt x="20" y="89"/>
                    </a:lnTo>
                    <a:lnTo>
                      <a:pt x="21" y="85"/>
                    </a:lnTo>
                    <a:lnTo>
                      <a:pt x="21" y="81"/>
                    </a:lnTo>
                    <a:lnTo>
                      <a:pt x="21" y="81"/>
                    </a:lnTo>
                    <a:lnTo>
                      <a:pt x="20" y="76"/>
                    </a:lnTo>
                    <a:lnTo>
                      <a:pt x="20" y="71"/>
                    </a:lnTo>
                    <a:lnTo>
                      <a:pt x="23" y="59"/>
                    </a:lnTo>
                    <a:lnTo>
                      <a:pt x="26" y="46"/>
                    </a:lnTo>
                    <a:lnTo>
                      <a:pt x="30" y="39"/>
                    </a:lnTo>
                    <a:lnTo>
                      <a:pt x="30" y="39"/>
                    </a:lnTo>
                    <a:lnTo>
                      <a:pt x="30" y="39"/>
                    </a:lnTo>
                    <a:lnTo>
                      <a:pt x="35" y="25"/>
                    </a:lnTo>
                    <a:lnTo>
                      <a:pt x="42" y="15"/>
                    </a:lnTo>
                    <a:lnTo>
                      <a:pt x="46" y="12"/>
                    </a:lnTo>
                    <a:lnTo>
                      <a:pt x="50" y="8"/>
                    </a:lnTo>
                    <a:lnTo>
                      <a:pt x="55" y="7"/>
                    </a:lnTo>
                    <a:lnTo>
                      <a:pt x="61" y="5"/>
                    </a:lnTo>
                    <a:lnTo>
                      <a:pt x="61" y="5"/>
                    </a:lnTo>
                    <a:lnTo>
                      <a:pt x="92" y="2"/>
                    </a:lnTo>
                    <a:lnTo>
                      <a:pt x="112" y="0"/>
                    </a:lnTo>
                    <a:lnTo>
                      <a:pt x="131" y="2"/>
                    </a:lnTo>
                    <a:lnTo>
                      <a:pt x="140" y="3"/>
                    </a:lnTo>
                    <a:lnTo>
                      <a:pt x="150" y="5"/>
                    </a:lnTo>
                    <a:lnTo>
                      <a:pt x="158" y="9"/>
                    </a:lnTo>
                    <a:lnTo>
                      <a:pt x="167" y="14"/>
                    </a:lnTo>
                    <a:lnTo>
                      <a:pt x="174" y="20"/>
                    </a:lnTo>
                    <a:lnTo>
                      <a:pt x="179" y="28"/>
                    </a:lnTo>
                    <a:lnTo>
                      <a:pt x="184" y="38"/>
                    </a:lnTo>
                    <a:lnTo>
                      <a:pt x="188" y="49"/>
                    </a:lnTo>
                    <a:lnTo>
                      <a:pt x="188" y="49"/>
                    </a:lnTo>
                    <a:lnTo>
                      <a:pt x="190" y="66"/>
                    </a:lnTo>
                    <a:lnTo>
                      <a:pt x="190" y="72"/>
                    </a:lnTo>
                    <a:lnTo>
                      <a:pt x="189" y="77"/>
                    </a:lnTo>
                    <a:lnTo>
                      <a:pt x="185" y="86"/>
                    </a:lnTo>
                    <a:lnTo>
                      <a:pt x="180" y="96"/>
                    </a:lnTo>
                    <a:lnTo>
                      <a:pt x="180" y="96"/>
                    </a:lnTo>
                    <a:lnTo>
                      <a:pt x="180" y="96"/>
                    </a:lnTo>
                    <a:lnTo>
                      <a:pt x="183" y="99"/>
                    </a:lnTo>
                    <a:lnTo>
                      <a:pt x="185" y="101"/>
                    </a:lnTo>
                    <a:lnTo>
                      <a:pt x="188" y="107"/>
                    </a:lnTo>
                    <a:lnTo>
                      <a:pt x="188" y="115"/>
                    </a:lnTo>
                    <a:lnTo>
                      <a:pt x="185" y="122"/>
                    </a:lnTo>
                    <a:lnTo>
                      <a:pt x="185" y="12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5" name="Google Shape;325;p21"/>
              <p:cNvSpPr/>
              <p:nvPr/>
            </p:nvSpPr>
            <p:spPr>
              <a:xfrm>
                <a:off x="3559182" y="2054231"/>
                <a:ext cx="382588" cy="354014"/>
              </a:xfrm>
              <a:custGeom>
                <a:avLst/>
                <a:gdLst/>
                <a:ahLst/>
                <a:cxnLst/>
                <a:rect l="l" t="t" r="r" b="b"/>
                <a:pathLst>
                  <a:path w="241" h="223" extrusionOk="0">
                    <a:moveTo>
                      <a:pt x="232" y="141"/>
                    </a:moveTo>
                    <a:lnTo>
                      <a:pt x="232" y="141"/>
                    </a:lnTo>
                    <a:lnTo>
                      <a:pt x="236" y="149"/>
                    </a:lnTo>
                    <a:lnTo>
                      <a:pt x="237" y="154"/>
                    </a:lnTo>
                    <a:lnTo>
                      <a:pt x="236" y="159"/>
                    </a:lnTo>
                    <a:lnTo>
                      <a:pt x="236" y="159"/>
                    </a:lnTo>
                    <a:lnTo>
                      <a:pt x="233" y="163"/>
                    </a:lnTo>
                    <a:lnTo>
                      <a:pt x="229" y="166"/>
                    </a:lnTo>
                    <a:lnTo>
                      <a:pt x="226" y="167"/>
                    </a:lnTo>
                    <a:lnTo>
                      <a:pt x="226" y="167"/>
                    </a:lnTo>
                    <a:lnTo>
                      <a:pt x="224" y="167"/>
                    </a:lnTo>
                    <a:lnTo>
                      <a:pt x="222" y="169"/>
                    </a:lnTo>
                    <a:lnTo>
                      <a:pt x="221" y="173"/>
                    </a:lnTo>
                    <a:lnTo>
                      <a:pt x="222" y="175"/>
                    </a:lnTo>
                    <a:lnTo>
                      <a:pt x="223" y="179"/>
                    </a:lnTo>
                    <a:lnTo>
                      <a:pt x="223" y="179"/>
                    </a:lnTo>
                    <a:lnTo>
                      <a:pt x="224" y="182"/>
                    </a:lnTo>
                    <a:lnTo>
                      <a:pt x="224" y="184"/>
                    </a:lnTo>
                    <a:lnTo>
                      <a:pt x="223" y="188"/>
                    </a:lnTo>
                    <a:lnTo>
                      <a:pt x="222" y="190"/>
                    </a:lnTo>
                    <a:lnTo>
                      <a:pt x="221" y="192"/>
                    </a:lnTo>
                    <a:lnTo>
                      <a:pt x="216" y="193"/>
                    </a:lnTo>
                    <a:lnTo>
                      <a:pt x="216" y="193"/>
                    </a:lnTo>
                    <a:lnTo>
                      <a:pt x="196" y="199"/>
                    </a:lnTo>
                    <a:lnTo>
                      <a:pt x="181" y="200"/>
                    </a:lnTo>
                    <a:lnTo>
                      <a:pt x="175" y="200"/>
                    </a:lnTo>
                    <a:lnTo>
                      <a:pt x="169" y="200"/>
                    </a:lnTo>
                    <a:lnTo>
                      <a:pt x="165" y="198"/>
                    </a:lnTo>
                    <a:lnTo>
                      <a:pt x="160" y="197"/>
                    </a:lnTo>
                    <a:lnTo>
                      <a:pt x="123" y="223"/>
                    </a:lnTo>
                    <a:lnTo>
                      <a:pt x="123" y="223"/>
                    </a:lnTo>
                    <a:lnTo>
                      <a:pt x="121" y="214"/>
                    </a:lnTo>
                    <a:lnTo>
                      <a:pt x="118" y="199"/>
                    </a:lnTo>
                    <a:lnTo>
                      <a:pt x="116" y="192"/>
                    </a:lnTo>
                    <a:lnTo>
                      <a:pt x="118" y="184"/>
                    </a:lnTo>
                    <a:lnTo>
                      <a:pt x="120" y="178"/>
                    </a:lnTo>
                    <a:lnTo>
                      <a:pt x="123" y="175"/>
                    </a:lnTo>
                    <a:lnTo>
                      <a:pt x="126" y="174"/>
                    </a:lnTo>
                    <a:lnTo>
                      <a:pt x="126" y="174"/>
                    </a:lnTo>
                    <a:lnTo>
                      <a:pt x="129" y="173"/>
                    </a:lnTo>
                    <a:lnTo>
                      <a:pt x="130" y="172"/>
                    </a:lnTo>
                    <a:lnTo>
                      <a:pt x="131" y="167"/>
                    </a:lnTo>
                    <a:lnTo>
                      <a:pt x="133" y="159"/>
                    </a:lnTo>
                    <a:lnTo>
                      <a:pt x="131" y="153"/>
                    </a:lnTo>
                    <a:lnTo>
                      <a:pt x="129" y="146"/>
                    </a:lnTo>
                    <a:lnTo>
                      <a:pt x="126" y="139"/>
                    </a:lnTo>
                    <a:lnTo>
                      <a:pt x="121" y="135"/>
                    </a:lnTo>
                    <a:lnTo>
                      <a:pt x="116" y="131"/>
                    </a:lnTo>
                    <a:lnTo>
                      <a:pt x="116" y="131"/>
                    </a:lnTo>
                    <a:lnTo>
                      <a:pt x="113" y="130"/>
                    </a:lnTo>
                    <a:lnTo>
                      <a:pt x="109" y="131"/>
                    </a:lnTo>
                    <a:lnTo>
                      <a:pt x="106" y="131"/>
                    </a:lnTo>
                    <a:lnTo>
                      <a:pt x="104" y="133"/>
                    </a:lnTo>
                    <a:lnTo>
                      <a:pt x="100" y="138"/>
                    </a:lnTo>
                    <a:lnTo>
                      <a:pt x="98" y="144"/>
                    </a:lnTo>
                    <a:lnTo>
                      <a:pt x="95" y="159"/>
                    </a:lnTo>
                    <a:lnTo>
                      <a:pt x="94" y="166"/>
                    </a:lnTo>
                    <a:lnTo>
                      <a:pt x="93" y="171"/>
                    </a:lnTo>
                    <a:lnTo>
                      <a:pt x="84" y="171"/>
                    </a:lnTo>
                    <a:lnTo>
                      <a:pt x="84" y="171"/>
                    </a:lnTo>
                    <a:lnTo>
                      <a:pt x="84" y="167"/>
                    </a:lnTo>
                    <a:lnTo>
                      <a:pt x="82" y="157"/>
                    </a:lnTo>
                    <a:lnTo>
                      <a:pt x="79" y="151"/>
                    </a:lnTo>
                    <a:lnTo>
                      <a:pt x="77" y="144"/>
                    </a:lnTo>
                    <a:lnTo>
                      <a:pt x="72" y="139"/>
                    </a:lnTo>
                    <a:lnTo>
                      <a:pt x="65" y="135"/>
                    </a:lnTo>
                    <a:lnTo>
                      <a:pt x="65" y="135"/>
                    </a:lnTo>
                    <a:lnTo>
                      <a:pt x="61" y="131"/>
                    </a:lnTo>
                    <a:lnTo>
                      <a:pt x="61" y="131"/>
                    </a:lnTo>
                    <a:lnTo>
                      <a:pt x="59" y="127"/>
                    </a:lnTo>
                    <a:lnTo>
                      <a:pt x="59" y="125"/>
                    </a:lnTo>
                    <a:lnTo>
                      <a:pt x="61" y="121"/>
                    </a:lnTo>
                    <a:lnTo>
                      <a:pt x="61" y="117"/>
                    </a:lnTo>
                    <a:lnTo>
                      <a:pt x="61" y="117"/>
                    </a:lnTo>
                    <a:lnTo>
                      <a:pt x="58" y="110"/>
                    </a:lnTo>
                    <a:lnTo>
                      <a:pt x="54" y="103"/>
                    </a:lnTo>
                    <a:lnTo>
                      <a:pt x="48" y="98"/>
                    </a:lnTo>
                    <a:lnTo>
                      <a:pt x="41" y="94"/>
                    </a:lnTo>
                    <a:lnTo>
                      <a:pt x="32" y="90"/>
                    </a:lnTo>
                    <a:lnTo>
                      <a:pt x="22" y="89"/>
                    </a:lnTo>
                    <a:lnTo>
                      <a:pt x="12" y="89"/>
                    </a:lnTo>
                    <a:lnTo>
                      <a:pt x="1" y="90"/>
                    </a:lnTo>
                    <a:lnTo>
                      <a:pt x="1" y="90"/>
                    </a:lnTo>
                    <a:lnTo>
                      <a:pt x="0" y="89"/>
                    </a:lnTo>
                    <a:lnTo>
                      <a:pt x="0" y="89"/>
                    </a:lnTo>
                    <a:lnTo>
                      <a:pt x="3" y="80"/>
                    </a:lnTo>
                    <a:lnTo>
                      <a:pt x="7" y="71"/>
                    </a:lnTo>
                    <a:lnTo>
                      <a:pt x="12" y="65"/>
                    </a:lnTo>
                    <a:lnTo>
                      <a:pt x="17" y="58"/>
                    </a:lnTo>
                    <a:lnTo>
                      <a:pt x="23" y="53"/>
                    </a:lnTo>
                    <a:lnTo>
                      <a:pt x="29" y="48"/>
                    </a:lnTo>
                    <a:lnTo>
                      <a:pt x="42" y="40"/>
                    </a:lnTo>
                    <a:lnTo>
                      <a:pt x="56" y="35"/>
                    </a:lnTo>
                    <a:lnTo>
                      <a:pt x="69" y="31"/>
                    </a:lnTo>
                    <a:lnTo>
                      <a:pt x="84" y="31"/>
                    </a:lnTo>
                    <a:lnTo>
                      <a:pt x="99" y="31"/>
                    </a:lnTo>
                    <a:lnTo>
                      <a:pt x="99" y="31"/>
                    </a:lnTo>
                    <a:lnTo>
                      <a:pt x="99" y="21"/>
                    </a:lnTo>
                    <a:lnTo>
                      <a:pt x="99" y="21"/>
                    </a:lnTo>
                    <a:lnTo>
                      <a:pt x="100" y="17"/>
                    </a:lnTo>
                    <a:lnTo>
                      <a:pt x="103" y="13"/>
                    </a:lnTo>
                    <a:lnTo>
                      <a:pt x="103" y="13"/>
                    </a:lnTo>
                    <a:lnTo>
                      <a:pt x="108" y="7"/>
                    </a:lnTo>
                    <a:lnTo>
                      <a:pt x="108" y="7"/>
                    </a:lnTo>
                    <a:lnTo>
                      <a:pt x="110" y="3"/>
                    </a:lnTo>
                    <a:lnTo>
                      <a:pt x="114" y="0"/>
                    </a:lnTo>
                    <a:lnTo>
                      <a:pt x="119" y="0"/>
                    </a:lnTo>
                    <a:lnTo>
                      <a:pt x="121" y="0"/>
                    </a:lnTo>
                    <a:lnTo>
                      <a:pt x="121" y="0"/>
                    </a:lnTo>
                    <a:lnTo>
                      <a:pt x="130" y="4"/>
                    </a:lnTo>
                    <a:lnTo>
                      <a:pt x="135" y="5"/>
                    </a:lnTo>
                    <a:lnTo>
                      <a:pt x="138" y="5"/>
                    </a:lnTo>
                    <a:lnTo>
                      <a:pt x="140" y="5"/>
                    </a:lnTo>
                    <a:lnTo>
                      <a:pt x="140" y="5"/>
                    </a:lnTo>
                    <a:lnTo>
                      <a:pt x="142" y="5"/>
                    </a:lnTo>
                    <a:lnTo>
                      <a:pt x="145" y="5"/>
                    </a:lnTo>
                    <a:lnTo>
                      <a:pt x="150" y="8"/>
                    </a:lnTo>
                    <a:lnTo>
                      <a:pt x="156" y="14"/>
                    </a:lnTo>
                    <a:lnTo>
                      <a:pt x="156" y="14"/>
                    </a:lnTo>
                    <a:lnTo>
                      <a:pt x="162" y="21"/>
                    </a:lnTo>
                    <a:lnTo>
                      <a:pt x="167" y="24"/>
                    </a:lnTo>
                    <a:lnTo>
                      <a:pt x="171" y="25"/>
                    </a:lnTo>
                    <a:lnTo>
                      <a:pt x="175" y="25"/>
                    </a:lnTo>
                    <a:lnTo>
                      <a:pt x="175" y="25"/>
                    </a:lnTo>
                    <a:lnTo>
                      <a:pt x="181" y="24"/>
                    </a:lnTo>
                    <a:lnTo>
                      <a:pt x="186" y="25"/>
                    </a:lnTo>
                    <a:lnTo>
                      <a:pt x="188" y="26"/>
                    </a:lnTo>
                    <a:lnTo>
                      <a:pt x="190" y="28"/>
                    </a:lnTo>
                    <a:lnTo>
                      <a:pt x="191" y="35"/>
                    </a:lnTo>
                    <a:lnTo>
                      <a:pt x="191" y="35"/>
                    </a:lnTo>
                    <a:lnTo>
                      <a:pt x="192" y="38"/>
                    </a:lnTo>
                    <a:lnTo>
                      <a:pt x="193" y="40"/>
                    </a:lnTo>
                    <a:lnTo>
                      <a:pt x="200" y="45"/>
                    </a:lnTo>
                    <a:lnTo>
                      <a:pt x="207" y="50"/>
                    </a:lnTo>
                    <a:lnTo>
                      <a:pt x="207" y="50"/>
                    </a:lnTo>
                    <a:lnTo>
                      <a:pt x="211" y="51"/>
                    </a:lnTo>
                    <a:lnTo>
                      <a:pt x="213" y="54"/>
                    </a:lnTo>
                    <a:lnTo>
                      <a:pt x="216" y="59"/>
                    </a:lnTo>
                    <a:lnTo>
                      <a:pt x="216" y="59"/>
                    </a:lnTo>
                    <a:lnTo>
                      <a:pt x="217" y="72"/>
                    </a:lnTo>
                    <a:lnTo>
                      <a:pt x="219" y="77"/>
                    </a:lnTo>
                    <a:lnTo>
                      <a:pt x="221" y="80"/>
                    </a:lnTo>
                    <a:lnTo>
                      <a:pt x="223" y="82"/>
                    </a:lnTo>
                    <a:lnTo>
                      <a:pt x="223" y="82"/>
                    </a:lnTo>
                    <a:lnTo>
                      <a:pt x="228" y="85"/>
                    </a:lnTo>
                    <a:lnTo>
                      <a:pt x="231" y="89"/>
                    </a:lnTo>
                    <a:lnTo>
                      <a:pt x="233" y="92"/>
                    </a:lnTo>
                    <a:lnTo>
                      <a:pt x="233" y="92"/>
                    </a:lnTo>
                    <a:lnTo>
                      <a:pt x="233" y="95"/>
                    </a:lnTo>
                    <a:lnTo>
                      <a:pt x="232" y="97"/>
                    </a:lnTo>
                    <a:lnTo>
                      <a:pt x="231" y="100"/>
                    </a:lnTo>
                    <a:lnTo>
                      <a:pt x="231" y="100"/>
                    </a:lnTo>
                    <a:lnTo>
                      <a:pt x="231" y="103"/>
                    </a:lnTo>
                    <a:lnTo>
                      <a:pt x="231" y="107"/>
                    </a:lnTo>
                    <a:lnTo>
                      <a:pt x="232" y="111"/>
                    </a:lnTo>
                    <a:lnTo>
                      <a:pt x="233" y="112"/>
                    </a:lnTo>
                    <a:lnTo>
                      <a:pt x="233" y="112"/>
                    </a:lnTo>
                    <a:lnTo>
                      <a:pt x="238" y="116"/>
                    </a:lnTo>
                    <a:lnTo>
                      <a:pt x="239" y="120"/>
                    </a:lnTo>
                    <a:lnTo>
                      <a:pt x="241" y="123"/>
                    </a:lnTo>
                    <a:lnTo>
                      <a:pt x="241" y="123"/>
                    </a:lnTo>
                    <a:lnTo>
                      <a:pt x="241" y="127"/>
                    </a:lnTo>
                    <a:lnTo>
                      <a:pt x="238" y="130"/>
                    </a:lnTo>
                    <a:lnTo>
                      <a:pt x="236" y="133"/>
                    </a:lnTo>
                    <a:lnTo>
                      <a:pt x="236" y="133"/>
                    </a:lnTo>
                    <a:lnTo>
                      <a:pt x="233" y="137"/>
                    </a:lnTo>
                    <a:lnTo>
                      <a:pt x="232" y="138"/>
                    </a:lnTo>
                    <a:lnTo>
                      <a:pt x="232" y="141"/>
                    </a:lnTo>
                    <a:lnTo>
                      <a:pt x="232" y="141"/>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6" name="Google Shape;326;p21"/>
              <p:cNvSpPr/>
              <p:nvPr/>
            </p:nvSpPr>
            <p:spPr>
              <a:xfrm>
                <a:off x="3733807" y="4548201"/>
                <a:ext cx="120600" cy="223800"/>
              </a:xfrm>
              <a:prstGeom prst="rect">
                <a:avLst/>
              </a:pr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7" name="Google Shape;327;p21"/>
              <p:cNvSpPr/>
              <p:nvPr/>
            </p:nvSpPr>
            <p:spPr>
              <a:xfrm>
                <a:off x="3733807" y="4548201"/>
                <a:ext cx="120600" cy="2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8" name="Google Shape;328;p21"/>
              <p:cNvSpPr/>
              <p:nvPr/>
            </p:nvSpPr>
            <p:spPr>
              <a:xfrm>
                <a:off x="3089281" y="2932121"/>
                <a:ext cx="620714" cy="417514"/>
              </a:xfrm>
              <a:custGeom>
                <a:avLst/>
                <a:gdLst/>
                <a:ahLst/>
                <a:cxnLst/>
                <a:rect l="l" t="t" r="r" b="b"/>
                <a:pathLst>
                  <a:path w="391" h="263" extrusionOk="0">
                    <a:moveTo>
                      <a:pt x="366" y="92"/>
                    </a:moveTo>
                    <a:lnTo>
                      <a:pt x="366" y="92"/>
                    </a:lnTo>
                    <a:lnTo>
                      <a:pt x="296" y="132"/>
                    </a:lnTo>
                    <a:lnTo>
                      <a:pt x="222" y="170"/>
                    </a:lnTo>
                    <a:lnTo>
                      <a:pt x="222" y="170"/>
                    </a:lnTo>
                    <a:lnTo>
                      <a:pt x="155" y="205"/>
                    </a:lnTo>
                    <a:lnTo>
                      <a:pt x="89" y="237"/>
                    </a:lnTo>
                    <a:lnTo>
                      <a:pt x="89" y="237"/>
                    </a:lnTo>
                    <a:lnTo>
                      <a:pt x="65" y="250"/>
                    </a:lnTo>
                    <a:lnTo>
                      <a:pt x="47" y="258"/>
                    </a:lnTo>
                    <a:lnTo>
                      <a:pt x="35" y="262"/>
                    </a:lnTo>
                    <a:lnTo>
                      <a:pt x="32" y="262"/>
                    </a:lnTo>
                    <a:lnTo>
                      <a:pt x="30" y="262"/>
                    </a:lnTo>
                    <a:lnTo>
                      <a:pt x="30" y="262"/>
                    </a:lnTo>
                    <a:lnTo>
                      <a:pt x="30" y="261"/>
                    </a:lnTo>
                    <a:lnTo>
                      <a:pt x="31" y="258"/>
                    </a:lnTo>
                    <a:lnTo>
                      <a:pt x="31" y="258"/>
                    </a:lnTo>
                    <a:lnTo>
                      <a:pt x="25" y="261"/>
                    </a:lnTo>
                    <a:lnTo>
                      <a:pt x="19" y="262"/>
                    </a:lnTo>
                    <a:lnTo>
                      <a:pt x="14" y="263"/>
                    </a:lnTo>
                    <a:lnTo>
                      <a:pt x="12" y="262"/>
                    </a:lnTo>
                    <a:lnTo>
                      <a:pt x="11" y="261"/>
                    </a:lnTo>
                    <a:lnTo>
                      <a:pt x="11" y="261"/>
                    </a:lnTo>
                    <a:lnTo>
                      <a:pt x="11" y="260"/>
                    </a:lnTo>
                    <a:lnTo>
                      <a:pt x="12" y="258"/>
                    </a:lnTo>
                    <a:lnTo>
                      <a:pt x="20" y="253"/>
                    </a:lnTo>
                    <a:lnTo>
                      <a:pt x="20" y="253"/>
                    </a:lnTo>
                    <a:lnTo>
                      <a:pt x="14" y="256"/>
                    </a:lnTo>
                    <a:lnTo>
                      <a:pt x="9" y="257"/>
                    </a:lnTo>
                    <a:lnTo>
                      <a:pt x="5" y="256"/>
                    </a:lnTo>
                    <a:lnTo>
                      <a:pt x="4" y="256"/>
                    </a:lnTo>
                    <a:lnTo>
                      <a:pt x="3" y="255"/>
                    </a:lnTo>
                    <a:lnTo>
                      <a:pt x="3" y="255"/>
                    </a:lnTo>
                    <a:lnTo>
                      <a:pt x="4" y="252"/>
                    </a:lnTo>
                    <a:lnTo>
                      <a:pt x="6" y="250"/>
                    </a:lnTo>
                    <a:lnTo>
                      <a:pt x="15" y="246"/>
                    </a:lnTo>
                    <a:lnTo>
                      <a:pt x="15" y="246"/>
                    </a:lnTo>
                    <a:lnTo>
                      <a:pt x="15" y="246"/>
                    </a:lnTo>
                    <a:lnTo>
                      <a:pt x="10" y="246"/>
                    </a:lnTo>
                    <a:lnTo>
                      <a:pt x="6" y="246"/>
                    </a:lnTo>
                    <a:lnTo>
                      <a:pt x="3" y="246"/>
                    </a:lnTo>
                    <a:lnTo>
                      <a:pt x="1" y="245"/>
                    </a:lnTo>
                    <a:lnTo>
                      <a:pt x="0" y="243"/>
                    </a:lnTo>
                    <a:lnTo>
                      <a:pt x="0" y="243"/>
                    </a:lnTo>
                    <a:lnTo>
                      <a:pt x="1" y="241"/>
                    </a:lnTo>
                    <a:lnTo>
                      <a:pt x="3" y="240"/>
                    </a:lnTo>
                    <a:lnTo>
                      <a:pt x="8" y="237"/>
                    </a:lnTo>
                    <a:lnTo>
                      <a:pt x="20" y="234"/>
                    </a:lnTo>
                    <a:lnTo>
                      <a:pt x="20" y="234"/>
                    </a:lnTo>
                    <a:lnTo>
                      <a:pt x="29" y="230"/>
                    </a:lnTo>
                    <a:lnTo>
                      <a:pt x="39" y="221"/>
                    </a:lnTo>
                    <a:lnTo>
                      <a:pt x="39" y="221"/>
                    </a:lnTo>
                    <a:lnTo>
                      <a:pt x="44" y="215"/>
                    </a:lnTo>
                    <a:lnTo>
                      <a:pt x="45" y="212"/>
                    </a:lnTo>
                    <a:lnTo>
                      <a:pt x="45" y="211"/>
                    </a:lnTo>
                    <a:lnTo>
                      <a:pt x="42" y="209"/>
                    </a:lnTo>
                    <a:lnTo>
                      <a:pt x="39" y="209"/>
                    </a:lnTo>
                    <a:lnTo>
                      <a:pt x="39" y="209"/>
                    </a:lnTo>
                    <a:lnTo>
                      <a:pt x="34" y="207"/>
                    </a:lnTo>
                    <a:lnTo>
                      <a:pt x="34" y="207"/>
                    </a:lnTo>
                    <a:lnTo>
                      <a:pt x="24" y="209"/>
                    </a:lnTo>
                    <a:lnTo>
                      <a:pt x="21" y="209"/>
                    </a:lnTo>
                    <a:lnTo>
                      <a:pt x="19" y="209"/>
                    </a:lnTo>
                    <a:lnTo>
                      <a:pt x="19" y="209"/>
                    </a:lnTo>
                    <a:lnTo>
                      <a:pt x="17" y="206"/>
                    </a:lnTo>
                    <a:lnTo>
                      <a:pt x="17" y="204"/>
                    </a:lnTo>
                    <a:lnTo>
                      <a:pt x="17" y="201"/>
                    </a:lnTo>
                    <a:lnTo>
                      <a:pt x="19" y="199"/>
                    </a:lnTo>
                    <a:lnTo>
                      <a:pt x="19" y="199"/>
                    </a:lnTo>
                    <a:lnTo>
                      <a:pt x="21" y="195"/>
                    </a:lnTo>
                    <a:lnTo>
                      <a:pt x="26" y="193"/>
                    </a:lnTo>
                    <a:lnTo>
                      <a:pt x="30" y="191"/>
                    </a:lnTo>
                    <a:lnTo>
                      <a:pt x="35" y="190"/>
                    </a:lnTo>
                    <a:lnTo>
                      <a:pt x="45" y="190"/>
                    </a:lnTo>
                    <a:lnTo>
                      <a:pt x="51" y="190"/>
                    </a:lnTo>
                    <a:lnTo>
                      <a:pt x="51" y="190"/>
                    </a:lnTo>
                    <a:lnTo>
                      <a:pt x="92" y="195"/>
                    </a:lnTo>
                    <a:lnTo>
                      <a:pt x="92" y="195"/>
                    </a:lnTo>
                    <a:lnTo>
                      <a:pt x="98" y="191"/>
                    </a:lnTo>
                    <a:lnTo>
                      <a:pt x="104" y="188"/>
                    </a:lnTo>
                    <a:lnTo>
                      <a:pt x="121" y="176"/>
                    </a:lnTo>
                    <a:lnTo>
                      <a:pt x="158" y="145"/>
                    </a:lnTo>
                    <a:lnTo>
                      <a:pt x="178" y="128"/>
                    </a:lnTo>
                    <a:lnTo>
                      <a:pt x="199" y="112"/>
                    </a:lnTo>
                    <a:lnTo>
                      <a:pt x="220" y="97"/>
                    </a:lnTo>
                    <a:lnTo>
                      <a:pt x="231" y="92"/>
                    </a:lnTo>
                    <a:lnTo>
                      <a:pt x="241" y="86"/>
                    </a:lnTo>
                    <a:lnTo>
                      <a:pt x="241" y="86"/>
                    </a:lnTo>
                    <a:lnTo>
                      <a:pt x="267" y="73"/>
                    </a:lnTo>
                    <a:lnTo>
                      <a:pt x="306" y="53"/>
                    </a:lnTo>
                    <a:lnTo>
                      <a:pt x="348" y="29"/>
                    </a:lnTo>
                    <a:lnTo>
                      <a:pt x="391" y="0"/>
                    </a:lnTo>
                    <a:lnTo>
                      <a:pt x="366" y="9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 name="Google Shape;329;p21"/>
              <p:cNvSpPr/>
              <p:nvPr/>
            </p:nvSpPr>
            <p:spPr>
              <a:xfrm>
                <a:off x="3540132" y="3176597"/>
                <a:ext cx="214313" cy="1582742"/>
              </a:xfrm>
              <a:custGeom>
                <a:avLst/>
                <a:gdLst/>
                <a:ahLst/>
                <a:cxnLst/>
                <a:rect l="l" t="t" r="r" b="b"/>
                <a:pathLst>
                  <a:path w="135" h="997" extrusionOk="0">
                    <a:moveTo>
                      <a:pt x="135" y="0"/>
                    </a:moveTo>
                    <a:lnTo>
                      <a:pt x="0" y="0"/>
                    </a:lnTo>
                    <a:lnTo>
                      <a:pt x="8" y="997"/>
                    </a:lnTo>
                    <a:lnTo>
                      <a:pt x="135" y="997"/>
                    </a:lnTo>
                    <a:lnTo>
                      <a:pt x="135"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 name="Google Shape;330;p21"/>
              <p:cNvSpPr/>
              <p:nvPr/>
            </p:nvSpPr>
            <p:spPr>
              <a:xfrm>
                <a:off x="3540132" y="3176597"/>
                <a:ext cx="214313" cy="1582742"/>
              </a:xfrm>
              <a:custGeom>
                <a:avLst/>
                <a:gdLst/>
                <a:ahLst/>
                <a:cxnLst/>
                <a:rect l="l" t="t" r="r" b="b"/>
                <a:pathLst>
                  <a:path w="135" h="997" extrusionOk="0">
                    <a:moveTo>
                      <a:pt x="135" y="0"/>
                    </a:moveTo>
                    <a:lnTo>
                      <a:pt x="0" y="0"/>
                    </a:lnTo>
                    <a:lnTo>
                      <a:pt x="8" y="997"/>
                    </a:lnTo>
                    <a:lnTo>
                      <a:pt x="135" y="997"/>
                    </a:lnTo>
                    <a:lnTo>
                      <a:pt x="13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31" name="Google Shape;331;p21"/>
              <p:cNvPicPr preferRelativeResize="0"/>
              <p:nvPr/>
            </p:nvPicPr>
            <p:blipFill rotWithShape="1">
              <a:blip r:embed="rId4">
                <a:alphaModFix/>
              </a:blip>
              <a:srcRect/>
              <a:stretch/>
            </p:blipFill>
            <p:spPr>
              <a:xfrm>
                <a:off x="3533782" y="3168659"/>
                <a:ext cx="230188" cy="1597030"/>
              </a:xfrm>
              <a:prstGeom prst="rect">
                <a:avLst/>
              </a:prstGeom>
              <a:noFill/>
              <a:ln>
                <a:noFill/>
              </a:ln>
            </p:spPr>
          </p:pic>
          <p:sp>
            <p:nvSpPr>
              <p:cNvPr id="332" name="Google Shape;332;p21"/>
              <p:cNvSpPr/>
              <p:nvPr/>
            </p:nvSpPr>
            <p:spPr>
              <a:xfrm>
                <a:off x="3668719" y="3176597"/>
                <a:ext cx="211138" cy="1566867"/>
              </a:xfrm>
              <a:custGeom>
                <a:avLst/>
                <a:gdLst/>
                <a:ahLst/>
                <a:cxnLst/>
                <a:rect l="l" t="t" r="r" b="b"/>
                <a:pathLst>
                  <a:path w="133" h="987" extrusionOk="0">
                    <a:moveTo>
                      <a:pt x="133" y="0"/>
                    </a:moveTo>
                    <a:lnTo>
                      <a:pt x="0" y="0"/>
                    </a:lnTo>
                    <a:lnTo>
                      <a:pt x="11" y="987"/>
                    </a:lnTo>
                    <a:lnTo>
                      <a:pt x="117" y="987"/>
                    </a:lnTo>
                    <a:lnTo>
                      <a:pt x="133"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3" name="Google Shape;333;p21"/>
              <p:cNvSpPr/>
              <p:nvPr/>
            </p:nvSpPr>
            <p:spPr>
              <a:xfrm>
                <a:off x="3616332" y="2466982"/>
                <a:ext cx="147638" cy="185738"/>
              </a:xfrm>
              <a:custGeom>
                <a:avLst/>
                <a:gdLst/>
                <a:ahLst/>
                <a:cxnLst/>
                <a:rect l="l" t="t" r="r" b="b"/>
                <a:pathLst>
                  <a:path w="93" h="117" extrusionOk="0">
                    <a:moveTo>
                      <a:pt x="93" y="6"/>
                    </a:moveTo>
                    <a:lnTo>
                      <a:pt x="93" y="0"/>
                    </a:lnTo>
                    <a:lnTo>
                      <a:pt x="0" y="78"/>
                    </a:lnTo>
                    <a:lnTo>
                      <a:pt x="2" y="117"/>
                    </a:lnTo>
                    <a:lnTo>
                      <a:pt x="93" y="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4" name="Google Shape;334;p21"/>
              <p:cNvSpPr/>
              <p:nvPr/>
            </p:nvSpPr>
            <p:spPr>
              <a:xfrm>
                <a:off x="3494094" y="2524133"/>
                <a:ext cx="468313" cy="927103"/>
              </a:xfrm>
              <a:custGeom>
                <a:avLst/>
                <a:gdLst/>
                <a:ahLst/>
                <a:cxnLst/>
                <a:rect l="l" t="t" r="r" b="b"/>
                <a:pathLst>
                  <a:path w="295" h="584" extrusionOk="0">
                    <a:moveTo>
                      <a:pt x="0" y="569"/>
                    </a:moveTo>
                    <a:lnTo>
                      <a:pt x="0" y="569"/>
                    </a:lnTo>
                    <a:lnTo>
                      <a:pt x="5" y="453"/>
                    </a:lnTo>
                    <a:lnTo>
                      <a:pt x="8" y="395"/>
                    </a:lnTo>
                    <a:lnTo>
                      <a:pt x="12" y="338"/>
                    </a:lnTo>
                    <a:lnTo>
                      <a:pt x="12" y="338"/>
                    </a:lnTo>
                    <a:lnTo>
                      <a:pt x="16" y="282"/>
                    </a:lnTo>
                    <a:lnTo>
                      <a:pt x="20" y="252"/>
                    </a:lnTo>
                    <a:lnTo>
                      <a:pt x="23" y="224"/>
                    </a:lnTo>
                    <a:lnTo>
                      <a:pt x="28" y="195"/>
                    </a:lnTo>
                    <a:lnTo>
                      <a:pt x="34" y="168"/>
                    </a:lnTo>
                    <a:lnTo>
                      <a:pt x="43" y="140"/>
                    </a:lnTo>
                    <a:lnTo>
                      <a:pt x="49" y="127"/>
                    </a:lnTo>
                    <a:lnTo>
                      <a:pt x="56" y="114"/>
                    </a:lnTo>
                    <a:lnTo>
                      <a:pt x="56" y="114"/>
                    </a:lnTo>
                    <a:lnTo>
                      <a:pt x="67" y="94"/>
                    </a:lnTo>
                    <a:lnTo>
                      <a:pt x="80" y="76"/>
                    </a:lnTo>
                    <a:lnTo>
                      <a:pt x="95" y="60"/>
                    </a:lnTo>
                    <a:lnTo>
                      <a:pt x="110" y="45"/>
                    </a:lnTo>
                    <a:lnTo>
                      <a:pt x="128" y="32"/>
                    </a:lnTo>
                    <a:lnTo>
                      <a:pt x="147" y="21"/>
                    </a:lnTo>
                    <a:lnTo>
                      <a:pt x="167" y="10"/>
                    </a:lnTo>
                    <a:lnTo>
                      <a:pt x="188" y="0"/>
                    </a:lnTo>
                    <a:lnTo>
                      <a:pt x="188" y="0"/>
                    </a:lnTo>
                    <a:lnTo>
                      <a:pt x="208" y="17"/>
                    </a:lnTo>
                    <a:lnTo>
                      <a:pt x="228" y="35"/>
                    </a:lnTo>
                    <a:lnTo>
                      <a:pt x="238" y="43"/>
                    </a:lnTo>
                    <a:lnTo>
                      <a:pt x="247" y="53"/>
                    </a:lnTo>
                    <a:lnTo>
                      <a:pt x="254" y="65"/>
                    </a:lnTo>
                    <a:lnTo>
                      <a:pt x="262" y="76"/>
                    </a:lnTo>
                    <a:lnTo>
                      <a:pt x="262" y="76"/>
                    </a:lnTo>
                    <a:lnTo>
                      <a:pt x="267" y="86"/>
                    </a:lnTo>
                    <a:lnTo>
                      <a:pt x="270" y="96"/>
                    </a:lnTo>
                    <a:lnTo>
                      <a:pt x="277" y="115"/>
                    </a:lnTo>
                    <a:lnTo>
                      <a:pt x="280" y="137"/>
                    </a:lnTo>
                    <a:lnTo>
                      <a:pt x="283" y="159"/>
                    </a:lnTo>
                    <a:lnTo>
                      <a:pt x="283" y="181"/>
                    </a:lnTo>
                    <a:lnTo>
                      <a:pt x="283" y="204"/>
                    </a:lnTo>
                    <a:lnTo>
                      <a:pt x="280" y="246"/>
                    </a:lnTo>
                    <a:lnTo>
                      <a:pt x="280" y="246"/>
                    </a:lnTo>
                    <a:lnTo>
                      <a:pt x="278" y="272"/>
                    </a:lnTo>
                    <a:lnTo>
                      <a:pt x="275" y="297"/>
                    </a:lnTo>
                    <a:lnTo>
                      <a:pt x="273" y="323"/>
                    </a:lnTo>
                    <a:lnTo>
                      <a:pt x="273" y="348"/>
                    </a:lnTo>
                    <a:lnTo>
                      <a:pt x="273" y="348"/>
                    </a:lnTo>
                    <a:lnTo>
                      <a:pt x="274" y="375"/>
                    </a:lnTo>
                    <a:lnTo>
                      <a:pt x="278" y="401"/>
                    </a:lnTo>
                    <a:lnTo>
                      <a:pt x="285" y="453"/>
                    </a:lnTo>
                    <a:lnTo>
                      <a:pt x="292" y="505"/>
                    </a:lnTo>
                    <a:lnTo>
                      <a:pt x="294" y="532"/>
                    </a:lnTo>
                    <a:lnTo>
                      <a:pt x="295" y="558"/>
                    </a:lnTo>
                    <a:lnTo>
                      <a:pt x="295" y="558"/>
                    </a:lnTo>
                    <a:lnTo>
                      <a:pt x="290" y="560"/>
                    </a:lnTo>
                    <a:lnTo>
                      <a:pt x="273" y="565"/>
                    </a:lnTo>
                    <a:lnTo>
                      <a:pt x="246" y="571"/>
                    </a:lnTo>
                    <a:lnTo>
                      <a:pt x="210" y="579"/>
                    </a:lnTo>
                    <a:lnTo>
                      <a:pt x="188" y="581"/>
                    </a:lnTo>
                    <a:lnTo>
                      <a:pt x="166" y="582"/>
                    </a:lnTo>
                    <a:lnTo>
                      <a:pt x="141" y="584"/>
                    </a:lnTo>
                    <a:lnTo>
                      <a:pt x="115" y="584"/>
                    </a:lnTo>
                    <a:lnTo>
                      <a:pt x="89" y="582"/>
                    </a:lnTo>
                    <a:lnTo>
                      <a:pt x="61" y="580"/>
                    </a:lnTo>
                    <a:lnTo>
                      <a:pt x="31" y="575"/>
                    </a:lnTo>
                    <a:lnTo>
                      <a:pt x="0" y="569"/>
                    </a:lnTo>
                    <a:lnTo>
                      <a:pt x="0" y="569"/>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5" name="Google Shape;335;p21"/>
              <p:cNvSpPr/>
              <p:nvPr/>
            </p:nvSpPr>
            <p:spPr>
              <a:xfrm>
                <a:off x="3529019" y="2476507"/>
                <a:ext cx="276226" cy="449264"/>
              </a:xfrm>
              <a:custGeom>
                <a:avLst/>
                <a:gdLst/>
                <a:ahLst/>
                <a:cxnLst/>
                <a:rect l="l" t="t" r="r" b="b"/>
                <a:pathLst>
                  <a:path w="174" h="283" extrusionOk="0">
                    <a:moveTo>
                      <a:pt x="148" y="0"/>
                    </a:moveTo>
                    <a:lnTo>
                      <a:pt x="70" y="81"/>
                    </a:lnTo>
                    <a:lnTo>
                      <a:pt x="70" y="81"/>
                    </a:lnTo>
                    <a:lnTo>
                      <a:pt x="56" y="100"/>
                    </a:lnTo>
                    <a:lnTo>
                      <a:pt x="40" y="124"/>
                    </a:lnTo>
                    <a:lnTo>
                      <a:pt x="40" y="124"/>
                    </a:lnTo>
                    <a:lnTo>
                      <a:pt x="30" y="144"/>
                    </a:lnTo>
                    <a:lnTo>
                      <a:pt x="25" y="155"/>
                    </a:lnTo>
                    <a:lnTo>
                      <a:pt x="21" y="168"/>
                    </a:lnTo>
                    <a:lnTo>
                      <a:pt x="14" y="196"/>
                    </a:lnTo>
                    <a:lnTo>
                      <a:pt x="6" y="232"/>
                    </a:lnTo>
                    <a:lnTo>
                      <a:pt x="6" y="232"/>
                    </a:lnTo>
                    <a:lnTo>
                      <a:pt x="0" y="282"/>
                    </a:lnTo>
                    <a:lnTo>
                      <a:pt x="0" y="283"/>
                    </a:lnTo>
                    <a:lnTo>
                      <a:pt x="0" y="283"/>
                    </a:lnTo>
                    <a:lnTo>
                      <a:pt x="4" y="266"/>
                    </a:lnTo>
                    <a:lnTo>
                      <a:pt x="7" y="251"/>
                    </a:lnTo>
                    <a:lnTo>
                      <a:pt x="16" y="221"/>
                    </a:lnTo>
                    <a:lnTo>
                      <a:pt x="26" y="195"/>
                    </a:lnTo>
                    <a:lnTo>
                      <a:pt x="37" y="174"/>
                    </a:lnTo>
                    <a:lnTo>
                      <a:pt x="46" y="158"/>
                    </a:lnTo>
                    <a:lnTo>
                      <a:pt x="55" y="145"/>
                    </a:lnTo>
                    <a:lnTo>
                      <a:pt x="62" y="136"/>
                    </a:lnTo>
                    <a:lnTo>
                      <a:pt x="61" y="113"/>
                    </a:lnTo>
                    <a:lnTo>
                      <a:pt x="68" y="123"/>
                    </a:lnTo>
                    <a:lnTo>
                      <a:pt x="174" y="37"/>
                    </a:lnTo>
                    <a:lnTo>
                      <a:pt x="148"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 name="Google Shape;336;p21"/>
              <p:cNvSpPr/>
              <p:nvPr/>
            </p:nvSpPr>
            <p:spPr>
              <a:xfrm>
                <a:off x="3270256" y="2630495"/>
                <a:ext cx="565151" cy="657227"/>
              </a:xfrm>
              <a:custGeom>
                <a:avLst/>
                <a:gdLst/>
                <a:ahLst/>
                <a:cxnLst/>
                <a:rect l="l" t="t" r="r" b="b"/>
                <a:pathLst>
                  <a:path w="356" h="414" extrusionOk="0">
                    <a:moveTo>
                      <a:pt x="307" y="4"/>
                    </a:moveTo>
                    <a:lnTo>
                      <a:pt x="307" y="4"/>
                    </a:lnTo>
                    <a:lnTo>
                      <a:pt x="300" y="6"/>
                    </a:lnTo>
                    <a:lnTo>
                      <a:pt x="293" y="11"/>
                    </a:lnTo>
                    <a:lnTo>
                      <a:pt x="287" y="17"/>
                    </a:lnTo>
                    <a:lnTo>
                      <a:pt x="281" y="26"/>
                    </a:lnTo>
                    <a:lnTo>
                      <a:pt x="269" y="45"/>
                    </a:lnTo>
                    <a:lnTo>
                      <a:pt x="257" y="67"/>
                    </a:lnTo>
                    <a:lnTo>
                      <a:pt x="247" y="92"/>
                    </a:lnTo>
                    <a:lnTo>
                      <a:pt x="239" y="116"/>
                    </a:lnTo>
                    <a:lnTo>
                      <a:pt x="230" y="139"/>
                    </a:lnTo>
                    <a:lnTo>
                      <a:pt x="225" y="159"/>
                    </a:lnTo>
                    <a:lnTo>
                      <a:pt x="225" y="159"/>
                    </a:lnTo>
                    <a:lnTo>
                      <a:pt x="221" y="169"/>
                    </a:lnTo>
                    <a:lnTo>
                      <a:pt x="218" y="181"/>
                    </a:lnTo>
                    <a:lnTo>
                      <a:pt x="213" y="194"/>
                    </a:lnTo>
                    <a:lnTo>
                      <a:pt x="209" y="197"/>
                    </a:lnTo>
                    <a:lnTo>
                      <a:pt x="205" y="200"/>
                    </a:lnTo>
                    <a:lnTo>
                      <a:pt x="205" y="200"/>
                    </a:lnTo>
                    <a:lnTo>
                      <a:pt x="188" y="210"/>
                    </a:lnTo>
                    <a:lnTo>
                      <a:pt x="170" y="220"/>
                    </a:lnTo>
                    <a:lnTo>
                      <a:pt x="154" y="231"/>
                    </a:lnTo>
                    <a:lnTo>
                      <a:pt x="139" y="241"/>
                    </a:lnTo>
                    <a:lnTo>
                      <a:pt x="111" y="263"/>
                    </a:lnTo>
                    <a:lnTo>
                      <a:pt x="85" y="286"/>
                    </a:lnTo>
                    <a:lnTo>
                      <a:pt x="40" y="325"/>
                    </a:lnTo>
                    <a:lnTo>
                      <a:pt x="20" y="342"/>
                    </a:lnTo>
                    <a:lnTo>
                      <a:pt x="10" y="348"/>
                    </a:lnTo>
                    <a:lnTo>
                      <a:pt x="0" y="353"/>
                    </a:lnTo>
                    <a:lnTo>
                      <a:pt x="28" y="414"/>
                    </a:lnTo>
                    <a:lnTo>
                      <a:pt x="28" y="414"/>
                    </a:lnTo>
                    <a:lnTo>
                      <a:pt x="133" y="353"/>
                    </a:lnTo>
                    <a:lnTo>
                      <a:pt x="262" y="279"/>
                    </a:lnTo>
                    <a:lnTo>
                      <a:pt x="262" y="279"/>
                    </a:lnTo>
                    <a:lnTo>
                      <a:pt x="269" y="274"/>
                    </a:lnTo>
                    <a:lnTo>
                      <a:pt x="275" y="270"/>
                    </a:lnTo>
                    <a:lnTo>
                      <a:pt x="280" y="263"/>
                    </a:lnTo>
                    <a:lnTo>
                      <a:pt x="285" y="256"/>
                    </a:lnTo>
                    <a:lnTo>
                      <a:pt x="293" y="238"/>
                    </a:lnTo>
                    <a:lnTo>
                      <a:pt x="301" y="219"/>
                    </a:lnTo>
                    <a:lnTo>
                      <a:pt x="315" y="181"/>
                    </a:lnTo>
                    <a:lnTo>
                      <a:pt x="323" y="154"/>
                    </a:lnTo>
                    <a:lnTo>
                      <a:pt x="323" y="154"/>
                    </a:lnTo>
                    <a:lnTo>
                      <a:pt x="332" y="134"/>
                    </a:lnTo>
                    <a:lnTo>
                      <a:pt x="341" y="109"/>
                    </a:lnTo>
                    <a:lnTo>
                      <a:pt x="349" y="81"/>
                    </a:lnTo>
                    <a:lnTo>
                      <a:pt x="352" y="67"/>
                    </a:lnTo>
                    <a:lnTo>
                      <a:pt x="354" y="53"/>
                    </a:lnTo>
                    <a:lnTo>
                      <a:pt x="356" y="40"/>
                    </a:lnTo>
                    <a:lnTo>
                      <a:pt x="356" y="29"/>
                    </a:lnTo>
                    <a:lnTo>
                      <a:pt x="353" y="17"/>
                    </a:lnTo>
                    <a:lnTo>
                      <a:pt x="349" y="10"/>
                    </a:lnTo>
                    <a:lnTo>
                      <a:pt x="346" y="6"/>
                    </a:lnTo>
                    <a:lnTo>
                      <a:pt x="342" y="4"/>
                    </a:lnTo>
                    <a:lnTo>
                      <a:pt x="338" y="1"/>
                    </a:lnTo>
                    <a:lnTo>
                      <a:pt x="333" y="0"/>
                    </a:lnTo>
                    <a:lnTo>
                      <a:pt x="328" y="0"/>
                    </a:lnTo>
                    <a:lnTo>
                      <a:pt x="322" y="0"/>
                    </a:lnTo>
                    <a:lnTo>
                      <a:pt x="307" y="4"/>
                    </a:lnTo>
                    <a:lnTo>
                      <a:pt x="307" y="4"/>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 name="Google Shape;337;p21"/>
              <p:cNvSpPr/>
              <p:nvPr/>
            </p:nvSpPr>
            <p:spPr>
              <a:xfrm>
                <a:off x="3349631" y="4700601"/>
                <a:ext cx="366713" cy="136525"/>
              </a:xfrm>
              <a:custGeom>
                <a:avLst/>
                <a:gdLst/>
                <a:ahLst/>
                <a:cxnLst/>
                <a:rect l="l" t="t" r="r" b="b"/>
                <a:pathLst>
                  <a:path w="231" h="86" extrusionOk="0">
                    <a:moveTo>
                      <a:pt x="39" y="44"/>
                    </a:moveTo>
                    <a:lnTo>
                      <a:pt x="39" y="44"/>
                    </a:lnTo>
                    <a:lnTo>
                      <a:pt x="27" y="44"/>
                    </a:lnTo>
                    <a:lnTo>
                      <a:pt x="27" y="44"/>
                    </a:lnTo>
                    <a:lnTo>
                      <a:pt x="21" y="44"/>
                    </a:lnTo>
                    <a:lnTo>
                      <a:pt x="16" y="45"/>
                    </a:lnTo>
                    <a:lnTo>
                      <a:pt x="11" y="47"/>
                    </a:lnTo>
                    <a:lnTo>
                      <a:pt x="7" y="50"/>
                    </a:lnTo>
                    <a:lnTo>
                      <a:pt x="7" y="50"/>
                    </a:lnTo>
                    <a:lnTo>
                      <a:pt x="5" y="55"/>
                    </a:lnTo>
                    <a:lnTo>
                      <a:pt x="4" y="58"/>
                    </a:lnTo>
                    <a:lnTo>
                      <a:pt x="4" y="62"/>
                    </a:lnTo>
                    <a:lnTo>
                      <a:pt x="4" y="62"/>
                    </a:lnTo>
                    <a:lnTo>
                      <a:pt x="1" y="62"/>
                    </a:lnTo>
                    <a:lnTo>
                      <a:pt x="1" y="62"/>
                    </a:lnTo>
                    <a:lnTo>
                      <a:pt x="0" y="63"/>
                    </a:lnTo>
                    <a:lnTo>
                      <a:pt x="0" y="66"/>
                    </a:lnTo>
                    <a:lnTo>
                      <a:pt x="1" y="67"/>
                    </a:lnTo>
                    <a:lnTo>
                      <a:pt x="2" y="68"/>
                    </a:lnTo>
                    <a:lnTo>
                      <a:pt x="2" y="68"/>
                    </a:lnTo>
                    <a:lnTo>
                      <a:pt x="14" y="73"/>
                    </a:lnTo>
                    <a:lnTo>
                      <a:pt x="25" y="77"/>
                    </a:lnTo>
                    <a:lnTo>
                      <a:pt x="46" y="83"/>
                    </a:lnTo>
                    <a:lnTo>
                      <a:pt x="63" y="85"/>
                    </a:lnTo>
                    <a:lnTo>
                      <a:pt x="78" y="86"/>
                    </a:lnTo>
                    <a:lnTo>
                      <a:pt x="78" y="86"/>
                    </a:lnTo>
                    <a:lnTo>
                      <a:pt x="89" y="85"/>
                    </a:lnTo>
                    <a:lnTo>
                      <a:pt x="97" y="83"/>
                    </a:lnTo>
                    <a:lnTo>
                      <a:pt x="104" y="82"/>
                    </a:lnTo>
                    <a:lnTo>
                      <a:pt x="168" y="68"/>
                    </a:lnTo>
                    <a:lnTo>
                      <a:pt x="168" y="68"/>
                    </a:lnTo>
                    <a:lnTo>
                      <a:pt x="170" y="68"/>
                    </a:lnTo>
                    <a:lnTo>
                      <a:pt x="171" y="70"/>
                    </a:lnTo>
                    <a:lnTo>
                      <a:pt x="173" y="71"/>
                    </a:lnTo>
                    <a:lnTo>
                      <a:pt x="174" y="73"/>
                    </a:lnTo>
                    <a:lnTo>
                      <a:pt x="174" y="75"/>
                    </a:lnTo>
                    <a:lnTo>
                      <a:pt x="174" y="75"/>
                    </a:lnTo>
                    <a:lnTo>
                      <a:pt x="174" y="77"/>
                    </a:lnTo>
                    <a:lnTo>
                      <a:pt x="175" y="78"/>
                    </a:lnTo>
                    <a:lnTo>
                      <a:pt x="176" y="80"/>
                    </a:lnTo>
                    <a:lnTo>
                      <a:pt x="179" y="80"/>
                    </a:lnTo>
                    <a:lnTo>
                      <a:pt x="226" y="78"/>
                    </a:lnTo>
                    <a:lnTo>
                      <a:pt x="226" y="78"/>
                    </a:lnTo>
                    <a:lnTo>
                      <a:pt x="227" y="77"/>
                    </a:lnTo>
                    <a:lnTo>
                      <a:pt x="229" y="77"/>
                    </a:lnTo>
                    <a:lnTo>
                      <a:pt x="230" y="75"/>
                    </a:lnTo>
                    <a:lnTo>
                      <a:pt x="231" y="73"/>
                    </a:lnTo>
                    <a:lnTo>
                      <a:pt x="230" y="50"/>
                    </a:lnTo>
                    <a:lnTo>
                      <a:pt x="227" y="50"/>
                    </a:lnTo>
                    <a:lnTo>
                      <a:pt x="227" y="50"/>
                    </a:lnTo>
                    <a:lnTo>
                      <a:pt x="227" y="50"/>
                    </a:lnTo>
                    <a:lnTo>
                      <a:pt x="229" y="42"/>
                    </a:lnTo>
                    <a:lnTo>
                      <a:pt x="230" y="35"/>
                    </a:lnTo>
                    <a:lnTo>
                      <a:pt x="229" y="29"/>
                    </a:lnTo>
                    <a:lnTo>
                      <a:pt x="227" y="22"/>
                    </a:lnTo>
                    <a:lnTo>
                      <a:pt x="222" y="12"/>
                    </a:lnTo>
                    <a:lnTo>
                      <a:pt x="219" y="5"/>
                    </a:lnTo>
                    <a:lnTo>
                      <a:pt x="219" y="5"/>
                    </a:lnTo>
                    <a:lnTo>
                      <a:pt x="215" y="4"/>
                    </a:lnTo>
                    <a:lnTo>
                      <a:pt x="212" y="4"/>
                    </a:lnTo>
                    <a:lnTo>
                      <a:pt x="212" y="4"/>
                    </a:lnTo>
                    <a:lnTo>
                      <a:pt x="200" y="10"/>
                    </a:lnTo>
                    <a:lnTo>
                      <a:pt x="189" y="14"/>
                    </a:lnTo>
                    <a:lnTo>
                      <a:pt x="179" y="16"/>
                    </a:lnTo>
                    <a:lnTo>
                      <a:pt x="169" y="17"/>
                    </a:lnTo>
                    <a:lnTo>
                      <a:pt x="169" y="17"/>
                    </a:lnTo>
                    <a:lnTo>
                      <a:pt x="161" y="17"/>
                    </a:lnTo>
                    <a:lnTo>
                      <a:pt x="155" y="16"/>
                    </a:lnTo>
                    <a:lnTo>
                      <a:pt x="149" y="14"/>
                    </a:lnTo>
                    <a:lnTo>
                      <a:pt x="144" y="11"/>
                    </a:lnTo>
                    <a:lnTo>
                      <a:pt x="137" y="6"/>
                    </a:lnTo>
                    <a:lnTo>
                      <a:pt x="132" y="1"/>
                    </a:lnTo>
                    <a:lnTo>
                      <a:pt x="132" y="1"/>
                    </a:lnTo>
                    <a:lnTo>
                      <a:pt x="128" y="0"/>
                    </a:lnTo>
                    <a:lnTo>
                      <a:pt x="125" y="0"/>
                    </a:lnTo>
                    <a:lnTo>
                      <a:pt x="125" y="0"/>
                    </a:lnTo>
                    <a:lnTo>
                      <a:pt x="114" y="8"/>
                    </a:lnTo>
                    <a:lnTo>
                      <a:pt x="102" y="15"/>
                    </a:lnTo>
                    <a:lnTo>
                      <a:pt x="73" y="29"/>
                    </a:lnTo>
                    <a:lnTo>
                      <a:pt x="39" y="44"/>
                    </a:lnTo>
                    <a:lnTo>
                      <a:pt x="39" y="44"/>
                    </a:lnTo>
                    <a:lnTo>
                      <a:pt x="39" y="44"/>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 name="Google Shape;338;p21"/>
              <p:cNvSpPr/>
              <p:nvPr/>
            </p:nvSpPr>
            <p:spPr>
              <a:xfrm>
                <a:off x="3429006" y="4700601"/>
                <a:ext cx="455613" cy="169863"/>
              </a:xfrm>
              <a:custGeom>
                <a:avLst/>
                <a:gdLst/>
                <a:ahLst/>
                <a:cxnLst/>
                <a:rect l="l" t="t" r="r" b="b"/>
                <a:pathLst>
                  <a:path w="287" h="107" extrusionOk="0">
                    <a:moveTo>
                      <a:pt x="48" y="55"/>
                    </a:moveTo>
                    <a:lnTo>
                      <a:pt x="48" y="55"/>
                    </a:lnTo>
                    <a:lnTo>
                      <a:pt x="33" y="53"/>
                    </a:lnTo>
                    <a:lnTo>
                      <a:pt x="33" y="53"/>
                    </a:lnTo>
                    <a:lnTo>
                      <a:pt x="26" y="55"/>
                    </a:lnTo>
                    <a:lnTo>
                      <a:pt x="20" y="56"/>
                    </a:lnTo>
                    <a:lnTo>
                      <a:pt x="13" y="60"/>
                    </a:lnTo>
                    <a:lnTo>
                      <a:pt x="8" y="63"/>
                    </a:lnTo>
                    <a:lnTo>
                      <a:pt x="8" y="63"/>
                    </a:lnTo>
                    <a:lnTo>
                      <a:pt x="6" y="68"/>
                    </a:lnTo>
                    <a:lnTo>
                      <a:pt x="3" y="72"/>
                    </a:lnTo>
                    <a:lnTo>
                      <a:pt x="3" y="77"/>
                    </a:lnTo>
                    <a:lnTo>
                      <a:pt x="3" y="77"/>
                    </a:lnTo>
                    <a:lnTo>
                      <a:pt x="0" y="77"/>
                    </a:lnTo>
                    <a:lnTo>
                      <a:pt x="0" y="77"/>
                    </a:lnTo>
                    <a:lnTo>
                      <a:pt x="0" y="80"/>
                    </a:lnTo>
                    <a:lnTo>
                      <a:pt x="0" y="82"/>
                    </a:lnTo>
                    <a:lnTo>
                      <a:pt x="1" y="85"/>
                    </a:lnTo>
                    <a:lnTo>
                      <a:pt x="3" y="86"/>
                    </a:lnTo>
                    <a:lnTo>
                      <a:pt x="3" y="86"/>
                    </a:lnTo>
                    <a:lnTo>
                      <a:pt x="17" y="92"/>
                    </a:lnTo>
                    <a:lnTo>
                      <a:pt x="31" y="97"/>
                    </a:lnTo>
                    <a:lnTo>
                      <a:pt x="44" y="101"/>
                    </a:lnTo>
                    <a:lnTo>
                      <a:pt x="57" y="103"/>
                    </a:lnTo>
                    <a:lnTo>
                      <a:pt x="79" y="106"/>
                    </a:lnTo>
                    <a:lnTo>
                      <a:pt x="98" y="107"/>
                    </a:lnTo>
                    <a:lnTo>
                      <a:pt x="98" y="107"/>
                    </a:lnTo>
                    <a:lnTo>
                      <a:pt x="110" y="106"/>
                    </a:lnTo>
                    <a:lnTo>
                      <a:pt x="120" y="104"/>
                    </a:lnTo>
                    <a:lnTo>
                      <a:pt x="129" y="102"/>
                    </a:lnTo>
                    <a:lnTo>
                      <a:pt x="208" y="86"/>
                    </a:lnTo>
                    <a:lnTo>
                      <a:pt x="208" y="86"/>
                    </a:lnTo>
                    <a:lnTo>
                      <a:pt x="211" y="86"/>
                    </a:lnTo>
                    <a:lnTo>
                      <a:pt x="213" y="87"/>
                    </a:lnTo>
                    <a:lnTo>
                      <a:pt x="215" y="89"/>
                    </a:lnTo>
                    <a:lnTo>
                      <a:pt x="216" y="92"/>
                    </a:lnTo>
                    <a:lnTo>
                      <a:pt x="216" y="93"/>
                    </a:lnTo>
                    <a:lnTo>
                      <a:pt x="216" y="93"/>
                    </a:lnTo>
                    <a:lnTo>
                      <a:pt x="216" y="96"/>
                    </a:lnTo>
                    <a:lnTo>
                      <a:pt x="217" y="98"/>
                    </a:lnTo>
                    <a:lnTo>
                      <a:pt x="220" y="99"/>
                    </a:lnTo>
                    <a:lnTo>
                      <a:pt x="222" y="99"/>
                    </a:lnTo>
                    <a:lnTo>
                      <a:pt x="282" y="97"/>
                    </a:lnTo>
                    <a:lnTo>
                      <a:pt x="282" y="97"/>
                    </a:lnTo>
                    <a:lnTo>
                      <a:pt x="283" y="97"/>
                    </a:lnTo>
                    <a:lnTo>
                      <a:pt x="285" y="96"/>
                    </a:lnTo>
                    <a:lnTo>
                      <a:pt x="287" y="93"/>
                    </a:lnTo>
                    <a:lnTo>
                      <a:pt x="287" y="92"/>
                    </a:lnTo>
                    <a:lnTo>
                      <a:pt x="285" y="62"/>
                    </a:lnTo>
                    <a:lnTo>
                      <a:pt x="283" y="62"/>
                    </a:lnTo>
                    <a:lnTo>
                      <a:pt x="283" y="62"/>
                    </a:lnTo>
                    <a:lnTo>
                      <a:pt x="283" y="62"/>
                    </a:lnTo>
                    <a:lnTo>
                      <a:pt x="285" y="53"/>
                    </a:lnTo>
                    <a:lnTo>
                      <a:pt x="285" y="45"/>
                    </a:lnTo>
                    <a:lnTo>
                      <a:pt x="284" y="36"/>
                    </a:lnTo>
                    <a:lnTo>
                      <a:pt x="283" y="29"/>
                    </a:lnTo>
                    <a:lnTo>
                      <a:pt x="277" y="15"/>
                    </a:lnTo>
                    <a:lnTo>
                      <a:pt x="272" y="6"/>
                    </a:lnTo>
                    <a:lnTo>
                      <a:pt x="272" y="6"/>
                    </a:lnTo>
                    <a:lnTo>
                      <a:pt x="269" y="5"/>
                    </a:lnTo>
                    <a:lnTo>
                      <a:pt x="268" y="4"/>
                    </a:lnTo>
                    <a:lnTo>
                      <a:pt x="265" y="4"/>
                    </a:lnTo>
                    <a:lnTo>
                      <a:pt x="264" y="5"/>
                    </a:lnTo>
                    <a:lnTo>
                      <a:pt x="264" y="5"/>
                    </a:lnTo>
                    <a:lnTo>
                      <a:pt x="249" y="12"/>
                    </a:lnTo>
                    <a:lnTo>
                      <a:pt x="236" y="17"/>
                    </a:lnTo>
                    <a:lnTo>
                      <a:pt x="222" y="20"/>
                    </a:lnTo>
                    <a:lnTo>
                      <a:pt x="210" y="21"/>
                    </a:lnTo>
                    <a:lnTo>
                      <a:pt x="210" y="21"/>
                    </a:lnTo>
                    <a:lnTo>
                      <a:pt x="201" y="21"/>
                    </a:lnTo>
                    <a:lnTo>
                      <a:pt x="192" y="20"/>
                    </a:lnTo>
                    <a:lnTo>
                      <a:pt x="185" y="17"/>
                    </a:lnTo>
                    <a:lnTo>
                      <a:pt x="179" y="15"/>
                    </a:lnTo>
                    <a:lnTo>
                      <a:pt x="170" y="9"/>
                    </a:lnTo>
                    <a:lnTo>
                      <a:pt x="164" y="1"/>
                    </a:lnTo>
                    <a:lnTo>
                      <a:pt x="164" y="1"/>
                    </a:lnTo>
                    <a:lnTo>
                      <a:pt x="161" y="0"/>
                    </a:lnTo>
                    <a:lnTo>
                      <a:pt x="160" y="0"/>
                    </a:lnTo>
                    <a:lnTo>
                      <a:pt x="157" y="0"/>
                    </a:lnTo>
                    <a:lnTo>
                      <a:pt x="155" y="1"/>
                    </a:lnTo>
                    <a:lnTo>
                      <a:pt x="155" y="1"/>
                    </a:lnTo>
                    <a:lnTo>
                      <a:pt x="143" y="9"/>
                    </a:lnTo>
                    <a:lnTo>
                      <a:pt x="126" y="19"/>
                    </a:lnTo>
                    <a:lnTo>
                      <a:pt x="90" y="36"/>
                    </a:lnTo>
                    <a:lnTo>
                      <a:pt x="61" y="50"/>
                    </a:lnTo>
                    <a:lnTo>
                      <a:pt x="48" y="55"/>
                    </a:lnTo>
                    <a:lnTo>
                      <a:pt x="48" y="55"/>
                    </a:lnTo>
                    <a:lnTo>
                      <a:pt x="48" y="55"/>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39" name="Google Shape;339;p21"/>
            <p:cNvGrpSpPr/>
            <p:nvPr/>
          </p:nvGrpSpPr>
          <p:grpSpPr>
            <a:xfrm>
              <a:off x="4214375" y="1518856"/>
              <a:ext cx="1592265" cy="2933709"/>
              <a:chOff x="6681800" y="1962156"/>
              <a:chExt cx="1592265" cy="2933709"/>
            </a:xfrm>
          </p:grpSpPr>
          <p:sp>
            <p:nvSpPr>
              <p:cNvPr id="340" name="Google Shape;340;p21"/>
              <p:cNvSpPr/>
              <p:nvPr/>
            </p:nvSpPr>
            <p:spPr>
              <a:xfrm>
                <a:off x="7367601" y="4594239"/>
                <a:ext cx="131763" cy="128588"/>
              </a:xfrm>
              <a:custGeom>
                <a:avLst/>
                <a:gdLst/>
                <a:ahLst/>
                <a:cxnLst/>
                <a:rect l="l" t="t" r="r" b="b"/>
                <a:pathLst>
                  <a:path w="83" h="81" extrusionOk="0">
                    <a:moveTo>
                      <a:pt x="30" y="6"/>
                    </a:moveTo>
                    <a:lnTo>
                      <a:pt x="0" y="50"/>
                    </a:lnTo>
                    <a:lnTo>
                      <a:pt x="57" y="81"/>
                    </a:lnTo>
                    <a:lnTo>
                      <a:pt x="83" y="0"/>
                    </a:lnTo>
                    <a:lnTo>
                      <a:pt x="30" y="6"/>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 name="Google Shape;341;p21"/>
              <p:cNvSpPr/>
              <p:nvPr/>
            </p:nvSpPr>
            <p:spPr>
              <a:xfrm>
                <a:off x="7554926" y="4624402"/>
                <a:ext cx="103188" cy="98425"/>
              </a:xfrm>
              <a:custGeom>
                <a:avLst/>
                <a:gdLst/>
                <a:ahLst/>
                <a:cxnLst/>
                <a:rect l="l" t="t" r="r" b="b"/>
                <a:pathLst>
                  <a:path w="65" h="62" extrusionOk="0">
                    <a:moveTo>
                      <a:pt x="0" y="23"/>
                    </a:moveTo>
                    <a:lnTo>
                      <a:pt x="0" y="57"/>
                    </a:lnTo>
                    <a:lnTo>
                      <a:pt x="65" y="62"/>
                    </a:lnTo>
                    <a:lnTo>
                      <a:pt x="48" y="0"/>
                    </a:lnTo>
                    <a:lnTo>
                      <a:pt x="0" y="23"/>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 name="Google Shape;342;p21"/>
              <p:cNvSpPr/>
              <p:nvPr/>
            </p:nvSpPr>
            <p:spPr>
              <a:xfrm>
                <a:off x="7554926" y="4624402"/>
                <a:ext cx="103188" cy="98425"/>
              </a:xfrm>
              <a:custGeom>
                <a:avLst/>
                <a:gdLst/>
                <a:ahLst/>
                <a:cxnLst/>
                <a:rect l="l" t="t" r="r" b="b"/>
                <a:pathLst>
                  <a:path w="65" h="62" extrusionOk="0">
                    <a:moveTo>
                      <a:pt x="0" y="23"/>
                    </a:moveTo>
                    <a:lnTo>
                      <a:pt x="0" y="57"/>
                    </a:lnTo>
                    <a:lnTo>
                      <a:pt x="65" y="62"/>
                    </a:lnTo>
                    <a:lnTo>
                      <a:pt x="48" y="0"/>
                    </a:lnTo>
                    <a:lnTo>
                      <a:pt x="0" y="23"/>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 name="Google Shape;343;p21"/>
              <p:cNvSpPr/>
              <p:nvPr/>
            </p:nvSpPr>
            <p:spPr>
              <a:xfrm>
                <a:off x="7264413" y="3427423"/>
                <a:ext cx="768351" cy="1255716"/>
              </a:xfrm>
              <a:custGeom>
                <a:avLst/>
                <a:gdLst/>
                <a:ahLst/>
                <a:cxnLst/>
                <a:rect l="l" t="t" r="r" b="b"/>
                <a:pathLst>
                  <a:path w="484" h="791" extrusionOk="0">
                    <a:moveTo>
                      <a:pt x="484" y="0"/>
                    </a:moveTo>
                    <a:lnTo>
                      <a:pt x="484" y="0"/>
                    </a:lnTo>
                    <a:lnTo>
                      <a:pt x="0" y="0"/>
                    </a:lnTo>
                    <a:lnTo>
                      <a:pt x="0" y="0"/>
                    </a:lnTo>
                    <a:lnTo>
                      <a:pt x="5" y="26"/>
                    </a:lnTo>
                    <a:lnTo>
                      <a:pt x="10" y="51"/>
                    </a:lnTo>
                    <a:lnTo>
                      <a:pt x="25" y="103"/>
                    </a:lnTo>
                    <a:lnTo>
                      <a:pt x="40" y="154"/>
                    </a:lnTo>
                    <a:lnTo>
                      <a:pt x="55" y="205"/>
                    </a:lnTo>
                    <a:lnTo>
                      <a:pt x="55" y="205"/>
                    </a:lnTo>
                    <a:lnTo>
                      <a:pt x="81" y="300"/>
                    </a:lnTo>
                    <a:lnTo>
                      <a:pt x="94" y="348"/>
                    </a:lnTo>
                    <a:lnTo>
                      <a:pt x="105" y="396"/>
                    </a:lnTo>
                    <a:lnTo>
                      <a:pt x="105" y="396"/>
                    </a:lnTo>
                    <a:lnTo>
                      <a:pt x="112" y="444"/>
                    </a:lnTo>
                    <a:lnTo>
                      <a:pt x="120" y="494"/>
                    </a:lnTo>
                    <a:lnTo>
                      <a:pt x="126" y="542"/>
                    </a:lnTo>
                    <a:lnTo>
                      <a:pt x="135" y="591"/>
                    </a:lnTo>
                    <a:lnTo>
                      <a:pt x="135" y="591"/>
                    </a:lnTo>
                    <a:lnTo>
                      <a:pt x="137" y="605"/>
                    </a:lnTo>
                    <a:lnTo>
                      <a:pt x="137" y="616"/>
                    </a:lnTo>
                    <a:lnTo>
                      <a:pt x="137" y="626"/>
                    </a:lnTo>
                    <a:lnTo>
                      <a:pt x="135" y="634"/>
                    </a:lnTo>
                    <a:lnTo>
                      <a:pt x="132" y="643"/>
                    </a:lnTo>
                    <a:lnTo>
                      <a:pt x="128" y="653"/>
                    </a:lnTo>
                    <a:lnTo>
                      <a:pt x="116" y="674"/>
                    </a:lnTo>
                    <a:lnTo>
                      <a:pt x="116" y="674"/>
                    </a:lnTo>
                    <a:lnTo>
                      <a:pt x="106" y="690"/>
                    </a:lnTo>
                    <a:lnTo>
                      <a:pt x="91" y="713"/>
                    </a:lnTo>
                    <a:lnTo>
                      <a:pt x="84" y="724"/>
                    </a:lnTo>
                    <a:lnTo>
                      <a:pt x="77" y="735"/>
                    </a:lnTo>
                    <a:lnTo>
                      <a:pt x="75" y="744"/>
                    </a:lnTo>
                    <a:lnTo>
                      <a:pt x="74" y="747"/>
                    </a:lnTo>
                    <a:lnTo>
                      <a:pt x="75" y="751"/>
                    </a:lnTo>
                    <a:lnTo>
                      <a:pt x="75" y="751"/>
                    </a:lnTo>
                    <a:lnTo>
                      <a:pt x="77" y="752"/>
                    </a:lnTo>
                    <a:lnTo>
                      <a:pt x="77" y="752"/>
                    </a:lnTo>
                    <a:lnTo>
                      <a:pt x="77" y="752"/>
                    </a:lnTo>
                    <a:lnTo>
                      <a:pt x="84" y="756"/>
                    </a:lnTo>
                    <a:lnTo>
                      <a:pt x="84" y="756"/>
                    </a:lnTo>
                    <a:lnTo>
                      <a:pt x="95" y="759"/>
                    </a:lnTo>
                    <a:lnTo>
                      <a:pt x="106" y="762"/>
                    </a:lnTo>
                    <a:lnTo>
                      <a:pt x="127" y="772"/>
                    </a:lnTo>
                    <a:lnTo>
                      <a:pt x="127" y="772"/>
                    </a:lnTo>
                    <a:lnTo>
                      <a:pt x="133" y="773"/>
                    </a:lnTo>
                    <a:lnTo>
                      <a:pt x="136" y="775"/>
                    </a:lnTo>
                    <a:lnTo>
                      <a:pt x="140" y="775"/>
                    </a:lnTo>
                    <a:lnTo>
                      <a:pt x="140" y="775"/>
                    </a:lnTo>
                    <a:lnTo>
                      <a:pt x="145" y="769"/>
                    </a:lnTo>
                    <a:lnTo>
                      <a:pt x="148" y="762"/>
                    </a:lnTo>
                    <a:lnTo>
                      <a:pt x="153" y="757"/>
                    </a:lnTo>
                    <a:lnTo>
                      <a:pt x="159" y="751"/>
                    </a:lnTo>
                    <a:lnTo>
                      <a:pt x="159" y="751"/>
                    </a:lnTo>
                    <a:lnTo>
                      <a:pt x="162" y="761"/>
                    </a:lnTo>
                    <a:lnTo>
                      <a:pt x="163" y="770"/>
                    </a:lnTo>
                    <a:lnTo>
                      <a:pt x="164" y="780"/>
                    </a:lnTo>
                    <a:lnTo>
                      <a:pt x="167" y="788"/>
                    </a:lnTo>
                    <a:lnTo>
                      <a:pt x="167" y="788"/>
                    </a:lnTo>
                    <a:lnTo>
                      <a:pt x="184" y="788"/>
                    </a:lnTo>
                    <a:lnTo>
                      <a:pt x="204" y="791"/>
                    </a:lnTo>
                    <a:lnTo>
                      <a:pt x="223" y="791"/>
                    </a:lnTo>
                    <a:lnTo>
                      <a:pt x="231" y="790"/>
                    </a:lnTo>
                    <a:lnTo>
                      <a:pt x="239" y="788"/>
                    </a:lnTo>
                    <a:lnTo>
                      <a:pt x="239" y="788"/>
                    </a:lnTo>
                    <a:lnTo>
                      <a:pt x="239" y="788"/>
                    </a:lnTo>
                    <a:lnTo>
                      <a:pt x="243" y="786"/>
                    </a:lnTo>
                    <a:lnTo>
                      <a:pt x="243" y="786"/>
                    </a:lnTo>
                    <a:lnTo>
                      <a:pt x="244" y="782"/>
                    </a:lnTo>
                    <a:lnTo>
                      <a:pt x="245" y="778"/>
                    </a:lnTo>
                    <a:lnTo>
                      <a:pt x="249" y="772"/>
                    </a:lnTo>
                    <a:lnTo>
                      <a:pt x="249" y="772"/>
                    </a:lnTo>
                    <a:lnTo>
                      <a:pt x="249" y="764"/>
                    </a:lnTo>
                    <a:lnTo>
                      <a:pt x="249" y="755"/>
                    </a:lnTo>
                    <a:lnTo>
                      <a:pt x="249" y="739"/>
                    </a:lnTo>
                    <a:lnTo>
                      <a:pt x="249" y="739"/>
                    </a:lnTo>
                    <a:lnTo>
                      <a:pt x="249" y="685"/>
                    </a:lnTo>
                    <a:lnTo>
                      <a:pt x="249" y="685"/>
                    </a:lnTo>
                    <a:lnTo>
                      <a:pt x="249" y="669"/>
                    </a:lnTo>
                    <a:lnTo>
                      <a:pt x="250" y="657"/>
                    </a:lnTo>
                    <a:lnTo>
                      <a:pt x="253" y="646"/>
                    </a:lnTo>
                    <a:lnTo>
                      <a:pt x="256" y="634"/>
                    </a:lnTo>
                    <a:lnTo>
                      <a:pt x="261" y="624"/>
                    </a:lnTo>
                    <a:lnTo>
                      <a:pt x="267" y="615"/>
                    </a:lnTo>
                    <a:lnTo>
                      <a:pt x="285" y="591"/>
                    </a:lnTo>
                    <a:lnTo>
                      <a:pt x="285" y="591"/>
                    </a:lnTo>
                    <a:lnTo>
                      <a:pt x="352" y="500"/>
                    </a:lnTo>
                    <a:lnTo>
                      <a:pt x="387" y="456"/>
                    </a:lnTo>
                    <a:lnTo>
                      <a:pt x="423" y="412"/>
                    </a:lnTo>
                    <a:lnTo>
                      <a:pt x="423" y="412"/>
                    </a:lnTo>
                    <a:lnTo>
                      <a:pt x="430" y="402"/>
                    </a:lnTo>
                    <a:lnTo>
                      <a:pt x="436" y="393"/>
                    </a:lnTo>
                    <a:lnTo>
                      <a:pt x="441" y="385"/>
                    </a:lnTo>
                    <a:lnTo>
                      <a:pt x="445" y="376"/>
                    </a:lnTo>
                    <a:lnTo>
                      <a:pt x="449" y="367"/>
                    </a:lnTo>
                    <a:lnTo>
                      <a:pt x="450" y="357"/>
                    </a:lnTo>
                    <a:lnTo>
                      <a:pt x="454" y="334"/>
                    </a:lnTo>
                    <a:lnTo>
                      <a:pt x="454" y="334"/>
                    </a:lnTo>
                    <a:lnTo>
                      <a:pt x="465" y="227"/>
                    </a:lnTo>
                    <a:lnTo>
                      <a:pt x="465" y="227"/>
                    </a:lnTo>
                    <a:lnTo>
                      <a:pt x="471" y="170"/>
                    </a:lnTo>
                    <a:lnTo>
                      <a:pt x="475" y="113"/>
                    </a:lnTo>
                    <a:lnTo>
                      <a:pt x="475" y="113"/>
                    </a:lnTo>
                    <a:lnTo>
                      <a:pt x="477" y="84"/>
                    </a:lnTo>
                    <a:lnTo>
                      <a:pt x="481" y="56"/>
                    </a:lnTo>
                    <a:lnTo>
                      <a:pt x="484" y="27"/>
                    </a:lnTo>
                    <a:lnTo>
                      <a:pt x="484" y="13"/>
                    </a:lnTo>
                    <a:lnTo>
                      <a:pt x="48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 name="Google Shape;344;p21"/>
              <p:cNvSpPr/>
              <p:nvPr/>
            </p:nvSpPr>
            <p:spPr>
              <a:xfrm>
                <a:off x="7264413" y="3427423"/>
                <a:ext cx="768351" cy="1255716"/>
              </a:xfrm>
              <a:custGeom>
                <a:avLst/>
                <a:gdLst/>
                <a:ahLst/>
                <a:cxnLst/>
                <a:rect l="l" t="t" r="r" b="b"/>
                <a:pathLst>
                  <a:path w="484" h="791" extrusionOk="0">
                    <a:moveTo>
                      <a:pt x="484" y="0"/>
                    </a:moveTo>
                    <a:lnTo>
                      <a:pt x="484" y="0"/>
                    </a:lnTo>
                    <a:lnTo>
                      <a:pt x="0" y="0"/>
                    </a:lnTo>
                    <a:lnTo>
                      <a:pt x="0" y="0"/>
                    </a:lnTo>
                    <a:lnTo>
                      <a:pt x="5" y="26"/>
                    </a:lnTo>
                    <a:lnTo>
                      <a:pt x="10" y="51"/>
                    </a:lnTo>
                    <a:lnTo>
                      <a:pt x="25" y="103"/>
                    </a:lnTo>
                    <a:lnTo>
                      <a:pt x="40" y="154"/>
                    </a:lnTo>
                    <a:lnTo>
                      <a:pt x="55" y="205"/>
                    </a:lnTo>
                    <a:lnTo>
                      <a:pt x="55" y="205"/>
                    </a:lnTo>
                    <a:lnTo>
                      <a:pt x="81" y="300"/>
                    </a:lnTo>
                    <a:lnTo>
                      <a:pt x="94" y="348"/>
                    </a:lnTo>
                    <a:lnTo>
                      <a:pt x="105" y="396"/>
                    </a:lnTo>
                    <a:lnTo>
                      <a:pt x="105" y="396"/>
                    </a:lnTo>
                    <a:lnTo>
                      <a:pt x="112" y="444"/>
                    </a:lnTo>
                    <a:lnTo>
                      <a:pt x="120" y="494"/>
                    </a:lnTo>
                    <a:lnTo>
                      <a:pt x="126" y="542"/>
                    </a:lnTo>
                    <a:lnTo>
                      <a:pt x="135" y="591"/>
                    </a:lnTo>
                    <a:lnTo>
                      <a:pt x="135" y="591"/>
                    </a:lnTo>
                    <a:lnTo>
                      <a:pt x="137" y="605"/>
                    </a:lnTo>
                    <a:lnTo>
                      <a:pt x="137" y="616"/>
                    </a:lnTo>
                    <a:lnTo>
                      <a:pt x="137" y="626"/>
                    </a:lnTo>
                    <a:lnTo>
                      <a:pt x="135" y="634"/>
                    </a:lnTo>
                    <a:lnTo>
                      <a:pt x="132" y="643"/>
                    </a:lnTo>
                    <a:lnTo>
                      <a:pt x="128" y="653"/>
                    </a:lnTo>
                    <a:lnTo>
                      <a:pt x="116" y="674"/>
                    </a:lnTo>
                    <a:lnTo>
                      <a:pt x="116" y="674"/>
                    </a:lnTo>
                    <a:lnTo>
                      <a:pt x="106" y="690"/>
                    </a:lnTo>
                    <a:lnTo>
                      <a:pt x="91" y="713"/>
                    </a:lnTo>
                    <a:lnTo>
                      <a:pt x="84" y="724"/>
                    </a:lnTo>
                    <a:lnTo>
                      <a:pt x="77" y="735"/>
                    </a:lnTo>
                    <a:lnTo>
                      <a:pt x="75" y="744"/>
                    </a:lnTo>
                    <a:lnTo>
                      <a:pt x="74" y="747"/>
                    </a:lnTo>
                    <a:lnTo>
                      <a:pt x="75" y="751"/>
                    </a:lnTo>
                    <a:lnTo>
                      <a:pt x="75" y="751"/>
                    </a:lnTo>
                    <a:lnTo>
                      <a:pt x="77" y="752"/>
                    </a:lnTo>
                    <a:lnTo>
                      <a:pt x="77" y="752"/>
                    </a:lnTo>
                    <a:lnTo>
                      <a:pt x="77" y="752"/>
                    </a:lnTo>
                    <a:lnTo>
                      <a:pt x="84" y="756"/>
                    </a:lnTo>
                    <a:lnTo>
                      <a:pt x="84" y="756"/>
                    </a:lnTo>
                    <a:lnTo>
                      <a:pt x="95" y="759"/>
                    </a:lnTo>
                    <a:lnTo>
                      <a:pt x="106" y="762"/>
                    </a:lnTo>
                    <a:lnTo>
                      <a:pt x="127" y="772"/>
                    </a:lnTo>
                    <a:lnTo>
                      <a:pt x="127" y="772"/>
                    </a:lnTo>
                    <a:lnTo>
                      <a:pt x="133" y="773"/>
                    </a:lnTo>
                    <a:lnTo>
                      <a:pt x="136" y="775"/>
                    </a:lnTo>
                    <a:lnTo>
                      <a:pt x="140" y="775"/>
                    </a:lnTo>
                    <a:lnTo>
                      <a:pt x="140" y="775"/>
                    </a:lnTo>
                    <a:lnTo>
                      <a:pt x="145" y="769"/>
                    </a:lnTo>
                    <a:lnTo>
                      <a:pt x="148" y="762"/>
                    </a:lnTo>
                    <a:lnTo>
                      <a:pt x="153" y="757"/>
                    </a:lnTo>
                    <a:lnTo>
                      <a:pt x="159" y="751"/>
                    </a:lnTo>
                    <a:lnTo>
                      <a:pt x="159" y="751"/>
                    </a:lnTo>
                    <a:lnTo>
                      <a:pt x="162" y="761"/>
                    </a:lnTo>
                    <a:lnTo>
                      <a:pt x="163" y="770"/>
                    </a:lnTo>
                    <a:lnTo>
                      <a:pt x="164" y="780"/>
                    </a:lnTo>
                    <a:lnTo>
                      <a:pt x="167" y="788"/>
                    </a:lnTo>
                    <a:lnTo>
                      <a:pt x="167" y="788"/>
                    </a:lnTo>
                    <a:lnTo>
                      <a:pt x="184" y="788"/>
                    </a:lnTo>
                    <a:lnTo>
                      <a:pt x="204" y="791"/>
                    </a:lnTo>
                    <a:lnTo>
                      <a:pt x="223" y="791"/>
                    </a:lnTo>
                    <a:lnTo>
                      <a:pt x="231" y="790"/>
                    </a:lnTo>
                    <a:lnTo>
                      <a:pt x="239" y="788"/>
                    </a:lnTo>
                    <a:lnTo>
                      <a:pt x="239" y="788"/>
                    </a:lnTo>
                    <a:lnTo>
                      <a:pt x="239" y="788"/>
                    </a:lnTo>
                    <a:lnTo>
                      <a:pt x="243" y="786"/>
                    </a:lnTo>
                    <a:lnTo>
                      <a:pt x="243" y="786"/>
                    </a:lnTo>
                    <a:lnTo>
                      <a:pt x="244" y="782"/>
                    </a:lnTo>
                    <a:lnTo>
                      <a:pt x="245" y="778"/>
                    </a:lnTo>
                    <a:lnTo>
                      <a:pt x="249" y="772"/>
                    </a:lnTo>
                    <a:lnTo>
                      <a:pt x="249" y="772"/>
                    </a:lnTo>
                    <a:lnTo>
                      <a:pt x="249" y="764"/>
                    </a:lnTo>
                    <a:lnTo>
                      <a:pt x="249" y="755"/>
                    </a:lnTo>
                    <a:lnTo>
                      <a:pt x="249" y="739"/>
                    </a:lnTo>
                    <a:lnTo>
                      <a:pt x="249" y="739"/>
                    </a:lnTo>
                    <a:lnTo>
                      <a:pt x="249" y="685"/>
                    </a:lnTo>
                    <a:lnTo>
                      <a:pt x="249" y="685"/>
                    </a:lnTo>
                    <a:lnTo>
                      <a:pt x="249" y="669"/>
                    </a:lnTo>
                    <a:lnTo>
                      <a:pt x="250" y="657"/>
                    </a:lnTo>
                    <a:lnTo>
                      <a:pt x="253" y="646"/>
                    </a:lnTo>
                    <a:lnTo>
                      <a:pt x="256" y="634"/>
                    </a:lnTo>
                    <a:lnTo>
                      <a:pt x="261" y="624"/>
                    </a:lnTo>
                    <a:lnTo>
                      <a:pt x="267" y="615"/>
                    </a:lnTo>
                    <a:lnTo>
                      <a:pt x="285" y="591"/>
                    </a:lnTo>
                    <a:lnTo>
                      <a:pt x="285" y="591"/>
                    </a:lnTo>
                    <a:lnTo>
                      <a:pt x="352" y="500"/>
                    </a:lnTo>
                    <a:lnTo>
                      <a:pt x="387" y="456"/>
                    </a:lnTo>
                    <a:lnTo>
                      <a:pt x="423" y="412"/>
                    </a:lnTo>
                    <a:lnTo>
                      <a:pt x="423" y="412"/>
                    </a:lnTo>
                    <a:lnTo>
                      <a:pt x="430" y="402"/>
                    </a:lnTo>
                    <a:lnTo>
                      <a:pt x="436" y="393"/>
                    </a:lnTo>
                    <a:lnTo>
                      <a:pt x="441" y="385"/>
                    </a:lnTo>
                    <a:lnTo>
                      <a:pt x="445" y="376"/>
                    </a:lnTo>
                    <a:lnTo>
                      <a:pt x="449" y="367"/>
                    </a:lnTo>
                    <a:lnTo>
                      <a:pt x="450" y="357"/>
                    </a:lnTo>
                    <a:lnTo>
                      <a:pt x="454" y="334"/>
                    </a:lnTo>
                    <a:lnTo>
                      <a:pt x="454" y="334"/>
                    </a:lnTo>
                    <a:lnTo>
                      <a:pt x="465" y="227"/>
                    </a:lnTo>
                    <a:lnTo>
                      <a:pt x="465" y="227"/>
                    </a:lnTo>
                    <a:lnTo>
                      <a:pt x="471" y="170"/>
                    </a:lnTo>
                    <a:lnTo>
                      <a:pt x="475" y="113"/>
                    </a:lnTo>
                    <a:lnTo>
                      <a:pt x="475" y="113"/>
                    </a:lnTo>
                    <a:lnTo>
                      <a:pt x="477" y="84"/>
                    </a:lnTo>
                    <a:lnTo>
                      <a:pt x="481" y="56"/>
                    </a:lnTo>
                    <a:lnTo>
                      <a:pt x="484" y="27"/>
                    </a:lnTo>
                    <a:lnTo>
                      <a:pt x="484" y="13"/>
                    </a:lnTo>
                    <a:lnTo>
                      <a:pt x="4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 name="Google Shape;345;p21"/>
              <p:cNvSpPr/>
              <p:nvPr/>
            </p:nvSpPr>
            <p:spPr>
              <a:xfrm>
                <a:off x="7658114" y="3627449"/>
                <a:ext cx="60325" cy="508002"/>
              </a:xfrm>
              <a:custGeom>
                <a:avLst/>
                <a:gdLst/>
                <a:ahLst/>
                <a:cxnLst/>
                <a:rect l="l" t="t" r="r" b="b"/>
                <a:pathLst>
                  <a:path w="38" h="320" extrusionOk="0">
                    <a:moveTo>
                      <a:pt x="5" y="0"/>
                    </a:moveTo>
                    <a:lnTo>
                      <a:pt x="5" y="0"/>
                    </a:lnTo>
                    <a:lnTo>
                      <a:pt x="17" y="0"/>
                    </a:lnTo>
                    <a:lnTo>
                      <a:pt x="17" y="0"/>
                    </a:lnTo>
                    <a:lnTo>
                      <a:pt x="19" y="7"/>
                    </a:lnTo>
                    <a:lnTo>
                      <a:pt x="19" y="12"/>
                    </a:lnTo>
                    <a:lnTo>
                      <a:pt x="19" y="12"/>
                    </a:lnTo>
                    <a:lnTo>
                      <a:pt x="27" y="94"/>
                    </a:lnTo>
                    <a:lnTo>
                      <a:pt x="27" y="94"/>
                    </a:lnTo>
                    <a:lnTo>
                      <a:pt x="38" y="225"/>
                    </a:lnTo>
                    <a:lnTo>
                      <a:pt x="38" y="225"/>
                    </a:lnTo>
                    <a:lnTo>
                      <a:pt x="38" y="230"/>
                    </a:lnTo>
                    <a:lnTo>
                      <a:pt x="38" y="235"/>
                    </a:lnTo>
                    <a:lnTo>
                      <a:pt x="36" y="240"/>
                    </a:lnTo>
                    <a:lnTo>
                      <a:pt x="34" y="245"/>
                    </a:lnTo>
                    <a:lnTo>
                      <a:pt x="34" y="245"/>
                    </a:lnTo>
                    <a:lnTo>
                      <a:pt x="29" y="254"/>
                    </a:lnTo>
                    <a:lnTo>
                      <a:pt x="26" y="262"/>
                    </a:lnTo>
                    <a:lnTo>
                      <a:pt x="19" y="280"/>
                    </a:lnTo>
                    <a:lnTo>
                      <a:pt x="13" y="297"/>
                    </a:lnTo>
                    <a:lnTo>
                      <a:pt x="10" y="306"/>
                    </a:lnTo>
                    <a:lnTo>
                      <a:pt x="5" y="315"/>
                    </a:lnTo>
                    <a:lnTo>
                      <a:pt x="5" y="315"/>
                    </a:lnTo>
                    <a:lnTo>
                      <a:pt x="3" y="318"/>
                    </a:lnTo>
                    <a:lnTo>
                      <a:pt x="2" y="320"/>
                    </a:lnTo>
                    <a:lnTo>
                      <a:pt x="0" y="320"/>
                    </a:lnTo>
                    <a:lnTo>
                      <a:pt x="0" y="320"/>
                    </a:lnTo>
                    <a:lnTo>
                      <a:pt x="0" y="302"/>
                    </a:lnTo>
                    <a:lnTo>
                      <a:pt x="0" y="270"/>
                    </a:lnTo>
                    <a:lnTo>
                      <a:pt x="0" y="173"/>
                    </a:lnTo>
                    <a:lnTo>
                      <a:pt x="2" y="71"/>
                    </a:lnTo>
                    <a:lnTo>
                      <a:pt x="5" y="0"/>
                    </a:lnTo>
                    <a:lnTo>
                      <a:pt x="5"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 name="Google Shape;346;p21"/>
              <p:cNvSpPr/>
              <p:nvPr/>
            </p:nvSpPr>
            <p:spPr>
              <a:xfrm>
                <a:off x="7504126" y="4684727"/>
                <a:ext cx="349251" cy="138113"/>
              </a:xfrm>
              <a:custGeom>
                <a:avLst/>
                <a:gdLst/>
                <a:ahLst/>
                <a:cxnLst/>
                <a:rect l="l" t="t" r="r" b="b"/>
                <a:pathLst>
                  <a:path w="220" h="87" extrusionOk="0">
                    <a:moveTo>
                      <a:pt x="38" y="9"/>
                    </a:moveTo>
                    <a:lnTo>
                      <a:pt x="37" y="9"/>
                    </a:lnTo>
                    <a:lnTo>
                      <a:pt x="37" y="9"/>
                    </a:lnTo>
                    <a:lnTo>
                      <a:pt x="22" y="0"/>
                    </a:lnTo>
                    <a:lnTo>
                      <a:pt x="22" y="0"/>
                    </a:lnTo>
                    <a:lnTo>
                      <a:pt x="20" y="0"/>
                    </a:lnTo>
                    <a:lnTo>
                      <a:pt x="16" y="1"/>
                    </a:lnTo>
                    <a:lnTo>
                      <a:pt x="16" y="1"/>
                    </a:lnTo>
                    <a:lnTo>
                      <a:pt x="12" y="6"/>
                    </a:lnTo>
                    <a:lnTo>
                      <a:pt x="8" y="14"/>
                    </a:lnTo>
                    <a:lnTo>
                      <a:pt x="8" y="14"/>
                    </a:lnTo>
                    <a:lnTo>
                      <a:pt x="8" y="14"/>
                    </a:lnTo>
                    <a:lnTo>
                      <a:pt x="5" y="24"/>
                    </a:lnTo>
                    <a:lnTo>
                      <a:pt x="3" y="34"/>
                    </a:lnTo>
                    <a:lnTo>
                      <a:pt x="3" y="34"/>
                    </a:lnTo>
                    <a:lnTo>
                      <a:pt x="5" y="44"/>
                    </a:lnTo>
                    <a:lnTo>
                      <a:pt x="5" y="44"/>
                    </a:lnTo>
                    <a:lnTo>
                      <a:pt x="2" y="44"/>
                    </a:lnTo>
                    <a:lnTo>
                      <a:pt x="0" y="65"/>
                    </a:lnTo>
                    <a:lnTo>
                      <a:pt x="0" y="65"/>
                    </a:lnTo>
                    <a:lnTo>
                      <a:pt x="1" y="68"/>
                    </a:lnTo>
                    <a:lnTo>
                      <a:pt x="5" y="70"/>
                    </a:lnTo>
                    <a:lnTo>
                      <a:pt x="49" y="75"/>
                    </a:lnTo>
                    <a:lnTo>
                      <a:pt x="49" y="75"/>
                    </a:lnTo>
                    <a:lnTo>
                      <a:pt x="53" y="73"/>
                    </a:lnTo>
                    <a:lnTo>
                      <a:pt x="54" y="71"/>
                    </a:lnTo>
                    <a:lnTo>
                      <a:pt x="54" y="70"/>
                    </a:lnTo>
                    <a:lnTo>
                      <a:pt x="54" y="70"/>
                    </a:lnTo>
                    <a:lnTo>
                      <a:pt x="56" y="67"/>
                    </a:lnTo>
                    <a:lnTo>
                      <a:pt x="57" y="66"/>
                    </a:lnTo>
                    <a:lnTo>
                      <a:pt x="58" y="65"/>
                    </a:lnTo>
                    <a:lnTo>
                      <a:pt x="61" y="65"/>
                    </a:lnTo>
                    <a:lnTo>
                      <a:pt x="120" y="81"/>
                    </a:lnTo>
                    <a:lnTo>
                      <a:pt x="120" y="81"/>
                    </a:lnTo>
                    <a:lnTo>
                      <a:pt x="126" y="83"/>
                    </a:lnTo>
                    <a:lnTo>
                      <a:pt x="134" y="85"/>
                    </a:lnTo>
                    <a:lnTo>
                      <a:pt x="144" y="86"/>
                    </a:lnTo>
                    <a:lnTo>
                      <a:pt x="144" y="86"/>
                    </a:lnTo>
                    <a:lnTo>
                      <a:pt x="156" y="87"/>
                    </a:lnTo>
                    <a:lnTo>
                      <a:pt x="171" y="86"/>
                    </a:lnTo>
                    <a:lnTo>
                      <a:pt x="171" y="86"/>
                    </a:lnTo>
                    <a:lnTo>
                      <a:pt x="182" y="85"/>
                    </a:lnTo>
                    <a:lnTo>
                      <a:pt x="193" y="83"/>
                    </a:lnTo>
                    <a:lnTo>
                      <a:pt x="205" y="80"/>
                    </a:lnTo>
                    <a:lnTo>
                      <a:pt x="217" y="75"/>
                    </a:lnTo>
                    <a:lnTo>
                      <a:pt x="217" y="75"/>
                    </a:lnTo>
                    <a:lnTo>
                      <a:pt x="220" y="73"/>
                    </a:lnTo>
                    <a:lnTo>
                      <a:pt x="220" y="71"/>
                    </a:lnTo>
                    <a:lnTo>
                      <a:pt x="220" y="71"/>
                    </a:lnTo>
                    <a:lnTo>
                      <a:pt x="220" y="68"/>
                    </a:lnTo>
                    <a:lnTo>
                      <a:pt x="217" y="68"/>
                    </a:lnTo>
                    <a:lnTo>
                      <a:pt x="217" y="68"/>
                    </a:lnTo>
                    <a:lnTo>
                      <a:pt x="217" y="68"/>
                    </a:lnTo>
                    <a:lnTo>
                      <a:pt x="217" y="65"/>
                    </a:lnTo>
                    <a:lnTo>
                      <a:pt x="216" y="61"/>
                    </a:lnTo>
                    <a:lnTo>
                      <a:pt x="213" y="57"/>
                    </a:lnTo>
                    <a:lnTo>
                      <a:pt x="213" y="57"/>
                    </a:lnTo>
                    <a:lnTo>
                      <a:pt x="211" y="55"/>
                    </a:lnTo>
                    <a:lnTo>
                      <a:pt x="206" y="52"/>
                    </a:lnTo>
                    <a:lnTo>
                      <a:pt x="201" y="50"/>
                    </a:lnTo>
                    <a:lnTo>
                      <a:pt x="196" y="50"/>
                    </a:lnTo>
                    <a:lnTo>
                      <a:pt x="196" y="50"/>
                    </a:lnTo>
                    <a:lnTo>
                      <a:pt x="185" y="49"/>
                    </a:lnTo>
                    <a:lnTo>
                      <a:pt x="185" y="49"/>
                    </a:lnTo>
                    <a:lnTo>
                      <a:pt x="185" y="49"/>
                    </a:lnTo>
                    <a:lnTo>
                      <a:pt x="152" y="32"/>
                    </a:lnTo>
                    <a:lnTo>
                      <a:pt x="126" y="18"/>
                    </a:lnTo>
                    <a:lnTo>
                      <a:pt x="115" y="10"/>
                    </a:lnTo>
                    <a:lnTo>
                      <a:pt x="105" y="3"/>
                    </a:lnTo>
                    <a:lnTo>
                      <a:pt x="105" y="3"/>
                    </a:lnTo>
                    <a:lnTo>
                      <a:pt x="102" y="1"/>
                    </a:lnTo>
                    <a:lnTo>
                      <a:pt x="99" y="3"/>
                    </a:lnTo>
                    <a:lnTo>
                      <a:pt x="99" y="3"/>
                    </a:lnTo>
                    <a:lnTo>
                      <a:pt x="94" y="8"/>
                    </a:lnTo>
                    <a:lnTo>
                      <a:pt x="87" y="13"/>
                    </a:lnTo>
                    <a:lnTo>
                      <a:pt x="82" y="14"/>
                    </a:lnTo>
                    <a:lnTo>
                      <a:pt x="75" y="15"/>
                    </a:lnTo>
                    <a:lnTo>
                      <a:pt x="69" y="16"/>
                    </a:lnTo>
                    <a:lnTo>
                      <a:pt x="62" y="16"/>
                    </a:lnTo>
                    <a:lnTo>
                      <a:pt x="62" y="16"/>
                    </a:lnTo>
                    <a:lnTo>
                      <a:pt x="57" y="15"/>
                    </a:lnTo>
                    <a:lnTo>
                      <a:pt x="38" y="9"/>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 name="Google Shape;347;p21"/>
              <p:cNvSpPr/>
              <p:nvPr/>
            </p:nvSpPr>
            <p:spPr>
              <a:xfrm>
                <a:off x="7504126" y="4684727"/>
                <a:ext cx="349251" cy="138113"/>
              </a:xfrm>
              <a:custGeom>
                <a:avLst/>
                <a:gdLst/>
                <a:ahLst/>
                <a:cxnLst/>
                <a:rect l="l" t="t" r="r" b="b"/>
                <a:pathLst>
                  <a:path w="220" h="87" extrusionOk="0">
                    <a:moveTo>
                      <a:pt x="38" y="9"/>
                    </a:moveTo>
                    <a:lnTo>
                      <a:pt x="37" y="9"/>
                    </a:lnTo>
                    <a:lnTo>
                      <a:pt x="37" y="9"/>
                    </a:lnTo>
                    <a:lnTo>
                      <a:pt x="22" y="0"/>
                    </a:lnTo>
                    <a:lnTo>
                      <a:pt x="22" y="0"/>
                    </a:lnTo>
                    <a:lnTo>
                      <a:pt x="20" y="0"/>
                    </a:lnTo>
                    <a:lnTo>
                      <a:pt x="16" y="1"/>
                    </a:lnTo>
                    <a:lnTo>
                      <a:pt x="16" y="1"/>
                    </a:lnTo>
                    <a:lnTo>
                      <a:pt x="12" y="6"/>
                    </a:lnTo>
                    <a:lnTo>
                      <a:pt x="8" y="14"/>
                    </a:lnTo>
                    <a:lnTo>
                      <a:pt x="8" y="14"/>
                    </a:lnTo>
                    <a:lnTo>
                      <a:pt x="8" y="14"/>
                    </a:lnTo>
                    <a:lnTo>
                      <a:pt x="5" y="24"/>
                    </a:lnTo>
                    <a:lnTo>
                      <a:pt x="3" y="34"/>
                    </a:lnTo>
                    <a:lnTo>
                      <a:pt x="3" y="34"/>
                    </a:lnTo>
                    <a:lnTo>
                      <a:pt x="5" y="44"/>
                    </a:lnTo>
                    <a:lnTo>
                      <a:pt x="5" y="44"/>
                    </a:lnTo>
                    <a:lnTo>
                      <a:pt x="2" y="44"/>
                    </a:lnTo>
                    <a:lnTo>
                      <a:pt x="0" y="65"/>
                    </a:lnTo>
                    <a:lnTo>
                      <a:pt x="0" y="65"/>
                    </a:lnTo>
                    <a:lnTo>
                      <a:pt x="1" y="68"/>
                    </a:lnTo>
                    <a:lnTo>
                      <a:pt x="5" y="70"/>
                    </a:lnTo>
                    <a:lnTo>
                      <a:pt x="49" y="75"/>
                    </a:lnTo>
                    <a:lnTo>
                      <a:pt x="49" y="75"/>
                    </a:lnTo>
                    <a:lnTo>
                      <a:pt x="53" y="73"/>
                    </a:lnTo>
                    <a:lnTo>
                      <a:pt x="54" y="71"/>
                    </a:lnTo>
                    <a:lnTo>
                      <a:pt x="54" y="70"/>
                    </a:lnTo>
                    <a:lnTo>
                      <a:pt x="54" y="70"/>
                    </a:lnTo>
                    <a:lnTo>
                      <a:pt x="56" y="67"/>
                    </a:lnTo>
                    <a:lnTo>
                      <a:pt x="57" y="66"/>
                    </a:lnTo>
                    <a:lnTo>
                      <a:pt x="58" y="65"/>
                    </a:lnTo>
                    <a:lnTo>
                      <a:pt x="61" y="65"/>
                    </a:lnTo>
                    <a:lnTo>
                      <a:pt x="120" y="81"/>
                    </a:lnTo>
                    <a:lnTo>
                      <a:pt x="120" y="81"/>
                    </a:lnTo>
                    <a:lnTo>
                      <a:pt x="126" y="83"/>
                    </a:lnTo>
                    <a:lnTo>
                      <a:pt x="134" y="85"/>
                    </a:lnTo>
                    <a:lnTo>
                      <a:pt x="144" y="86"/>
                    </a:lnTo>
                    <a:lnTo>
                      <a:pt x="144" y="86"/>
                    </a:lnTo>
                    <a:lnTo>
                      <a:pt x="156" y="87"/>
                    </a:lnTo>
                    <a:lnTo>
                      <a:pt x="171" y="86"/>
                    </a:lnTo>
                    <a:lnTo>
                      <a:pt x="171" y="86"/>
                    </a:lnTo>
                    <a:lnTo>
                      <a:pt x="182" y="85"/>
                    </a:lnTo>
                    <a:lnTo>
                      <a:pt x="193" y="83"/>
                    </a:lnTo>
                    <a:lnTo>
                      <a:pt x="205" y="80"/>
                    </a:lnTo>
                    <a:lnTo>
                      <a:pt x="217" y="75"/>
                    </a:lnTo>
                    <a:lnTo>
                      <a:pt x="217" y="75"/>
                    </a:lnTo>
                    <a:lnTo>
                      <a:pt x="220" y="73"/>
                    </a:lnTo>
                    <a:lnTo>
                      <a:pt x="220" y="71"/>
                    </a:lnTo>
                    <a:lnTo>
                      <a:pt x="220" y="71"/>
                    </a:lnTo>
                    <a:lnTo>
                      <a:pt x="220" y="68"/>
                    </a:lnTo>
                    <a:lnTo>
                      <a:pt x="217" y="68"/>
                    </a:lnTo>
                    <a:lnTo>
                      <a:pt x="217" y="68"/>
                    </a:lnTo>
                    <a:lnTo>
                      <a:pt x="217" y="68"/>
                    </a:lnTo>
                    <a:lnTo>
                      <a:pt x="217" y="65"/>
                    </a:lnTo>
                    <a:lnTo>
                      <a:pt x="216" y="61"/>
                    </a:lnTo>
                    <a:lnTo>
                      <a:pt x="213" y="57"/>
                    </a:lnTo>
                    <a:lnTo>
                      <a:pt x="213" y="57"/>
                    </a:lnTo>
                    <a:lnTo>
                      <a:pt x="211" y="55"/>
                    </a:lnTo>
                    <a:lnTo>
                      <a:pt x="206" y="52"/>
                    </a:lnTo>
                    <a:lnTo>
                      <a:pt x="201" y="50"/>
                    </a:lnTo>
                    <a:lnTo>
                      <a:pt x="196" y="50"/>
                    </a:lnTo>
                    <a:lnTo>
                      <a:pt x="196" y="50"/>
                    </a:lnTo>
                    <a:lnTo>
                      <a:pt x="185" y="49"/>
                    </a:lnTo>
                    <a:lnTo>
                      <a:pt x="185" y="49"/>
                    </a:lnTo>
                    <a:lnTo>
                      <a:pt x="185" y="49"/>
                    </a:lnTo>
                    <a:lnTo>
                      <a:pt x="152" y="32"/>
                    </a:lnTo>
                    <a:lnTo>
                      <a:pt x="126" y="18"/>
                    </a:lnTo>
                    <a:lnTo>
                      <a:pt x="115" y="10"/>
                    </a:lnTo>
                    <a:lnTo>
                      <a:pt x="105" y="3"/>
                    </a:lnTo>
                    <a:lnTo>
                      <a:pt x="105" y="3"/>
                    </a:lnTo>
                    <a:lnTo>
                      <a:pt x="102" y="1"/>
                    </a:lnTo>
                    <a:lnTo>
                      <a:pt x="99" y="3"/>
                    </a:lnTo>
                    <a:lnTo>
                      <a:pt x="99" y="3"/>
                    </a:lnTo>
                    <a:lnTo>
                      <a:pt x="94" y="8"/>
                    </a:lnTo>
                    <a:lnTo>
                      <a:pt x="87" y="13"/>
                    </a:lnTo>
                    <a:lnTo>
                      <a:pt x="82" y="14"/>
                    </a:lnTo>
                    <a:lnTo>
                      <a:pt x="75" y="15"/>
                    </a:lnTo>
                    <a:lnTo>
                      <a:pt x="69" y="16"/>
                    </a:lnTo>
                    <a:lnTo>
                      <a:pt x="62" y="16"/>
                    </a:lnTo>
                    <a:lnTo>
                      <a:pt x="62" y="16"/>
                    </a:lnTo>
                    <a:lnTo>
                      <a:pt x="57" y="15"/>
                    </a:lnTo>
                    <a:lnTo>
                      <a:pt x="38" y="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 name="Google Shape;348;p21"/>
              <p:cNvSpPr/>
              <p:nvPr/>
            </p:nvSpPr>
            <p:spPr>
              <a:xfrm>
                <a:off x="7535876" y="4684727"/>
                <a:ext cx="3175" cy="0"/>
              </a:xfrm>
              <a:custGeom>
                <a:avLst/>
                <a:gdLst/>
                <a:ahLst/>
                <a:cxnLst/>
                <a:rect l="l" t="t" r="r" b="b"/>
                <a:pathLst>
                  <a:path w="2" h="120000" extrusionOk="0">
                    <a:moveTo>
                      <a:pt x="0" y="0"/>
                    </a:moveTo>
                    <a:lnTo>
                      <a:pt x="0" y="0"/>
                    </a:lnTo>
                    <a:lnTo>
                      <a:pt x="2" y="0"/>
                    </a:lnTo>
                    <a:lnTo>
                      <a:pt x="2" y="0"/>
                    </a:lnTo>
                    <a:lnTo>
                      <a:pt x="0" y="0"/>
                    </a:lnTo>
                    <a:close/>
                    <a:moveTo>
                      <a:pt x="0" y="0"/>
                    </a:moveTo>
                    <a:lnTo>
                      <a:pt x="0" y="0"/>
                    </a:lnTo>
                    <a:lnTo>
                      <a:pt x="0" y="0"/>
                    </a:lnTo>
                    <a:lnTo>
                      <a:pt x="0" y="0"/>
                    </a:lnTo>
                    <a:lnTo>
                      <a:pt x="0" y="0"/>
                    </a:lnTo>
                    <a:lnTo>
                      <a:pt x="0" y="0"/>
                    </a:lnTo>
                    <a:close/>
                  </a:path>
                </a:pathLst>
              </a:custGeom>
              <a:solidFill>
                <a:srgbClr val="BDBDB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 name="Google Shape;349;p21"/>
              <p:cNvSpPr/>
              <p:nvPr/>
            </p:nvSpPr>
            <p:spPr>
              <a:xfrm>
                <a:off x="7535876" y="4684727"/>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 name="Google Shape;350;p21"/>
              <p:cNvSpPr/>
              <p:nvPr/>
            </p:nvSpPr>
            <p:spPr>
              <a:xfrm>
                <a:off x="7535876" y="4684727"/>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 name="Google Shape;351;p21"/>
              <p:cNvSpPr/>
              <p:nvPr/>
            </p:nvSpPr>
            <p:spPr>
              <a:xfrm>
                <a:off x="7570801" y="4700602"/>
                <a:ext cx="23813" cy="7938"/>
              </a:xfrm>
              <a:custGeom>
                <a:avLst/>
                <a:gdLst/>
                <a:ahLst/>
                <a:cxnLst/>
                <a:rect l="l" t="t" r="r" b="b"/>
                <a:pathLst>
                  <a:path w="15" h="5" extrusionOk="0">
                    <a:moveTo>
                      <a:pt x="0" y="0"/>
                    </a:moveTo>
                    <a:lnTo>
                      <a:pt x="15" y="5"/>
                    </a:lnTo>
                    <a:lnTo>
                      <a:pt x="15" y="5"/>
                    </a:lnTo>
                    <a:lnTo>
                      <a:pt x="15" y="5"/>
                    </a:lnTo>
                    <a:lnTo>
                      <a:pt x="1" y="0"/>
                    </a:lnTo>
                    <a:lnTo>
                      <a:pt x="1" y="0"/>
                    </a:lnTo>
                    <a:lnTo>
                      <a:pt x="0" y="0"/>
                    </a:lnTo>
                    <a:close/>
                  </a:path>
                </a:pathLst>
              </a:custGeom>
              <a:solidFill>
                <a:srgbClr val="BBA8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 name="Google Shape;352;p21"/>
              <p:cNvSpPr/>
              <p:nvPr/>
            </p:nvSpPr>
            <p:spPr>
              <a:xfrm>
                <a:off x="7570801" y="4700602"/>
                <a:ext cx="23813" cy="7938"/>
              </a:xfrm>
              <a:custGeom>
                <a:avLst/>
                <a:gdLst/>
                <a:ahLst/>
                <a:cxnLst/>
                <a:rect l="l" t="t" r="r" b="b"/>
                <a:pathLst>
                  <a:path w="15" h="5" extrusionOk="0">
                    <a:moveTo>
                      <a:pt x="0" y="0"/>
                    </a:moveTo>
                    <a:lnTo>
                      <a:pt x="15" y="5"/>
                    </a:lnTo>
                    <a:lnTo>
                      <a:pt x="15" y="5"/>
                    </a:lnTo>
                    <a:lnTo>
                      <a:pt x="15" y="5"/>
                    </a:lnTo>
                    <a:lnTo>
                      <a:pt x="1" y="0"/>
                    </a:lnTo>
                    <a:lnTo>
                      <a:pt x="1"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 name="Google Shape;353;p21"/>
              <p:cNvSpPr/>
              <p:nvPr/>
            </p:nvSpPr>
            <p:spPr>
              <a:xfrm>
                <a:off x="7504126" y="4684727"/>
                <a:ext cx="271463" cy="138113"/>
              </a:xfrm>
              <a:custGeom>
                <a:avLst/>
                <a:gdLst/>
                <a:ahLst/>
                <a:cxnLst/>
                <a:rect l="l" t="t" r="r" b="b"/>
                <a:pathLst>
                  <a:path w="171" h="87" extrusionOk="0">
                    <a:moveTo>
                      <a:pt x="20" y="0"/>
                    </a:moveTo>
                    <a:lnTo>
                      <a:pt x="20" y="0"/>
                    </a:lnTo>
                    <a:lnTo>
                      <a:pt x="20" y="0"/>
                    </a:lnTo>
                    <a:lnTo>
                      <a:pt x="20" y="0"/>
                    </a:lnTo>
                    <a:lnTo>
                      <a:pt x="16" y="1"/>
                    </a:lnTo>
                    <a:lnTo>
                      <a:pt x="16" y="1"/>
                    </a:lnTo>
                    <a:lnTo>
                      <a:pt x="16" y="1"/>
                    </a:lnTo>
                    <a:lnTo>
                      <a:pt x="16" y="1"/>
                    </a:lnTo>
                    <a:lnTo>
                      <a:pt x="12" y="6"/>
                    </a:lnTo>
                    <a:lnTo>
                      <a:pt x="8" y="14"/>
                    </a:lnTo>
                    <a:lnTo>
                      <a:pt x="8" y="14"/>
                    </a:lnTo>
                    <a:lnTo>
                      <a:pt x="8" y="14"/>
                    </a:lnTo>
                    <a:lnTo>
                      <a:pt x="3" y="34"/>
                    </a:lnTo>
                    <a:lnTo>
                      <a:pt x="3" y="34"/>
                    </a:lnTo>
                    <a:lnTo>
                      <a:pt x="3" y="34"/>
                    </a:lnTo>
                    <a:lnTo>
                      <a:pt x="5" y="44"/>
                    </a:lnTo>
                    <a:lnTo>
                      <a:pt x="5" y="44"/>
                    </a:lnTo>
                    <a:lnTo>
                      <a:pt x="2" y="44"/>
                    </a:lnTo>
                    <a:lnTo>
                      <a:pt x="0" y="65"/>
                    </a:lnTo>
                    <a:lnTo>
                      <a:pt x="0" y="65"/>
                    </a:lnTo>
                    <a:lnTo>
                      <a:pt x="0" y="66"/>
                    </a:lnTo>
                    <a:lnTo>
                      <a:pt x="0" y="66"/>
                    </a:lnTo>
                    <a:lnTo>
                      <a:pt x="1" y="68"/>
                    </a:lnTo>
                    <a:lnTo>
                      <a:pt x="5" y="70"/>
                    </a:lnTo>
                    <a:lnTo>
                      <a:pt x="49" y="75"/>
                    </a:lnTo>
                    <a:lnTo>
                      <a:pt x="49" y="75"/>
                    </a:lnTo>
                    <a:lnTo>
                      <a:pt x="49" y="75"/>
                    </a:lnTo>
                    <a:lnTo>
                      <a:pt x="49" y="75"/>
                    </a:lnTo>
                    <a:lnTo>
                      <a:pt x="49" y="75"/>
                    </a:lnTo>
                    <a:lnTo>
                      <a:pt x="49" y="75"/>
                    </a:lnTo>
                    <a:lnTo>
                      <a:pt x="49" y="75"/>
                    </a:lnTo>
                    <a:lnTo>
                      <a:pt x="51" y="75"/>
                    </a:lnTo>
                    <a:lnTo>
                      <a:pt x="51" y="75"/>
                    </a:lnTo>
                    <a:lnTo>
                      <a:pt x="53" y="73"/>
                    </a:lnTo>
                    <a:lnTo>
                      <a:pt x="54" y="71"/>
                    </a:lnTo>
                    <a:lnTo>
                      <a:pt x="54" y="70"/>
                    </a:lnTo>
                    <a:lnTo>
                      <a:pt x="54" y="70"/>
                    </a:lnTo>
                    <a:lnTo>
                      <a:pt x="56" y="66"/>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61" y="65"/>
                    </a:lnTo>
                    <a:lnTo>
                      <a:pt x="61" y="65"/>
                    </a:lnTo>
                    <a:lnTo>
                      <a:pt x="61" y="65"/>
                    </a:lnTo>
                    <a:lnTo>
                      <a:pt x="120" y="81"/>
                    </a:lnTo>
                    <a:lnTo>
                      <a:pt x="120" y="81"/>
                    </a:lnTo>
                    <a:lnTo>
                      <a:pt x="126" y="83"/>
                    </a:lnTo>
                    <a:lnTo>
                      <a:pt x="134" y="85"/>
                    </a:lnTo>
                    <a:lnTo>
                      <a:pt x="144" y="86"/>
                    </a:lnTo>
                    <a:lnTo>
                      <a:pt x="144" y="86"/>
                    </a:lnTo>
                    <a:lnTo>
                      <a:pt x="150" y="87"/>
                    </a:lnTo>
                    <a:lnTo>
                      <a:pt x="150" y="87"/>
                    </a:lnTo>
                    <a:lnTo>
                      <a:pt x="157" y="87"/>
                    </a:lnTo>
                    <a:lnTo>
                      <a:pt x="157" y="87"/>
                    </a:lnTo>
                    <a:lnTo>
                      <a:pt x="157" y="87"/>
                    </a:lnTo>
                    <a:lnTo>
                      <a:pt x="157" y="87"/>
                    </a:lnTo>
                    <a:lnTo>
                      <a:pt x="157" y="87"/>
                    </a:lnTo>
                    <a:lnTo>
                      <a:pt x="157" y="87"/>
                    </a:lnTo>
                    <a:lnTo>
                      <a:pt x="162" y="87"/>
                    </a:lnTo>
                    <a:lnTo>
                      <a:pt x="162" y="87"/>
                    </a:lnTo>
                    <a:lnTo>
                      <a:pt x="167" y="87"/>
                    </a:lnTo>
                    <a:lnTo>
                      <a:pt x="167" y="87"/>
                    </a:lnTo>
                    <a:lnTo>
                      <a:pt x="171" y="86"/>
                    </a:lnTo>
                    <a:lnTo>
                      <a:pt x="171" y="86"/>
                    </a:lnTo>
                    <a:lnTo>
                      <a:pt x="141" y="76"/>
                    </a:lnTo>
                    <a:lnTo>
                      <a:pt x="124" y="68"/>
                    </a:lnTo>
                    <a:lnTo>
                      <a:pt x="105" y="60"/>
                    </a:lnTo>
                    <a:lnTo>
                      <a:pt x="88" y="50"/>
                    </a:lnTo>
                    <a:lnTo>
                      <a:pt x="73" y="40"/>
                    </a:lnTo>
                    <a:lnTo>
                      <a:pt x="68" y="34"/>
                    </a:lnTo>
                    <a:lnTo>
                      <a:pt x="63" y="27"/>
                    </a:lnTo>
                    <a:lnTo>
                      <a:pt x="59" y="21"/>
                    </a:lnTo>
                    <a:lnTo>
                      <a:pt x="57" y="15"/>
                    </a:lnTo>
                    <a:lnTo>
                      <a:pt x="57" y="15"/>
                    </a:lnTo>
                    <a:lnTo>
                      <a:pt x="42" y="10"/>
                    </a:lnTo>
                    <a:lnTo>
                      <a:pt x="42" y="10"/>
                    </a:lnTo>
                    <a:lnTo>
                      <a:pt x="38" y="9"/>
                    </a:lnTo>
                    <a:lnTo>
                      <a:pt x="38" y="9"/>
                    </a:lnTo>
                    <a:lnTo>
                      <a:pt x="37" y="9"/>
                    </a:lnTo>
                    <a:lnTo>
                      <a:pt x="37" y="9"/>
                    </a:lnTo>
                    <a:lnTo>
                      <a:pt x="32" y="6"/>
                    </a:lnTo>
                    <a:lnTo>
                      <a:pt x="32" y="6"/>
                    </a:lnTo>
                    <a:lnTo>
                      <a:pt x="22" y="0"/>
                    </a:lnTo>
                    <a:lnTo>
                      <a:pt x="22" y="0"/>
                    </a:lnTo>
                    <a:lnTo>
                      <a:pt x="22" y="0"/>
                    </a:lnTo>
                    <a:lnTo>
                      <a:pt x="22" y="0"/>
                    </a:lnTo>
                    <a:lnTo>
                      <a:pt x="22" y="0"/>
                    </a:lnTo>
                    <a:lnTo>
                      <a:pt x="22" y="0"/>
                    </a:lnTo>
                    <a:lnTo>
                      <a:pt x="20" y="0"/>
                    </a:lnTo>
                    <a:lnTo>
                      <a:pt x="20" y="0"/>
                    </a:lnTo>
                    <a:lnTo>
                      <a:pt x="20" y="0"/>
                    </a:lnTo>
                    <a:close/>
                  </a:path>
                </a:pathLst>
              </a:custGeom>
              <a:solidFill>
                <a:srgbClr val="34343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 name="Google Shape;354;p21"/>
              <p:cNvSpPr/>
              <p:nvPr/>
            </p:nvSpPr>
            <p:spPr>
              <a:xfrm>
                <a:off x="7504126" y="4684727"/>
                <a:ext cx="271463" cy="138113"/>
              </a:xfrm>
              <a:custGeom>
                <a:avLst/>
                <a:gdLst/>
                <a:ahLst/>
                <a:cxnLst/>
                <a:rect l="l" t="t" r="r" b="b"/>
                <a:pathLst>
                  <a:path w="171" h="87" extrusionOk="0">
                    <a:moveTo>
                      <a:pt x="20" y="0"/>
                    </a:moveTo>
                    <a:lnTo>
                      <a:pt x="20" y="0"/>
                    </a:lnTo>
                    <a:lnTo>
                      <a:pt x="20" y="0"/>
                    </a:lnTo>
                    <a:lnTo>
                      <a:pt x="20" y="0"/>
                    </a:lnTo>
                    <a:lnTo>
                      <a:pt x="16" y="1"/>
                    </a:lnTo>
                    <a:lnTo>
                      <a:pt x="16" y="1"/>
                    </a:lnTo>
                    <a:lnTo>
                      <a:pt x="16" y="1"/>
                    </a:lnTo>
                    <a:lnTo>
                      <a:pt x="16" y="1"/>
                    </a:lnTo>
                    <a:lnTo>
                      <a:pt x="12" y="6"/>
                    </a:lnTo>
                    <a:lnTo>
                      <a:pt x="8" y="14"/>
                    </a:lnTo>
                    <a:lnTo>
                      <a:pt x="8" y="14"/>
                    </a:lnTo>
                    <a:lnTo>
                      <a:pt x="8" y="14"/>
                    </a:lnTo>
                    <a:lnTo>
                      <a:pt x="3" y="34"/>
                    </a:lnTo>
                    <a:lnTo>
                      <a:pt x="3" y="34"/>
                    </a:lnTo>
                    <a:lnTo>
                      <a:pt x="3" y="34"/>
                    </a:lnTo>
                    <a:lnTo>
                      <a:pt x="5" y="44"/>
                    </a:lnTo>
                    <a:lnTo>
                      <a:pt x="5" y="44"/>
                    </a:lnTo>
                    <a:lnTo>
                      <a:pt x="2" y="44"/>
                    </a:lnTo>
                    <a:lnTo>
                      <a:pt x="0" y="65"/>
                    </a:lnTo>
                    <a:lnTo>
                      <a:pt x="0" y="65"/>
                    </a:lnTo>
                    <a:lnTo>
                      <a:pt x="0" y="66"/>
                    </a:lnTo>
                    <a:lnTo>
                      <a:pt x="0" y="66"/>
                    </a:lnTo>
                    <a:lnTo>
                      <a:pt x="1" y="68"/>
                    </a:lnTo>
                    <a:lnTo>
                      <a:pt x="5" y="70"/>
                    </a:lnTo>
                    <a:lnTo>
                      <a:pt x="49" y="75"/>
                    </a:lnTo>
                    <a:lnTo>
                      <a:pt x="49" y="75"/>
                    </a:lnTo>
                    <a:lnTo>
                      <a:pt x="49" y="75"/>
                    </a:lnTo>
                    <a:lnTo>
                      <a:pt x="49" y="75"/>
                    </a:lnTo>
                    <a:lnTo>
                      <a:pt x="49" y="75"/>
                    </a:lnTo>
                    <a:lnTo>
                      <a:pt x="49" y="75"/>
                    </a:lnTo>
                    <a:lnTo>
                      <a:pt x="49" y="75"/>
                    </a:lnTo>
                    <a:lnTo>
                      <a:pt x="51" y="75"/>
                    </a:lnTo>
                    <a:lnTo>
                      <a:pt x="51" y="75"/>
                    </a:lnTo>
                    <a:lnTo>
                      <a:pt x="53" y="73"/>
                    </a:lnTo>
                    <a:lnTo>
                      <a:pt x="54" y="71"/>
                    </a:lnTo>
                    <a:lnTo>
                      <a:pt x="54" y="70"/>
                    </a:lnTo>
                    <a:lnTo>
                      <a:pt x="54" y="70"/>
                    </a:lnTo>
                    <a:lnTo>
                      <a:pt x="56" y="66"/>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61" y="65"/>
                    </a:lnTo>
                    <a:lnTo>
                      <a:pt x="61" y="65"/>
                    </a:lnTo>
                    <a:lnTo>
                      <a:pt x="61" y="65"/>
                    </a:lnTo>
                    <a:lnTo>
                      <a:pt x="120" y="81"/>
                    </a:lnTo>
                    <a:lnTo>
                      <a:pt x="120" y="81"/>
                    </a:lnTo>
                    <a:lnTo>
                      <a:pt x="126" y="83"/>
                    </a:lnTo>
                    <a:lnTo>
                      <a:pt x="134" y="85"/>
                    </a:lnTo>
                    <a:lnTo>
                      <a:pt x="144" y="86"/>
                    </a:lnTo>
                    <a:lnTo>
                      <a:pt x="144" y="86"/>
                    </a:lnTo>
                    <a:lnTo>
                      <a:pt x="150" y="87"/>
                    </a:lnTo>
                    <a:lnTo>
                      <a:pt x="150" y="87"/>
                    </a:lnTo>
                    <a:lnTo>
                      <a:pt x="157" y="87"/>
                    </a:lnTo>
                    <a:lnTo>
                      <a:pt x="157" y="87"/>
                    </a:lnTo>
                    <a:lnTo>
                      <a:pt x="157" y="87"/>
                    </a:lnTo>
                    <a:lnTo>
                      <a:pt x="157" y="87"/>
                    </a:lnTo>
                    <a:lnTo>
                      <a:pt x="157" y="87"/>
                    </a:lnTo>
                    <a:lnTo>
                      <a:pt x="157" y="87"/>
                    </a:lnTo>
                    <a:lnTo>
                      <a:pt x="162" y="87"/>
                    </a:lnTo>
                    <a:lnTo>
                      <a:pt x="162" y="87"/>
                    </a:lnTo>
                    <a:lnTo>
                      <a:pt x="167" y="87"/>
                    </a:lnTo>
                    <a:lnTo>
                      <a:pt x="167" y="87"/>
                    </a:lnTo>
                    <a:lnTo>
                      <a:pt x="171" y="86"/>
                    </a:lnTo>
                    <a:lnTo>
                      <a:pt x="171" y="86"/>
                    </a:lnTo>
                    <a:lnTo>
                      <a:pt x="141" y="76"/>
                    </a:lnTo>
                    <a:lnTo>
                      <a:pt x="124" y="68"/>
                    </a:lnTo>
                    <a:lnTo>
                      <a:pt x="105" y="60"/>
                    </a:lnTo>
                    <a:lnTo>
                      <a:pt x="88" y="50"/>
                    </a:lnTo>
                    <a:lnTo>
                      <a:pt x="73" y="40"/>
                    </a:lnTo>
                    <a:lnTo>
                      <a:pt x="68" y="34"/>
                    </a:lnTo>
                    <a:lnTo>
                      <a:pt x="63" y="27"/>
                    </a:lnTo>
                    <a:lnTo>
                      <a:pt x="59" y="21"/>
                    </a:lnTo>
                    <a:lnTo>
                      <a:pt x="57" y="15"/>
                    </a:lnTo>
                    <a:lnTo>
                      <a:pt x="57" y="15"/>
                    </a:lnTo>
                    <a:lnTo>
                      <a:pt x="42" y="10"/>
                    </a:lnTo>
                    <a:lnTo>
                      <a:pt x="42" y="10"/>
                    </a:lnTo>
                    <a:lnTo>
                      <a:pt x="38" y="9"/>
                    </a:lnTo>
                    <a:lnTo>
                      <a:pt x="38" y="9"/>
                    </a:lnTo>
                    <a:lnTo>
                      <a:pt x="37" y="9"/>
                    </a:lnTo>
                    <a:lnTo>
                      <a:pt x="37" y="9"/>
                    </a:lnTo>
                    <a:lnTo>
                      <a:pt x="32" y="6"/>
                    </a:lnTo>
                    <a:lnTo>
                      <a:pt x="32" y="6"/>
                    </a:lnTo>
                    <a:lnTo>
                      <a:pt x="22" y="0"/>
                    </a:lnTo>
                    <a:lnTo>
                      <a:pt x="22" y="0"/>
                    </a:lnTo>
                    <a:lnTo>
                      <a:pt x="22" y="0"/>
                    </a:lnTo>
                    <a:lnTo>
                      <a:pt x="22" y="0"/>
                    </a:lnTo>
                    <a:lnTo>
                      <a:pt x="22" y="0"/>
                    </a:lnTo>
                    <a:lnTo>
                      <a:pt x="22" y="0"/>
                    </a:lnTo>
                    <a:lnTo>
                      <a:pt x="20" y="0"/>
                    </a:lnTo>
                    <a:lnTo>
                      <a:pt x="20" y="0"/>
                    </a:lnTo>
                    <a:lnTo>
                      <a:pt x="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 name="Google Shape;355;p21"/>
              <p:cNvSpPr/>
              <p:nvPr/>
            </p:nvSpPr>
            <p:spPr>
              <a:xfrm>
                <a:off x="7291401" y="4627577"/>
                <a:ext cx="355601" cy="217488"/>
              </a:xfrm>
              <a:custGeom>
                <a:avLst/>
                <a:gdLst/>
                <a:ahLst/>
                <a:cxnLst/>
                <a:rect l="l" t="t" r="r" b="b"/>
                <a:pathLst>
                  <a:path w="224" h="137" extrusionOk="0">
                    <a:moveTo>
                      <a:pt x="195" y="99"/>
                    </a:moveTo>
                    <a:lnTo>
                      <a:pt x="195" y="99"/>
                    </a:lnTo>
                    <a:lnTo>
                      <a:pt x="206" y="102"/>
                    </a:lnTo>
                    <a:lnTo>
                      <a:pt x="206" y="102"/>
                    </a:lnTo>
                    <a:lnTo>
                      <a:pt x="211" y="104"/>
                    </a:lnTo>
                    <a:lnTo>
                      <a:pt x="216" y="108"/>
                    </a:lnTo>
                    <a:lnTo>
                      <a:pt x="219" y="112"/>
                    </a:lnTo>
                    <a:lnTo>
                      <a:pt x="222" y="116"/>
                    </a:lnTo>
                    <a:lnTo>
                      <a:pt x="222" y="116"/>
                    </a:lnTo>
                    <a:lnTo>
                      <a:pt x="223" y="121"/>
                    </a:lnTo>
                    <a:lnTo>
                      <a:pt x="223" y="124"/>
                    </a:lnTo>
                    <a:lnTo>
                      <a:pt x="222" y="128"/>
                    </a:lnTo>
                    <a:lnTo>
                      <a:pt x="222" y="129"/>
                    </a:lnTo>
                    <a:lnTo>
                      <a:pt x="224" y="129"/>
                    </a:lnTo>
                    <a:lnTo>
                      <a:pt x="224" y="129"/>
                    </a:lnTo>
                    <a:lnTo>
                      <a:pt x="224" y="132"/>
                    </a:lnTo>
                    <a:lnTo>
                      <a:pt x="224" y="133"/>
                    </a:lnTo>
                    <a:lnTo>
                      <a:pt x="222" y="134"/>
                    </a:lnTo>
                    <a:lnTo>
                      <a:pt x="221" y="135"/>
                    </a:lnTo>
                    <a:lnTo>
                      <a:pt x="221" y="135"/>
                    </a:lnTo>
                    <a:lnTo>
                      <a:pt x="208" y="135"/>
                    </a:lnTo>
                    <a:lnTo>
                      <a:pt x="196" y="137"/>
                    </a:lnTo>
                    <a:lnTo>
                      <a:pt x="175" y="134"/>
                    </a:lnTo>
                    <a:lnTo>
                      <a:pt x="156" y="131"/>
                    </a:lnTo>
                    <a:lnTo>
                      <a:pt x="142" y="126"/>
                    </a:lnTo>
                    <a:lnTo>
                      <a:pt x="142" y="126"/>
                    </a:lnTo>
                    <a:lnTo>
                      <a:pt x="132" y="122"/>
                    </a:lnTo>
                    <a:lnTo>
                      <a:pt x="125" y="117"/>
                    </a:lnTo>
                    <a:lnTo>
                      <a:pt x="119" y="113"/>
                    </a:lnTo>
                    <a:lnTo>
                      <a:pt x="62" y="80"/>
                    </a:lnTo>
                    <a:lnTo>
                      <a:pt x="62" y="80"/>
                    </a:lnTo>
                    <a:lnTo>
                      <a:pt x="60" y="78"/>
                    </a:lnTo>
                    <a:lnTo>
                      <a:pt x="58" y="78"/>
                    </a:lnTo>
                    <a:lnTo>
                      <a:pt x="57" y="80"/>
                    </a:lnTo>
                    <a:lnTo>
                      <a:pt x="55" y="82"/>
                    </a:lnTo>
                    <a:lnTo>
                      <a:pt x="54" y="83"/>
                    </a:lnTo>
                    <a:lnTo>
                      <a:pt x="54" y="83"/>
                    </a:lnTo>
                    <a:lnTo>
                      <a:pt x="53" y="85"/>
                    </a:lnTo>
                    <a:lnTo>
                      <a:pt x="52" y="86"/>
                    </a:lnTo>
                    <a:lnTo>
                      <a:pt x="51" y="86"/>
                    </a:lnTo>
                    <a:lnTo>
                      <a:pt x="48" y="86"/>
                    </a:lnTo>
                    <a:lnTo>
                      <a:pt x="3" y="68"/>
                    </a:lnTo>
                    <a:lnTo>
                      <a:pt x="3" y="68"/>
                    </a:lnTo>
                    <a:lnTo>
                      <a:pt x="1" y="67"/>
                    </a:lnTo>
                    <a:lnTo>
                      <a:pt x="1" y="66"/>
                    </a:lnTo>
                    <a:lnTo>
                      <a:pt x="0" y="63"/>
                    </a:lnTo>
                    <a:lnTo>
                      <a:pt x="0" y="62"/>
                    </a:lnTo>
                    <a:lnTo>
                      <a:pt x="8" y="40"/>
                    </a:lnTo>
                    <a:lnTo>
                      <a:pt x="11" y="41"/>
                    </a:lnTo>
                    <a:lnTo>
                      <a:pt x="11" y="41"/>
                    </a:lnTo>
                    <a:lnTo>
                      <a:pt x="11" y="41"/>
                    </a:lnTo>
                    <a:lnTo>
                      <a:pt x="12" y="32"/>
                    </a:lnTo>
                    <a:lnTo>
                      <a:pt x="15" y="26"/>
                    </a:lnTo>
                    <a:lnTo>
                      <a:pt x="17" y="20"/>
                    </a:lnTo>
                    <a:lnTo>
                      <a:pt x="21" y="15"/>
                    </a:lnTo>
                    <a:lnTo>
                      <a:pt x="28" y="6"/>
                    </a:lnTo>
                    <a:lnTo>
                      <a:pt x="36" y="1"/>
                    </a:lnTo>
                    <a:lnTo>
                      <a:pt x="36" y="1"/>
                    </a:lnTo>
                    <a:lnTo>
                      <a:pt x="38" y="0"/>
                    </a:lnTo>
                    <a:lnTo>
                      <a:pt x="42" y="1"/>
                    </a:lnTo>
                    <a:lnTo>
                      <a:pt x="42" y="1"/>
                    </a:lnTo>
                    <a:lnTo>
                      <a:pt x="51" y="11"/>
                    </a:lnTo>
                    <a:lnTo>
                      <a:pt x="60" y="19"/>
                    </a:lnTo>
                    <a:lnTo>
                      <a:pt x="69" y="25"/>
                    </a:lnTo>
                    <a:lnTo>
                      <a:pt x="78" y="30"/>
                    </a:lnTo>
                    <a:lnTo>
                      <a:pt x="78" y="30"/>
                    </a:lnTo>
                    <a:lnTo>
                      <a:pt x="85" y="31"/>
                    </a:lnTo>
                    <a:lnTo>
                      <a:pt x="93" y="32"/>
                    </a:lnTo>
                    <a:lnTo>
                      <a:pt x="99" y="32"/>
                    </a:lnTo>
                    <a:lnTo>
                      <a:pt x="104" y="32"/>
                    </a:lnTo>
                    <a:lnTo>
                      <a:pt x="114" y="30"/>
                    </a:lnTo>
                    <a:lnTo>
                      <a:pt x="120" y="26"/>
                    </a:lnTo>
                    <a:lnTo>
                      <a:pt x="120" y="26"/>
                    </a:lnTo>
                    <a:lnTo>
                      <a:pt x="124" y="26"/>
                    </a:lnTo>
                    <a:lnTo>
                      <a:pt x="126" y="29"/>
                    </a:lnTo>
                    <a:lnTo>
                      <a:pt x="126" y="29"/>
                    </a:lnTo>
                    <a:lnTo>
                      <a:pt x="134" y="39"/>
                    </a:lnTo>
                    <a:lnTo>
                      <a:pt x="144" y="50"/>
                    </a:lnTo>
                    <a:lnTo>
                      <a:pt x="166" y="73"/>
                    </a:lnTo>
                    <a:lnTo>
                      <a:pt x="195" y="99"/>
                    </a:lnTo>
                    <a:lnTo>
                      <a:pt x="195" y="99"/>
                    </a:lnTo>
                    <a:lnTo>
                      <a:pt x="195" y="99"/>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 name="Google Shape;356;p21"/>
              <p:cNvSpPr/>
              <p:nvPr/>
            </p:nvSpPr>
            <p:spPr>
              <a:xfrm>
                <a:off x="7002475" y="2443170"/>
                <a:ext cx="1271590" cy="1117604"/>
              </a:xfrm>
              <a:custGeom>
                <a:avLst/>
                <a:gdLst/>
                <a:ahLst/>
                <a:cxnLst/>
                <a:rect l="l" t="t" r="r" b="b"/>
                <a:pathLst>
                  <a:path w="801" h="704" extrusionOk="0">
                    <a:moveTo>
                      <a:pt x="789" y="261"/>
                    </a:moveTo>
                    <a:lnTo>
                      <a:pt x="789" y="261"/>
                    </a:lnTo>
                    <a:lnTo>
                      <a:pt x="770" y="240"/>
                    </a:lnTo>
                    <a:lnTo>
                      <a:pt x="753" y="219"/>
                    </a:lnTo>
                    <a:lnTo>
                      <a:pt x="737" y="198"/>
                    </a:lnTo>
                    <a:lnTo>
                      <a:pt x="721" y="176"/>
                    </a:lnTo>
                    <a:lnTo>
                      <a:pt x="692" y="134"/>
                    </a:lnTo>
                    <a:lnTo>
                      <a:pt x="677" y="114"/>
                    </a:lnTo>
                    <a:lnTo>
                      <a:pt x="662" y="96"/>
                    </a:lnTo>
                    <a:lnTo>
                      <a:pt x="647" y="77"/>
                    </a:lnTo>
                    <a:lnTo>
                      <a:pt x="631" y="61"/>
                    </a:lnTo>
                    <a:lnTo>
                      <a:pt x="614" y="46"/>
                    </a:lnTo>
                    <a:lnTo>
                      <a:pt x="594" y="32"/>
                    </a:lnTo>
                    <a:lnTo>
                      <a:pt x="573" y="21"/>
                    </a:lnTo>
                    <a:lnTo>
                      <a:pt x="562" y="16"/>
                    </a:lnTo>
                    <a:lnTo>
                      <a:pt x="550" y="12"/>
                    </a:lnTo>
                    <a:lnTo>
                      <a:pt x="538" y="9"/>
                    </a:lnTo>
                    <a:lnTo>
                      <a:pt x="524" y="5"/>
                    </a:lnTo>
                    <a:lnTo>
                      <a:pt x="511" y="3"/>
                    </a:lnTo>
                    <a:lnTo>
                      <a:pt x="497" y="1"/>
                    </a:lnTo>
                    <a:lnTo>
                      <a:pt x="497" y="1"/>
                    </a:lnTo>
                    <a:lnTo>
                      <a:pt x="490" y="1"/>
                    </a:lnTo>
                    <a:lnTo>
                      <a:pt x="481" y="1"/>
                    </a:lnTo>
                    <a:lnTo>
                      <a:pt x="473" y="4"/>
                    </a:lnTo>
                    <a:lnTo>
                      <a:pt x="467" y="6"/>
                    </a:lnTo>
                    <a:lnTo>
                      <a:pt x="460" y="10"/>
                    </a:lnTo>
                    <a:lnTo>
                      <a:pt x="454" y="14"/>
                    </a:lnTo>
                    <a:lnTo>
                      <a:pt x="449" y="19"/>
                    </a:lnTo>
                    <a:lnTo>
                      <a:pt x="444" y="25"/>
                    </a:lnTo>
                    <a:lnTo>
                      <a:pt x="444" y="25"/>
                    </a:lnTo>
                    <a:lnTo>
                      <a:pt x="432" y="40"/>
                    </a:lnTo>
                    <a:lnTo>
                      <a:pt x="423" y="55"/>
                    </a:lnTo>
                    <a:lnTo>
                      <a:pt x="411" y="73"/>
                    </a:lnTo>
                    <a:lnTo>
                      <a:pt x="411" y="73"/>
                    </a:lnTo>
                    <a:lnTo>
                      <a:pt x="383" y="42"/>
                    </a:lnTo>
                    <a:lnTo>
                      <a:pt x="363" y="19"/>
                    </a:lnTo>
                    <a:lnTo>
                      <a:pt x="357" y="9"/>
                    </a:lnTo>
                    <a:lnTo>
                      <a:pt x="353" y="3"/>
                    </a:lnTo>
                    <a:lnTo>
                      <a:pt x="353" y="3"/>
                    </a:lnTo>
                    <a:lnTo>
                      <a:pt x="353" y="3"/>
                    </a:lnTo>
                    <a:lnTo>
                      <a:pt x="352" y="0"/>
                    </a:lnTo>
                    <a:lnTo>
                      <a:pt x="352" y="0"/>
                    </a:lnTo>
                    <a:lnTo>
                      <a:pt x="352" y="0"/>
                    </a:lnTo>
                    <a:lnTo>
                      <a:pt x="326" y="1"/>
                    </a:lnTo>
                    <a:lnTo>
                      <a:pt x="301" y="5"/>
                    </a:lnTo>
                    <a:lnTo>
                      <a:pt x="278" y="10"/>
                    </a:lnTo>
                    <a:lnTo>
                      <a:pt x="259" y="17"/>
                    </a:lnTo>
                    <a:lnTo>
                      <a:pt x="240" y="26"/>
                    </a:lnTo>
                    <a:lnTo>
                      <a:pt x="223" y="36"/>
                    </a:lnTo>
                    <a:lnTo>
                      <a:pt x="206" y="48"/>
                    </a:lnTo>
                    <a:lnTo>
                      <a:pt x="193" y="62"/>
                    </a:lnTo>
                    <a:lnTo>
                      <a:pt x="178" y="77"/>
                    </a:lnTo>
                    <a:lnTo>
                      <a:pt x="165" y="93"/>
                    </a:lnTo>
                    <a:lnTo>
                      <a:pt x="152" y="111"/>
                    </a:lnTo>
                    <a:lnTo>
                      <a:pt x="139" y="128"/>
                    </a:lnTo>
                    <a:lnTo>
                      <a:pt x="113" y="168"/>
                    </a:lnTo>
                    <a:lnTo>
                      <a:pt x="85" y="210"/>
                    </a:lnTo>
                    <a:lnTo>
                      <a:pt x="85" y="210"/>
                    </a:lnTo>
                    <a:lnTo>
                      <a:pt x="75" y="222"/>
                    </a:lnTo>
                    <a:lnTo>
                      <a:pt x="62" y="237"/>
                    </a:lnTo>
                    <a:lnTo>
                      <a:pt x="34" y="270"/>
                    </a:lnTo>
                    <a:lnTo>
                      <a:pt x="20" y="287"/>
                    </a:lnTo>
                    <a:lnTo>
                      <a:pt x="10" y="304"/>
                    </a:lnTo>
                    <a:lnTo>
                      <a:pt x="5" y="313"/>
                    </a:lnTo>
                    <a:lnTo>
                      <a:pt x="3" y="322"/>
                    </a:lnTo>
                    <a:lnTo>
                      <a:pt x="2" y="329"/>
                    </a:lnTo>
                    <a:lnTo>
                      <a:pt x="0" y="337"/>
                    </a:lnTo>
                    <a:lnTo>
                      <a:pt x="0" y="337"/>
                    </a:lnTo>
                    <a:lnTo>
                      <a:pt x="2" y="345"/>
                    </a:lnTo>
                    <a:lnTo>
                      <a:pt x="4" y="354"/>
                    </a:lnTo>
                    <a:lnTo>
                      <a:pt x="8" y="361"/>
                    </a:lnTo>
                    <a:lnTo>
                      <a:pt x="13" y="368"/>
                    </a:lnTo>
                    <a:lnTo>
                      <a:pt x="18" y="374"/>
                    </a:lnTo>
                    <a:lnTo>
                      <a:pt x="24" y="379"/>
                    </a:lnTo>
                    <a:lnTo>
                      <a:pt x="39" y="390"/>
                    </a:lnTo>
                    <a:lnTo>
                      <a:pt x="54" y="399"/>
                    </a:lnTo>
                    <a:lnTo>
                      <a:pt x="71" y="406"/>
                    </a:lnTo>
                    <a:lnTo>
                      <a:pt x="86" y="414"/>
                    </a:lnTo>
                    <a:lnTo>
                      <a:pt x="101" y="421"/>
                    </a:lnTo>
                    <a:lnTo>
                      <a:pt x="101" y="421"/>
                    </a:lnTo>
                    <a:lnTo>
                      <a:pt x="101" y="421"/>
                    </a:lnTo>
                    <a:lnTo>
                      <a:pt x="137" y="441"/>
                    </a:lnTo>
                    <a:lnTo>
                      <a:pt x="137" y="442"/>
                    </a:lnTo>
                    <a:lnTo>
                      <a:pt x="137" y="442"/>
                    </a:lnTo>
                    <a:lnTo>
                      <a:pt x="146" y="447"/>
                    </a:lnTo>
                    <a:lnTo>
                      <a:pt x="147" y="447"/>
                    </a:lnTo>
                    <a:lnTo>
                      <a:pt x="147" y="447"/>
                    </a:lnTo>
                    <a:lnTo>
                      <a:pt x="152" y="452"/>
                    </a:lnTo>
                    <a:lnTo>
                      <a:pt x="156" y="458"/>
                    </a:lnTo>
                    <a:lnTo>
                      <a:pt x="157" y="465"/>
                    </a:lnTo>
                    <a:lnTo>
                      <a:pt x="157" y="472"/>
                    </a:lnTo>
                    <a:lnTo>
                      <a:pt x="157" y="473"/>
                    </a:lnTo>
                    <a:lnTo>
                      <a:pt x="157" y="473"/>
                    </a:lnTo>
                    <a:lnTo>
                      <a:pt x="154" y="514"/>
                    </a:lnTo>
                    <a:lnTo>
                      <a:pt x="152" y="571"/>
                    </a:lnTo>
                    <a:lnTo>
                      <a:pt x="151" y="602"/>
                    </a:lnTo>
                    <a:lnTo>
                      <a:pt x="152" y="630"/>
                    </a:lnTo>
                    <a:lnTo>
                      <a:pt x="154" y="642"/>
                    </a:lnTo>
                    <a:lnTo>
                      <a:pt x="156" y="653"/>
                    </a:lnTo>
                    <a:lnTo>
                      <a:pt x="159" y="662"/>
                    </a:lnTo>
                    <a:lnTo>
                      <a:pt x="162" y="669"/>
                    </a:lnTo>
                    <a:lnTo>
                      <a:pt x="162" y="669"/>
                    </a:lnTo>
                    <a:lnTo>
                      <a:pt x="169" y="678"/>
                    </a:lnTo>
                    <a:lnTo>
                      <a:pt x="178" y="686"/>
                    </a:lnTo>
                    <a:lnTo>
                      <a:pt x="189" y="692"/>
                    </a:lnTo>
                    <a:lnTo>
                      <a:pt x="200" y="696"/>
                    </a:lnTo>
                    <a:lnTo>
                      <a:pt x="214" y="698"/>
                    </a:lnTo>
                    <a:lnTo>
                      <a:pt x="228" y="700"/>
                    </a:lnTo>
                    <a:lnTo>
                      <a:pt x="241" y="702"/>
                    </a:lnTo>
                    <a:lnTo>
                      <a:pt x="256" y="702"/>
                    </a:lnTo>
                    <a:lnTo>
                      <a:pt x="286" y="700"/>
                    </a:lnTo>
                    <a:lnTo>
                      <a:pt x="316" y="698"/>
                    </a:lnTo>
                    <a:lnTo>
                      <a:pt x="342" y="696"/>
                    </a:lnTo>
                    <a:lnTo>
                      <a:pt x="364" y="694"/>
                    </a:lnTo>
                    <a:lnTo>
                      <a:pt x="364" y="694"/>
                    </a:lnTo>
                    <a:lnTo>
                      <a:pt x="395" y="696"/>
                    </a:lnTo>
                    <a:lnTo>
                      <a:pt x="442" y="699"/>
                    </a:lnTo>
                    <a:lnTo>
                      <a:pt x="442" y="699"/>
                    </a:lnTo>
                    <a:lnTo>
                      <a:pt x="502" y="703"/>
                    </a:lnTo>
                    <a:lnTo>
                      <a:pt x="532" y="703"/>
                    </a:lnTo>
                    <a:lnTo>
                      <a:pt x="562" y="704"/>
                    </a:lnTo>
                    <a:lnTo>
                      <a:pt x="588" y="703"/>
                    </a:lnTo>
                    <a:lnTo>
                      <a:pt x="610" y="700"/>
                    </a:lnTo>
                    <a:lnTo>
                      <a:pt x="619" y="698"/>
                    </a:lnTo>
                    <a:lnTo>
                      <a:pt x="627" y="696"/>
                    </a:lnTo>
                    <a:lnTo>
                      <a:pt x="634" y="693"/>
                    </a:lnTo>
                    <a:lnTo>
                      <a:pt x="637" y="689"/>
                    </a:lnTo>
                    <a:lnTo>
                      <a:pt x="637" y="689"/>
                    </a:lnTo>
                    <a:lnTo>
                      <a:pt x="644" y="681"/>
                    </a:lnTo>
                    <a:lnTo>
                      <a:pt x="649" y="669"/>
                    </a:lnTo>
                    <a:lnTo>
                      <a:pt x="652" y="657"/>
                    </a:lnTo>
                    <a:lnTo>
                      <a:pt x="655" y="643"/>
                    </a:lnTo>
                    <a:lnTo>
                      <a:pt x="656" y="628"/>
                    </a:lnTo>
                    <a:lnTo>
                      <a:pt x="656" y="612"/>
                    </a:lnTo>
                    <a:lnTo>
                      <a:pt x="655" y="579"/>
                    </a:lnTo>
                    <a:lnTo>
                      <a:pt x="652" y="544"/>
                    </a:lnTo>
                    <a:lnTo>
                      <a:pt x="649" y="512"/>
                    </a:lnTo>
                    <a:lnTo>
                      <a:pt x="645" y="482"/>
                    </a:lnTo>
                    <a:lnTo>
                      <a:pt x="645" y="457"/>
                    </a:lnTo>
                    <a:lnTo>
                      <a:pt x="645" y="457"/>
                    </a:lnTo>
                    <a:lnTo>
                      <a:pt x="650" y="448"/>
                    </a:lnTo>
                    <a:lnTo>
                      <a:pt x="658" y="438"/>
                    </a:lnTo>
                    <a:lnTo>
                      <a:pt x="670" y="429"/>
                    </a:lnTo>
                    <a:lnTo>
                      <a:pt x="683" y="417"/>
                    </a:lnTo>
                    <a:lnTo>
                      <a:pt x="714" y="392"/>
                    </a:lnTo>
                    <a:lnTo>
                      <a:pt x="747" y="368"/>
                    </a:lnTo>
                    <a:lnTo>
                      <a:pt x="762" y="354"/>
                    </a:lnTo>
                    <a:lnTo>
                      <a:pt x="775" y="340"/>
                    </a:lnTo>
                    <a:lnTo>
                      <a:pt x="786" y="327"/>
                    </a:lnTo>
                    <a:lnTo>
                      <a:pt x="795" y="313"/>
                    </a:lnTo>
                    <a:lnTo>
                      <a:pt x="798" y="307"/>
                    </a:lnTo>
                    <a:lnTo>
                      <a:pt x="800" y="301"/>
                    </a:lnTo>
                    <a:lnTo>
                      <a:pt x="801" y="293"/>
                    </a:lnTo>
                    <a:lnTo>
                      <a:pt x="801" y="287"/>
                    </a:lnTo>
                    <a:lnTo>
                      <a:pt x="800" y="281"/>
                    </a:lnTo>
                    <a:lnTo>
                      <a:pt x="798" y="273"/>
                    </a:lnTo>
                    <a:lnTo>
                      <a:pt x="794" y="267"/>
                    </a:lnTo>
                    <a:lnTo>
                      <a:pt x="789" y="261"/>
                    </a:lnTo>
                    <a:close/>
                    <a:moveTo>
                      <a:pt x="134" y="338"/>
                    </a:moveTo>
                    <a:lnTo>
                      <a:pt x="134" y="338"/>
                    </a:lnTo>
                    <a:lnTo>
                      <a:pt x="141" y="330"/>
                    </a:lnTo>
                    <a:lnTo>
                      <a:pt x="148" y="323"/>
                    </a:lnTo>
                    <a:lnTo>
                      <a:pt x="162" y="311"/>
                    </a:lnTo>
                    <a:lnTo>
                      <a:pt x="162" y="358"/>
                    </a:lnTo>
                    <a:lnTo>
                      <a:pt x="162" y="358"/>
                    </a:lnTo>
                    <a:lnTo>
                      <a:pt x="134" y="338"/>
                    </a:lnTo>
                    <a:close/>
                    <a:moveTo>
                      <a:pt x="634" y="349"/>
                    </a:moveTo>
                    <a:lnTo>
                      <a:pt x="634" y="349"/>
                    </a:lnTo>
                    <a:lnTo>
                      <a:pt x="634" y="349"/>
                    </a:lnTo>
                    <a:lnTo>
                      <a:pt x="631" y="277"/>
                    </a:lnTo>
                    <a:lnTo>
                      <a:pt x="631" y="277"/>
                    </a:lnTo>
                    <a:lnTo>
                      <a:pt x="635" y="276"/>
                    </a:lnTo>
                    <a:lnTo>
                      <a:pt x="635" y="276"/>
                    </a:lnTo>
                    <a:lnTo>
                      <a:pt x="665" y="302"/>
                    </a:lnTo>
                    <a:lnTo>
                      <a:pt x="665" y="302"/>
                    </a:lnTo>
                    <a:lnTo>
                      <a:pt x="658" y="314"/>
                    </a:lnTo>
                    <a:lnTo>
                      <a:pt x="651" y="327"/>
                    </a:lnTo>
                    <a:lnTo>
                      <a:pt x="642" y="338"/>
                    </a:lnTo>
                    <a:lnTo>
                      <a:pt x="634" y="349"/>
                    </a:lnTo>
                    <a:close/>
                    <a:moveTo>
                      <a:pt x="472" y="0"/>
                    </a:moveTo>
                    <a:lnTo>
                      <a:pt x="472" y="0"/>
                    </a:lnTo>
                    <a:lnTo>
                      <a:pt x="473" y="1"/>
                    </a:lnTo>
                    <a:lnTo>
                      <a:pt x="473" y="0"/>
                    </a:lnTo>
                    <a:lnTo>
                      <a:pt x="476" y="0"/>
                    </a:lnTo>
                    <a:lnTo>
                      <a:pt x="472"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 name="Google Shape;357;p21"/>
              <p:cNvSpPr/>
              <p:nvPr/>
            </p:nvSpPr>
            <p:spPr>
              <a:xfrm>
                <a:off x="7002475" y="2443170"/>
                <a:ext cx="1271590" cy="1117604"/>
              </a:xfrm>
              <a:custGeom>
                <a:avLst/>
                <a:gdLst/>
                <a:ahLst/>
                <a:cxnLst/>
                <a:rect l="l" t="t" r="r" b="b"/>
                <a:pathLst>
                  <a:path w="801" h="704" extrusionOk="0">
                    <a:moveTo>
                      <a:pt x="789" y="261"/>
                    </a:moveTo>
                    <a:lnTo>
                      <a:pt x="789" y="261"/>
                    </a:lnTo>
                    <a:lnTo>
                      <a:pt x="770" y="240"/>
                    </a:lnTo>
                    <a:lnTo>
                      <a:pt x="753" y="219"/>
                    </a:lnTo>
                    <a:lnTo>
                      <a:pt x="737" y="198"/>
                    </a:lnTo>
                    <a:lnTo>
                      <a:pt x="721" y="176"/>
                    </a:lnTo>
                    <a:lnTo>
                      <a:pt x="692" y="134"/>
                    </a:lnTo>
                    <a:lnTo>
                      <a:pt x="677" y="114"/>
                    </a:lnTo>
                    <a:lnTo>
                      <a:pt x="662" y="96"/>
                    </a:lnTo>
                    <a:lnTo>
                      <a:pt x="647" y="77"/>
                    </a:lnTo>
                    <a:lnTo>
                      <a:pt x="631" y="61"/>
                    </a:lnTo>
                    <a:lnTo>
                      <a:pt x="614" y="46"/>
                    </a:lnTo>
                    <a:lnTo>
                      <a:pt x="594" y="32"/>
                    </a:lnTo>
                    <a:lnTo>
                      <a:pt x="573" y="21"/>
                    </a:lnTo>
                    <a:lnTo>
                      <a:pt x="562" y="16"/>
                    </a:lnTo>
                    <a:lnTo>
                      <a:pt x="550" y="12"/>
                    </a:lnTo>
                    <a:lnTo>
                      <a:pt x="538" y="9"/>
                    </a:lnTo>
                    <a:lnTo>
                      <a:pt x="524" y="5"/>
                    </a:lnTo>
                    <a:lnTo>
                      <a:pt x="511" y="3"/>
                    </a:lnTo>
                    <a:lnTo>
                      <a:pt x="497" y="1"/>
                    </a:lnTo>
                    <a:lnTo>
                      <a:pt x="497" y="1"/>
                    </a:lnTo>
                    <a:lnTo>
                      <a:pt x="490" y="1"/>
                    </a:lnTo>
                    <a:lnTo>
                      <a:pt x="481" y="1"/>
                    </a:lnTo>
                    <a:lnTo>
                      <a:pt x="473" y="4"/>
                    </a:lnTo>
                    <a:lnTo>
                      <a:pt x="467" y="6"/>
                    </a:lnTo>
                    <a:lnTo>
                      <a:pt x="460" y="10"/>
                    </a:lnTo>
                    <a:lnTo>
                      <a:pt x="454" y="14"/>
                    </a:lnTo>
                    <a:lnTo>
                      <a:pt x="449" y="19"/>
                    </a:lnTo>
                    <a:lnTo>
                      <a:pt x="444" y="25"/>
                    </a:lnTo>
                    <a:lnTo>
                      <a:pt x="444" y="25"/>
                    </a:lnTo>
                    <a:lnTo>
                      <a:pt x="432" y="40"/>
                    </a:lnTo>
                    <a:lnTo>
                      <a:pt x="423" y="55"/>
                    </a:lnTo>
                    <a:lnTo>
                      <a:pt x="411" y="73"/>
                    </a:lnTo>
                    <a:lnTo>
                      <a:pt x="411" y="73"/>
                    </a:lnTo>
                    <a:lnTo>
                      <a:pt x="383" y="42"/>
                    </a:lnTo>
                    <a:lnTo>
                      <a:pt x="363" y="19"/>
                    </a:lnTo>
                    <a:lnTo>
                      <a:pt x="357" y="9"/>
                    </a:lnTo>
                    <a:lnTo>
                      <a:pt x="353" y="3"/>
                    </a:lnTo>
                    <a:lnTo>
                      <a:pt x="353" y="3"/>
                    </a:lnTo>
                    <a:lnTo>
                      <a:pt x="353" y="3"/>
                    </a:lnTo>
                    <a:lnTo>
                      <a:pt x="352" y="0"/>
                    </a:lnTo>
                    <a:lnTo>
                      <a:pt x="352" y="0"/>
                    </a:lnTo>
                    <a:lnTo>
                      <a:pt x="352" y="0"/>
                    </a:lnTo>
                    <a:lnTo>
                      <a:pt x="326" y="1"/>
                    </a:lnTo>
                    <a:lnTo>
                      <a:pt x="301" y="5"/>
                    </a:lnTo>
                    <a:lnTo>
                      <a:pt x="278" y="10"/>
                    </a:lnTo>
                    <a:lnTo>
                      <a:pt x="259" y="17"/>
                    </a:lnTo>
                    <a:lnTo>
                      <a:pt x="240" y="26"/>
                    </a:lnTo>
                    <a:lnTo>
                      <a:pt x="223" y="36"/>
                    </a:lnTo>
                    <a:lnTo>
                      <a:pt x="206" y="48"/>
                    </a:lnTo>
                    <a:lnTo>
                      <a:pt x="193" y="62"/>
                    </a:lnTo>
                    <a:lnTo>
                      <a:pt x="178" y="77"/>
                    </a:lnTo>
                    <a:lnTo>
                      <a:pt x="165" y="93"/>
                    </a:lnTo>
                    <a:lnTo>
                      <a:pt x="152" y="111"/>
                    </a:lnTo>
                    <a:lnTo>
                      <a:pt x="139" y="128"/>
                    </a:lnTo>
                    <a:lnTo>
                      <a:pt x="113" y="168"/>
                    </a:lnTo>
                    <a:lnTo>
                      <a:pt x="85" y="210"/>
                    </a:lnTo>
                    <a:lnTo>
                      <a:pt x="85" y="210"/>
                    </a:lnTo>
                    <a:lnTo>
                      <a:pt x="75" y="222"/>
                    </a:lnTo>
                    <a:lnTo>
                      <a:pt x="62" y="237"/>
                    </a:lnTo>
                    <a:lnTo>
                      <a:pt x="34" y="270"/>
                    </a:lnTo>
                    <a:lnTo>
                      <a:pt x="20" y="287"/>
                    </a:lnTo>
                    <a:lnTo>
                      <a:pt x="10" y="304"/>
                    </a:lnTo>
                    <a:lnTo>
                      <a:pt x="5" y="313"/>
                    </a:lnTo>
                    <a:lnTo>
                      <a:pt x="3" y="322"/>
                    </a:lnTo>
                    <a:lnTo>
                      <a:pt x="2" y="329"/>
                    </a:lnTo>
                    <a:lnTo>
                      <a:pt x="0" y="337"/>
                    </a:lnTo>
                    <a:lnTo>
                      <a:pt x="0" y="337"/>
                    </a:lnTo>
                    <a:lnTo>
                      <a:pt x="2" y="345"/>
                    </a:lnTo>
                    <a:lnTo>
                      <a:pt x="4" y="354"/>
                    </a:lnTo>
                    <a:lnTo>
                      <a:pt x="8" y="361"/>
                    </a:lnTo>
                    <a:lnTo>
                      <a:pt x="13" y="368"/>
                    </a:lnTo>
                    <a:lnTo>
                      <a:pt x="18" y="374"/>
                    </a:lnTo>
                    <a:lnTo>
                      <a:pt x="24" y="379"/>
                    </a:lnTo>
                    <a:lnTo>
                      <a:pt x="39" y="390"/>
                    </a:lnTo>
                    <a:lnTo>
                      <a:pt x="54" y="399"/>
                    </a:lnTo>
                    <a:lnTo>
                      <a:pt x="71" y="406"/>
                    </a:lnTo>
                    <a:lnTo>
                      <a:pt x="86" y="414"/>
                    </a:lnTo>
                    <a:lnTo>
                      <a:pt x="101" y="421"/>
                    </a:lnTo>
                    <a:lnTo>
                      <a:pt x="101" y="421"/>
                    </a:lnTo>
                    <a:lnTo>
                      <a:pt x="101" y="421"/>
                    </a:lnTo>
                    <a:lnTo>
                      <a:pt x="137" y="441"/>
                    </a:lnTo>
                    <a:lnTo>
                      <a:pt x="137" y="442"/>
                    </a:lnTo>
                    <a:lnTo>
                      <a:pt x="137" y="442"/>
                    </a:lnTo>
                    <a:lnTo>
                      <a:pt x="146" y="447"/>
                    </a:lnTo>
                    <a:lnTo>
                      <a:pt x="147" y="447"/>
                    </a:lnTo>
                    <a:lnTo>
                      <a:pt x="147" y="447"/>
                    </a:lnTo>
                    <a:lnTo>
                      <a:pt x="152" y="452"/>
                    </a:lnTo>
                    <a:lnTo>
                      <a:pt x="156" y="458"/>
                    </a:lnTo>
                    <a:lnTo>
                      <a:pt x="157" y="465"/>
                    </a:lnTo>
                    <a:lnTo>
                      <a:pt x="157" y="472"/>
                    </a:lnTo>
                    <a:lnTo>
                      <a:pt x="157" y="473"/>
                    </a:lnTo>
                    <a:lnTo>
                      <a:pt x="157" y="473"/>
                    </a:lnTo>
                    <a:lnTo>
                      <a:pt x="154" y="514"/>
                    </a:lnTo>
                    <a:lnTo>
                      <a:pt x="152" y="571"/>
                    </a:lnTo>
                    <a:lnTo>
                      <a:pt x="151" y="602"/>
                    </a:lnTo>
                    <a:lnTo>
                      <a:pt x="152" y="630"/>
                    </a:lnTo>
                    <a:lnTo>
                      <a:pt x="154" y="642"/>
                    </a:lnTo>
                    <a:lnTo>
                      <a:pt x="156" y="653"/>
                    </a:lnTo>
                    <a:lnTo>
                      <a:pt x="159" y="662"/>
                    </a:lnTo>
                    <a:lnTo>
                      <a:pt x="162" y="669"/>
                    </a:lnTo>
                    <a:lnTo>
                      <a:pt x="162" y="669"/>
                    </a:lnTo>
                    <a:lnTo>
                      <a:pt x="169" y="678"/>
                    </a:lnTo>
                    <a:lnTo>
                      <a:pt x="178" y="686"/>
                    </a:lnTo>
                    <a:lnTo>
                      <a:pt x="189" y="692"/>
                    </a:lnTo>
                    <a:lnTo>
                      <a:pt x="200" y="696"/>
                    </a:lnTo>
                    <a:lnTo>
                      <a:pt x="214" y="698"/>
                    </a:lnTo>
                    <a:lnTo>
                      <a:pt x="228" y="700"/>
                    </a:lnTo>
                    <a:lnTo>
                      <a:pt x="241" y="702"/>
                    </a:lnTo>
                    <a:lnTo>
                      <a:pt x="256" y="702"/>
                    </a:lnTo>
                    <a:lnTo>
                      <a:pt x="286" y="700"/>
                    </a:lnTo>
                    <a:lnTo>
                      <a:pt x="316" y="698"/>
                    </a:lnTo>
                    <a:lnTo>
                      <a:pt x="342" y="696"/>
                    </a:lnTo>
                    <a:lnTo>
                      <a:pt x="364" y="694"/>
                    </a:lnTo>
                    <a:lnTo>
                      <a:pt x="364" y="694"/>
                    </a:lnTo>
                    <a:lnTo>
                      <a:pt x="395" y="696"/>
                    </a:lnTo>
                    <a:lnTo>
                      <a:pt x="442" y="699"/>
                    </a:lnTo>
                    <a:lnTo>
                      <a:pt x="442" y="699"/>
                    </a:lnTo>
                    <a:lnTo>
                      <a:pt x="502" y="703"/>
                    </a:lnTo>
                    <a:lnTo>
                      <a:pt x="532" y="703"/>
                    </a:lnTo>
                    <a:lnTo>
                      <a:pt x="562" y="704"/>
                    </a:lnTo>
                    <a:lnTo>
                      <a:pt x="588" y="703"/>
                    </a:lnTo>
                    <a:lnTo>
                      <a:pt x="610" y="700"/>
                    </a:lnTo>
                    <a:lnTo>
                      <a:pt x="619" y="698"/>
                    </a:lnTo>
                    <a:lnTo>
                      <a:pt x="627" y="696"/>
                    </a:lnTo>
                    <a:lnTo>
                      <a:pt x="634" y="693"/>
                    </a:lnTo>
                    <a:lnTo>
                      <a:pt x="637" y="689"/>
                    </a:lnTo>
                    <a:lnTo>
                      <a:pt x="637" y="689"/>
                    </a:lnTo>
                    <a:lnTo>
                      <a:pt x="644" y="681"/>
                    </a:lnTo>
                    <a:lnTo>
                      <a:pt x="649" y="669"/>
                    </a:lnTo>
                    <a:lnTo>
                      <a:pt x="652" y="657"/>
                    </a:lnTo>
                    <a:lnTo>
                      <a:pt x="655" y="643"/>
                    </a:lnTo>
                    <a:lnTo>
                      <a:pt x="656" y="628"/>
                    </a:lnTo>
                    <a:lnTo>
                      <a:pt x="656" y="612"/>
                    </a:lnTo>
                    <a:lnTo>
                      <a:pt x="655" y="579"/>
                    </a:lnTo>
                    <a:lnTo>
                      <a:pt x="652" y="544"/>
                    </a:lnTo>
                    <a:lnTo>
                      <a:pt x="649" y="512"/>
                    </a:lnTo>
                    <a:lnTo>
                      <a:pt x="645" y="482"/>
                    </a:lnTo>
                    <a:lnTo>
                      <a:pt x="645" y="457"/>
                    </a:lnTo>
                    <a:lnTo>
                      <a:pt x="645" y="457"/>
                    </a:lnTo>
                    <a:lnTo>
                      <a:pt x="650" y="448"/>
                    </a:lnTo>
                    <a:lnTo>
                      <a:pt x="658" y="438"/>
                    </a:lnTo>
                    <a:lnTo>
                      <a:pt x="670" y="429"/>
                    </a:lnTo>
                    <a:lnTo>
                      <a:pt x="683" y="417"/>
                    </a:lnTo>
                    <a:lnTo>
                      <a:pt x="714" y="392"/>
                    </a:lnTo>
                    <a:lnTo>
                      <a:pt x="747" y="368"/>
                    </a:lnTo>
                    <a:lnTo>
                      <a:pt x="762" y="354"/>
                    </a:lnTo>
                    <a:lnTo>
                      <a:pt x="775" y="340"/>
                    </a:lnTo>
                    <a:lnTo>
                      <a:pt x="786" y="327"/>
                    </a:lnTo>
                    <a:lnTo>
                      <a:pt x="795" y="313"/>
                    </a:lnTo>
                    <a:lnTo>
                      <a:pt x="798" y="307"/>
                    </a:lnTo>
                    <a:lnTo>
                      <a:pt x="800" y="301"/>
                    </a:lnTo>
                    <a:lnTo>
                      <a:pt x="801" y="293"/>
                    </a:lnTo>
                    <a:lnTo>
                      <a:pt x="801" y="287"/>
                    </a:lnTo>
                    <a:lnTo>
                      <a:pt x="800" y="281"/>
                    </a:lnTo>
                    <a:lnTo>
                      <a:pt x="798" y="273"/>
                    </a:lnTo>
                    <a:lnTo>
                      <a:pt x="794" y="267"/>
                    </a:lnTo>
                    <a:lnTo>
                      <a:pt x="789" y="261"/>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 name="Google Shape;358;p21"/>
              <p:cNvSpPr/>
              <p:nvPr/>
            </p:nvSpPr>
            <p:spPr>
              <a:xfrm>
                <a:off x="7215201" y="2936884"/>
                <a:ext cx="44450" cy="74613"/>
              </a:xfrm>
              <a:custGeom>
                <a:avLst/>
                <a:gdLst/>
                <a:ahLst/>
                <a:cxnLst/>
                <a:rect l="l" t="t" r="r" b="b"/>
                <a:pathLst>
                  <a:path w="28" h="47" extrusionOk="0">
                    <a:moveTo>
                      <a:pt x="0" y="27"/>
                    </a:moveTo>
                    <a:lnTo>
                      <a:pt x="0" y="27"/>
                    </a:lnTo>
                    <a:lnTo>
                      <a:pt x="7" y="19"/>
                    </a:lnTo>
                    <a:lnTo>
                      <a:pt x="14" y="12"/>
                    </a:lnTo>
                    <a:lnTo>
                      <a:pt x="28" y="0"/>
                    </a:lnTo>
                    <a:lnTo>
                      <a:pt x="28" y="47"/>
                    </a:lnTo>
                    <a:lnTo>
                      <a:pt x="28" y="47"/>
                    </a:lnTo>
                    <a:lnTo>
                      <a:pt x="0" y="2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 name="Google Shape;359;p21"/>
              <p:cNvSpPr/>
              <p:nvPr/>
            </p:nvSpPr>
            <p:spPr>
              <a:xfrm>
                <a:off x="8004190" y="2881321"/>
                <a:ext cx="53975" cy="115888"/>
              </a:xfrm>
              <a:custGeom>
                <a:avLst/>
                <a:gdLst/>
                <a:ahLst/>
                <a:cxnLst/>
                <a:rect l="l" t="t" r="r" b="b"/>
                <a:pathLst>
                  <a:path w="34" h="73" extrusionOk="0">
                    <a:moveTo>
                      <a:pt x="3" y="73"/>
                    </a:moveTo>
                    <a:lnTo>
                      <a:pt x="3" y="73"/>
                    </a:lnTo>
                    <a:lnTo>
                      <a:pt x="3" y="73"/>
                    </a:lnTo>
                    <a:lnTo>
                      <a:pt x="0" y="1"/>
                    </a:lnTo>
                    <a:lnTo>
                      <a:pt x="0" y="1"/>
                    </a:lnTo>
                    <a:lnTo>
                      <a:pt x="4" y="0"/>
                    </a:lnTo>
                    <a:lnTo>
                      <a:pt x="4" y="0"/>
                    </a:lnTo>
                    <a:lnTo>
                      <a:pt x="34" y="26"/>
                    </a:lnTo>
                    <a:lnTo>
                      <a:pt x="34" y="26"/>
                    </a:lnTo>
                    <a:lnTo>
                      <a:pt x="27" y="38"/>
                    </a:lnTo>
                    <a:lnTo>
                      <a:pt x="20" y="51"/>
                    </a:lnTo>
                    <a:lnTo>
                      <a:pt x="11" y="62"/>
                    </a:lnTo>
                    <a:lnTo>
                      <a:pt x="3" y="73"/>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 name="Google Shape;360;p21"/>
              <p:cNvSpPr/>
              <p:nvPr/>
            </p:nvSpPr>
            <p:spPr>
              <a:xfrm>
                <a:off x="7751777" y="2443170"/>
                <a:ext cx="6350" cy="1588"/>
              </a:xfrm>
              <a:custGeom>
                <a:avLst/>
                <a:gdLst/>
                <a:ahLst/>
                <a:cxnLst/>
                <a:rect l="l" t="t" r="r" b="b"/>
                <a:pathLst>
                  <a:path w="4" h="1" extrusionOk="0">
                    <a:moveTo>
                      <a:pt x="0" y="0"/>
                    </a:moveTo>
                    <a:lnTo>
                      <a:pt x="0" y="0"/>
                    </a:lnTo>
                    <a:lnTo>
                      <a:pt x="1" y="1"/>
                    </a:lnTo>
                    <a:lnTo>
                      <a:pt x="1" y="0"/>
                    </a:lnTo>
                    <a:lnTo>
                      <a:pt x="4"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 name="Google Shape;361;p21"/>
              <p:cNvSpPr/>
              <p:nvPr/>
            </p:nvSpPr>
            <p:spPr>
              <a:xfrm>
                <a:off x="7466026" y="1962156"/>
                <a:ext cx="349251" cy="309563"/>
              </a:xfrm>
              <a:custGeom>
                <a:avLst/>
                <a:gdLst/>
                <a:ahLst/>
                <a:cxnLst/>
                <a:rect l="l" t="t" r="r" b="b"/>
                <a:pathLst>
                  <a:path w="220" h="195" extrusionOk="0">
                    <a:moveTo>
                      <a:pt x="220" y="130"/>
                    </a:moveTo>
                    <a:lnTo>
                      <a:pt x="220" y="130"/>
                    </a:lnTo>
                    <a:lnTo>
                      <a:pt x="217" y="148"/>
                    </a:lnTo>
                    <a:lnTo>
                      <a:pt x="214" y="164"/>
                    </a:lnTo>
                    <a:lnTo>
                      <a:pt x="204" y="195"/>
                    </a:lnTo>
                    <a:lnTo>
                      <a:pt x="204" y="195"/>
                    </a:lnTo>
                    <a:lnTo>
                      <a:pt x="204" y="171"/>
                    </a:lnTo>
                    <a:lnTo>
                      <a:pt x="203" y="158"/>
                    </a:lnTo>
                    <a:lnTo>
                      <a:pt x="201" y="143"/>
                    </a:lnTo>
                    <a:lnTo>
                      <a:pt x="199" y="129"/>
                    </a:lnTo>
                    <a:lnTo>
                      <a:pt x="196" y="117"/>
                    </a:lnTo>
                    <a:lnTo>
                      <a:pt x="191" y="106"/>
                    </a:lnTo>
                    <a:lnTo>
                      <a:pt x="188" y="101"/>
                    </a:lnTo>
                    <a:lnTo>
                      <a:pt x="184" y="97"/>
                    </a:lnTo>
                    <a:lnTo>
                      <a:pt x="184" y="97"/>
                    </a:lnTo>
                    <a:lnTo>
                      <a:pt x="175" y="91"/>
                    </a:lnTo>
                    <a:lnTo>
                      <a:pt x="167" y="86"/>
                    </a:lnTo>
                    <a:lnTo>
                      <a:pt x="155" y="83"/>
                    </a:lnTo>
                    <a:lnTo>
                      <a:pt x="144" y="81"/>
                    </a:lnTo>
                    <a:lnTo>
                      <a:pt x="133" y="81"/>
                    </a:lnTo>
                    <a:lnTo>
                      <a:pt x="122" y="81"/>
                    </a:lnTo>
                    <a:lnTo>
                      <a:pt x="102" y="81"/>
                    </a:lnTo>
                    <a:lnTo>
                      <a:pt x="102" y="81"/>
                    </a:lnTo>
                    <a:lnTo>
                      <a:pt x="81" y="83"/>
                    </a:lnTo>
                    <a:lnTo>
                      <a:pt x="70" y="84"/>
                    </a:lnTo>
                    <a:lnTo>
                      <a:pt x="60" y="88"/>
                    </a:lnTo>
                    <a:lnTo>
                      <a:pt x="51" y="92"/>
                    </a:lnTo>
                    <a:lnTo>
                      <a:pt x="42" y="98"/>
                    </a:lnTo>
                    <a:lnTo>
                      <a:pt x="36" y="106"/>
                    </a:lnTo>
                    <a:lnTo>
                      <a:pt x="34" y="109"/>
                    </a:lnTo>
                    <a:lnTo>
                      <a:pt x="31" y="114"/>
                    </a:lnTo>
                    <a:lnTo>
                      <a:pt x="31" y="114"/>
                    </a:lnTo>
                    <a:lnTo>
                      <a:pt x="29" y="124"/>
                    </a:lnTo>
                    <a:lnTo>
                      <a:pt x="27" y="134"/>
                    </a:lnTo>
                    <a:lnTo>
                      <a:pt x="26" y="155"/>
                    </a:lnTo>
                    <a:lnTo>
                      <a:pt x="26" y="175"/>
                    </a:lnTo>
                    <a:lnTo>
                      <a:pt x="25" y="195"/>
                    </a:lnTo>
                    <a:lnTo>
                      <a:pt x="10" y="150"/>
                    </a:lnTo>
                    <a:lnTo>
                      <a:pt x="10" y="149"/>
                    </a:lnTo>
                    <a:lnTo>
                      <a:pt x="9" y="149"/>
                    </a:lnTo>
                    <a:lnTo>
                      <a:pt x="9" y="149"/>
                    </a:lnTo>
                    <a:lnTo>
                      <a:pt x="9" y="149"/>
                    </a:lnTo>
                    <a:lnTo>
                      <a:pt x="9" y="149"/>
                    </a:lnTo>
                    <a:lnTo>
                      <a:pt x="9" y="149"/>
                    </a:lnTo>
                    <a:lnTo>
                      <a:pt x="5" y="142"/>
                    </a:lnTo>
                    <a:lnTo>
                      <a:pt x="3" y="134"/>
                    </a:lnTo>
                    <a:lnTo>
                      <a:pt x="1" y="125"/>
                    </a:lnTo>
                    <a:lnTo>
                      <a:pt x="0" y="116"/>
                    </a:lnTo>
                    <a:lnTo>
                      <a:pt x="1" y="107"/>
                    </a:lnTo>
                    <a:lnTo>
                      <a:pt x="3" y="97"/>
                    </a:lnTo>
                    <a:lnTo>
                      <a:pt x="4" y="87"/>
                    </a:lnTo>
                    <a:lnTo>
                      <a:pt x="8" y="77"/>
                    </a:lnTo>
                    <a:lnTo>
                      <a:pt x="11" y="68"/>
                    </a:lnTo>
                    <a:lnTo>
                      <a:pt x="16" y="60"/>
                    </a:lnTo>
                    <a:lnTo>
                      <a:pt x="21" y="52"/>
                    </a:lnTo>
                    <a:lnTo>
                      <a:pt x="27" y="46"/>
                    </a:lnTo>
                    <a:lnTo>
                      <a:pt x="34" y="40"/>
                    </a:lnTo>
                    <a:lnTo>
                      <a:pt x="41" y="36"/>
                    </a:lnTo>
                    <a:lnTo>
                      <a:pt x="50" y="35"/>
                    </a:lnTo>
                    <a:lnTo>
                      <a:pt x="57" y="34"/>
                    </a:lnTo>
                    <a:lnTo>
                      <a:pt x="57" y="34"/>
                    </a:lnTo>
                    <a:lnTo>
                      <a:pt x="60" y="27"/>
                    </a:lnTo>
                    <a:lnTo>
                      <a:pt x="62" y="21"/>
                    </a:lnTo>
                    <a:lnTo>
                      <a:pt x="66" y="15"/>
                    </a:lnTo>
                    <a:lnTo>
                      <a:pt x="71" y="11"/>
                    </a:lnTo>
                    <a:lnTo>
                      <a:pt x="77" y="7"/>
                    </a:lnTo>
                    <a:lnTo>
                      <a:pt x="83" y="5"/>
                    </a:lnTo>
                    <a:lnTo>
                      <a:pt x="91" y="2"/>
                    </a:lnTo>
                    <a:lnTo>
                      <a:pt x="98" y="1"/>
                    </a:lnTo>
                    <a:lnTo>
                      <a:pt x="113" y="0"/>
                    </a:lnTo>
                    <a:lnTo>
                      <a:pt x="129" y="1"/>
                    </a:lnTo>
                    <a:lnTo>
                      <a:pt x="143" y="4"/>
                    </a:lnTo>
                    <a:lnTo>
                      <a:pt x="155" y="7"/>
                    </a:lnTo>
                    <a:lnTo>
                      <a:pt x="155" y="7"/>
                    </a:lnTo>
                    <a:lnTo>
                      <a:pt x="165" y="11"/>
                    </a:lnTo>
                    <a:lnTo>
                      <a:pt x="174" y="16"/>
                    </a:lnTo>
                    <a:lnTo>
                      <a:pt x="181" y="21"/>
                    </a:lnTo>
                    <a:lnTo>
                      <a:pt x="189" y="27"/>
                    </a:lnTo>
                    <a:lnTo>
                      <a:pt x="195" y="34"/>
                    </a:lnTo>
                    <a:lnTo>
                      <a:pt x="200" y="41"/>
                    </a:lnTo>
                    <a:lnTo>
                      <a:pt x="205" y="48"/>
                    </a:lnTo>
                    <a:lnTo>
                      <a:pt x="209" y="56"/>
                    </a:lnTo>
                    <a:lnTo>
                      <a:pt x="215" y="73"/>
                    </a:lnTo>
                    <a:lnTo>
                      <a:pt x="219" y="92"/>
                    </a:lnTo>
                    <a:lnTo>
                      <a:pt x="220" y="111"/>
                    </a:lnTo>
                    <a:lnTo>
                      <a:pt x="220" y="130"/>
                    </a:lnTo>
                    <a:lnTo>
                      <a:pt x="220" y="13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 name="Google Shape;362;p21"/>
              <p:cNvSpPr/>
              <p:nvPr/>
            </p:nvSpPr>
            <p:spPr>
              <a:xfrm>
                <a:off x="7462851" y="2090744"/>
                <a:ext cx="368301" cy="482601"/>
              </a:xfrm>
              <a:custGeom>
                <a:avLst/>
                <a:gdLst/>
                <a:ahLst/>
                <a:cxnLst/>
                <a:rect l="l" t="t" r="r" b="b"/>
                <a:pathLst>
                  <a:path w="232" h="304" extrusionOk="0">
                    <a:moveTo>
                      <a:pt x="231" y="99"/>
                    </a:moveTo>
                    <a:lnTo>
                      <a:pt x="231" y="99"/>
                    </a:lnTo>
                    <a:lnTo>
                      <a:pt x="228" y="108"/>
                    </a:lnTo>
                    <a:lnTo>
                      <a:pt x="224" y="115"/>
                    </a:lnTo>
                    <a:lnTo>
                      <a:pt x="222" y="120"/>
                    </a:lnTo>
                    <a:lnTo>
                      <a:pt x="218" y="124"/>
                    </a:lnTo>
                    <a:lnTo>
                      <a:pt x="214" y="126"/>
                    </a:lnTo>
                    <a:lnTo>
                      <a:pt x="212" y="128"/>
                    </a:lnTo>
                    <a:lnTo>
                      <a:pt x="207" y="129"/>
                    </a:lnTo>
                    <a:lnTo>
                      <a:pt x="207" y="129"/>
                    </a:lnTo>
                    <a:lnTo>
                      <a:pt x="206" y="136"/>
                    </a:lnTo>
                    <a:lnTo>
                      <a:pt x="203" y="145"/>
                    </a:lnTo>
                    <a:lnTo>
                      <a:pt x="201" y="152"/>
                    </a:lnTo>
                    <a:lnTo>
                      <a:pt x="196" y="161"/>
                    </a:lnTo>
                    <a:lnTo>
                      <a:pt x="186" y="176"/>
                    </a:lnTo>
                    <a:lnTo>
                      <a:pt x="175" y="189"/>
                    </a:lnTo>
                    <a:lnTo>
                      <a:pt x="176" y="223"/>
                    </a:lnTo>
                    <a:lnTo>
                      <a:pt x="176" y="223"/>
                    </a:lnTo>
                    <a:lnTo>
                      <a:pt x="178" y="223"/>
                    </a:lnTo>
                    <a:lnTo>
                      <a:pt x="181" y="223"/>
                    </a:lnTo>
                    <a:lnTo>
                      <a:pt x="183" y="225"/>
                    </a:lnTo>
                    <a:lnTo>
                      <a:pt x="183" y="227"/>
                    </a:lnTo>
                    <a:lnTo>
                      <a:pt x="183" y="231"/>
                    </a:lnTo>
                    <a:lnTo>
                      <a:pt x="182" y="237"/>
                    </a:lnTo>
                    <a:lnTo>
                      <a:pt x="175" y="248"/>
                    </a:lnTo>
                    <a:lnTo>
                      <a:pt x="170" y="256"/>
                    </a:lnTo>
                    <a:lnTo>
                      <a:pt x="170" y="256"/>
                    </a:lnTo>
                    <a:lnTo>
                      <a:pt x="161" y="268"/>
                    </a:lnTo>
                    <a:lnTo>
                      <a:pt x="150" y="282"/>
                    </a:lnTo>
                    <a:lnTo>
                      <a:pt x="139" y="295"/>
                    </a:lnTo>
                    <a:lnTo>
                      <a:pt x="133" y="300"/>
                    </a:lnTo>
                    <a:lnTo>
                      <a:pt x="126" y="303"/>
                    </a:lnTo>
                    <a:lnTo>
                      <a:pt x="126" y="303"/>
                    </a:lnTo>
                    <a:lnTo>
                      <a:pt x="121" y="304"/>
                    </a:lnTo>
                    <a:lnTo>
                      <a:pt x="118" y="303"/>
                    </a:lnTo>
                    <a:lnTo>
                      <a:pt x="114" y="302"/>
                    </a:lnTo>
                    <a:lnTo>
                      <a:pt x="110" y="298"/>
                    </a:lnTo>
                    <a:lnTo>
                      <a:pt x="104" y="290"/>
                    </a:lnTo>
                    <a:lnTo>
                      <a:pt x="97" y="280"/>
                    </a:lnTo>
                    <a:lnTo>
                      <a:pt x="97" y="280"/>
                    </a:lnTo>
                    <a:lnTo>
                      <a:pt x="77" y="254"/>
                    </a:lnTo>
                    <a:lnTo>
                      <a:pt x="68" y="242"/>
                    </a:lnTo>
                    <a:lnTo>
                      <a:pt x="59" y="228"/>
                    </a:lnTo>
                    <a:lnTo>
                      <a:pt x="61" y="190"/>
                    </a:lnTo>
                    <a:lnTo>
                      <a:pt x="61" y="190"/>
                    </a:lnTo>
                    <a:lnTo>
                      <a:pt x="53" y="184"/>
                    </a:lnTo>
                    <a:lnTo>
                      <a:pt x="47" y="177"/>
                    </a:lnTo>
                    <a:lnTo>
                      <a:pt x="42" y="170"/>
                    </a:lnTo>
                    <a:lnTo>
                      <a:pt x="38" y="162"/>
                    </a:lnTo>
                    <a:lnTo>
                      <a:pt x="31" y="145"/>
                    </a:lnTo>
                    <a:lnTo>
                      <a:pt x="26" y="129"/>
                    </a:lnTo>
                    <a:lnTo>
                      <a:pt x="26" y="129"/>
                    </a:lnTo>
                    <a:lnTo>
                      <a:pt x="21" y="128"/>
                    </a:lnTo>
                    <a:lnTo>
                      <a:pt x="17" y="126"/>
                    </a:lnTo>
                    <a:lnTo>
                      <a:pt x="13" y="124"/>
                    </a:lnTo>
                    <a:lnTo>
                      <a:pt x="10" y="120"/>
                    </a:lnTo>
                    <a:lnTo>
                      <a:pt x="5" y="112"/>
                    </a:lnTo>
                    <a:lnTo>
                      <a:pt x="1" y="100"/>
                    </a:lnTo>
                    <a:lnTo>
                      <a:pt x="0" y="89"/>
                    </a:lnTo>
                    <a:lnTo>
                      <a:pt x="0" y="79"/>
                    </a:lnTo>
                    <a:lnTo>
                      <a:pt x="2" y="75"/>
                    </a:lnTo>
                    <a:lnTo>
                      <a:pt x="5" y="72"/>
                    </a:lnTo>
                    <a:lnTo>
                      <a:pt x="7" y="69"/>
                    </a:lnTo>
                    <a:lnTo>
                      <a:pt x="11" y="67"/>
                    </a:lnTo>
                    <a:lnTo>
                      <a:pt x="11" y="68"/>
                    </a:lnTo>
                    <a:lnTo>
                      <a:pt x="11" y="68"/>
                    </a:lnTo>
                    <a:lnTo>
                      <a:pt x="11" y="68"/>
                    </a:lnTo>
                    <a:lnTo>
                      <a:pt x="11" y="68"/>
                    </a:lnTo>
                    <a:lnTo>
                      <a:pt x="12" y="68"/>
                    </a:lnTo>
                    <a:lnTo>
                      <a:pt x="12" y="69"/>
                    </a:lnTo>
                    <a:lnTo>
                      <a:pt x="27" y="114"/>
                    </a:lnTo>
                    <a:lnTo>
                      <a:pt x="27" y="114"/>
                    </a:lnTo>
                    <a:lnTo>
                      <a:pt x="29" y="77"/>
                    </a:lnTo>
                    <a:lnTo>
                      <a:pt x="31" y="58"/>
                    </a:lnTo>
                    <a:lnTo>
                      <a:pt x="33" y="39"/>
                    </a:lnTo>
                    <a:lnTo>
                      <a:pt x="33" y="39"/>
                    </a:lnTo>
                    <a:lnTo>
                      <a:pt x="36" y="31"/>
                    </a:lnTo>
                    <a:lnTo>
                      <a:pt x="39" y="23"/>
                    </a:lnTo>
                    <a:lnTo>
                      <a:pt x="44" y="17"/>
                    </a:lnTo>
                    <a:lnTo>
                      <a:pt x="51" y="12"/>
                    </a:lnTo>
                    <a:lnTo>
                      <a:pt x="58" y="8"/>
                    </a:lnTo>
                    <a:lnTo>
                      <a:pt x="67" y="6"/>
                    </a:lnTo>
                    <a:lnTo>
                      <a:pt x="84" y="2"/>
                    </a:lnTo>
                    <a:lnTo>
                      <a:pt x="84" y="2"/>
                    </a:lnTo>
                    <a:lnTo>
                      <a:pt x="103" y="0"/>
                    </a:lnTo>
                    <a:lnTo>
                      <a:pt x="121" y="0"/>
                    </a:lnTo>
                    <a:lnTo>
                      <a:pt x="140" y="0"/>
                    </a:lnTo>
                    <a:lnTo>
                      <a:pt x="157" y="3"/>
                    </a:lnTo>
                    <a:lnTo>
                      <a:pt x="157" y="3"/>
                    </a:lnTo>
                    <a:lnTo>
                      <a:pt x="170" y="7"/>
                    </a:lnTo>
                    <a:lnTo>
                      <a:pt x="178" y="12"/>
                    </a:lnTo>
                    <a:lnTo>
                      <a:pt x="186" y="18"/>
                    </a:lnTo>
                    <a:lnTo>
                      <a:pt x="191" y="27"/>
                    </a:lnTo>
                    <a:lnTo>
                      <a:pt x="196" y="36"/>
                    </a:lnTo>
                    <a:lnTo>
                      <a:pt x="198" y="46"/>
                    </a:lnTo>
                    <a:lnTo>
                      <a:pt x="201" y="56"/>
                    </a:lnTo>
                    <a:lnTo>
                      <a:pt x="202" y="68"/>
                    </a:lnTo>
                    <a:lnTo>
                      <a:pt x="202" y="68"/>
                    </a:lnTo>
                    <a:lnTo>
                      <a:pt x="202" y="68"/>
                    </a:lnTo>
                    <a:lnTo>
                      <a:pt x="205" y="92"/>
                    </a:lnTo>
                    <a:lnTo>
                      <a:pt x="206" y="114"/>
                    </a:lnTo>
                    <a:lnTo>
                      <a:pt x="206" y="114"/>
                    </a:lnTo>
                    <a:lnTo>
                      <a:pt x="214" y="90"/>
                    </a:lnTo>
                    <a:lnTo>
                      <a:pt x="218" y="79"/>
                    </a:lnTo>
                    <a:lnTo>
                      <a:pt x="221" y="67"/>
                    </a:lnTo>
                    <a:lnTo>
                      <a:pt x="221" y="67"/>
                    </a:lnTo>
                    <a:lnTo>
                      <a:pt x="224" y="69"/>
                    </a:lnTo>
                    <a:lnTo>
                      <a:pt x="227" y="71"/>
                    </a:lnTo>
                    <a:lnTo>
                      <a:pt x="229" y="74"/>
                    </a:lnTo>
                    <a:lnTo>
                      <a:pt x="231" y="78"/>
                    </a:lnTo>
                    <a:lnTo>
                      <a:pt x="232" y="83"/>
                    </a:lnTo>
                    <a:lnTo>
                      <a:pt x="232" y="90"/>
                    </a:lnTo>
                    <a:lnTo>
                      <a:pt x="231" y="99"/>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 name="Google Shape;363;p21"/>
              <p:cNvSpPr/>
              <p:nvPr/>
            </p:nvSpPr>
            <p:spPr>
              <a:xfrm>
                <a:off x="7462851" y="2090744"/>
                <a:ext cx="368301" cy="482601"/>
              </a:xfrm>
              <a:custGeom>
                <a:avLst/>
                <a:gdLst/>
                <a:ahLst/>
                <a:cxnLst/>
                <a:rect l="l" t="t" r="r" b="b"/>
                <a:pathLst>
                  <a:path w="232" h="304" extrusionOk="0">
                    <a:moveTo>
                      <a:pt x="231" y="99"/>
                    </a:moveTo>
                    <a:lnTo>
                      <a:pt x="231" y="99"/>
                    </a:lnTo>
                    <a:lnTo>
                      <a:pt x="228" y="108"/>
                    </a:lnTo>
                    <a:lnTo>
                      <a:pt x="224" y="115"/>
                    </a:lnTo>
                    <a:lnTo>
                      <a:pt x="222" y="120"/>
                    </a:lnTo>
                    <a:lnTo>
                      <a:pt x="218" y="124"/>
                    </a:lnTo>
                    <a:lnTo>
                      <a:pt x="214" y="126"/>
                    </a:lnTo>
                    <a:lnTo>
                      <a:pt x="212" y="128"/>
                    </a:lnTo>
                    <a:lnTo>
                      <a:pt x="207" y="129"/>
                    </a:lnTo>
                    <a:lnTo>
                      <a:pt x="207" y="129"/>
                    </a:lnTo>
                    <a:lnTo>
                      <a:pt x="206" y="136"/>
                    </a:lnTo>
                    <a:lnTo>
                      <a:pt x="203" y="145"/>
                    </a:lnTo>
                    <a:lnTo>
                      <a:pt x="201" y="152"/>
                    </a:lnTo>
                    <a:lnTo>
                      <a:pt x="196" y="161"/>
                    </a:lnTo>
                    <a:lnTo>
                      <a:pt x="186" y="176"/>
                    </a:lnTo>
                    <a:lnTo>
                      <a:pt x="175" y="189"/>
                    </a:lnTo>
                    <a:lnTo>
                      <a:pt x="176" y="223"/>
                    </a:lnTo>
                    <a:lnTo>
                      <a:pt x="176" y="223"/>
                    </a:lnTo>
                    <a:lnTo>
                      <a:pt x="178" y="223"/>
                    </a:lnTo>
                    <a:lnTo>
                      <a:pt x="181" y="223"/>
                    </a:lnTo>
                    <a:lnTo>
                      <a:pt x="183" y="225"/>
                    </a:lnTo>
                    <a:lnTo>
                      <a:pt x="183" y="227"/>
                    </a:lnTo>
                    <a:lnTo>
                      <a:pt x="183" y="231"/>
                    </a:lnTo>
                    <a:lnTo>
                      <a:pt x="182" y="237"/>
                    </a:lnTo>
                    <a:lnTo>
                      <a:pt x="175" y="248"/>
                    </a:lnTo>
                    <a:lnTo>
                      <a:pt x="170" y="256"/>
                    </a:lnTo>
                    <a:lnTo>
                      <a:pt x="170" y="256"/>
                    </a:lnTo>
                    <a:lnTo>
                      <a:pt x="161" y="268"/>
                    </a:lnTo>
                    <a:lnTo>
                      <a:pt x="150" y="282"/>
                    </a:lnTo>
                    <a:lnTo>
                      <a:pt x="139" y="295"/>
                    </a:lnTo>
                    <a:lnTo>
                      <a:pt x="133" y="300"/>
                    </a:lnTo>
                    <a:lnTo>
                      <a:pt x="126" y="303"/>
                    </a:lnTo>
                    <a:lnTo>
                      <a:pt x="126" y="303"/>
                    </a:lnTo>
                    <a:lnTo>
                      <a:pt x="121" y="304"/>
                    </a:lnTo>
                    <a:lnTo>
                      <a:pt x="118" y="303"/>
                    </a:lnTo>
                    <a:lnTo>
                      <a:pt x="114" y="302"/>
                    </a:lnTo>
                    <a:lnTo>
                      <a:pt x="110" y="298"/>
                    </a:lnTo>
                    <a:lnTo>
                      <a:pt x="104" y="290"/>
                    </a:lnTo>
                    <a:lnTo>
                      <a:pt x="97" y="280"/>
                    </a:lnTo>
                    <a:lnTo>
                      <a:pt x="97" y="280"/>
                    </a:lnTo>
                    <a:lnTo>
                      <a:pt x="77" y="254"/>
                    </a:lnTo>
                    <a:lnTo>
                      <a:pt x="68" y="242"/>
                    </a:lnTo>
                    <a:lnTo>
                      <a:pt x="59" y="228"/>
                    </a:lnTo>
                    <a:lnTo>
                      <a:pt x="61" y="190"/>
                    </a:lnTo>
                    <a:lnTo>
                      <a:pt x="61" y="190"/>
                    </a:lnTo>
                    <a:lnTo>
                      <a:pt x="53" y="184"/>
                    </a:lnTo>
                    <a:lnTo>
                      <a:pt x="47" y="177"/>
                    </a:lnTo>
                    <a:lnTo>
                      <a:pt x="42" y="170"/>
                    </a:lnTo>
                    <a:lnTo>
                      <a:pt x="38" y="162"/>
                    </a:lnTo>
                    <a:lnTo>
                      <a:pt x="31" y="145"/>
                    </a:lnTo>
                    <a:lnTo>
                      <a:pt x="26" y="129"/>
                    </a:lnTo>
                    <a:lnTo>
                      <a:pt x="26" y="129"/>
                    </a:lnTo>
                    <a:lnTo>
                      <a:pt x="21" y="128"/>
                    </a:lnTo>
                    <a:lnTo>
                      <a:pt x="17" y="126"/>
                    </a:lnTo>
                    <a:lnTo>
                      <a:pt x="13" y="124"/>
                    </a:lnTo>
                    <a:lnTo>
                      <a:pt x="10" y="120"/>
                    </a:lnTo>
                    <a:lnTo>
                      <a:pt x="5" y="112"/>
                    </a:lnTo>
                    <a:lnTo>
                      <a:pt x="1" y="100"/>
                    </a:lnTo>
                    <a:lnTo>
                      <a:pt x="0" y="89"/>
                    </a:lnTo>
                    <a:lnTo>
                      <a:pt x="0" y="79"/>
                    </a:lnTo>
                    <a:lnTo>
                      <a:pt x="2" y="75"/>
                    </a:lnTo>
                    <a:lnTo>
                      <a:pt x="5" y="72"/>
                    </a:lnTo>
                    <a:lnTo>
                      <a:pt x="7" y="69"/>
                    </a:lnTo>
                    <a:lnTo>
                      <a:pt x="11" y="67"/>
                    </a:lnTo>
                    <a:lnTo>
                      <a:pt x="11" y="68"/>
                    </a:lnTo>
                    <a:lnTo>
                      <a:pt x="11" y="68"/>
                    </a:lnTo>
                    <a:lnTo>
                      <a:pt x="11" y="68"/>
                    </a:lnTo>
                    <a:lnTo>
                      <a:pt x="11" y="68"/>
                    </a:lnTo>
                    <a:lnTo>
                      <a:pt x="12" y="68"/>
                    </a:lnTo>
                    <a:lnTo>
                      <a:pt x="12" y="69"/>
                    </a:lnTo>
                    <a:lnTo>
                      <a:pt x="27" y="114"/>
                    </a:lnTo>
                    <a:lnTo>
                      <a:pt x="27" y="114"/>
                    </a:lnTo>
                    <a:lnTo>
                      <a:pt x="29" y="77"/>
                    </a:lnTo>
                    <a:lnTo>
                      <a:pt x="31" y="58"/>
                    </a:lnTo>
                    <a:lnTo>
                      <a:pt x="33" y="39"/>
                    </a:lnTo>
                    <a:lnTo>
                      <a:pt x="33" y="39"/>
                    </a:lnTo>
                    <a:lnTo>
                      <a:pt x="36" y="31"/>
                    </a:lnTo>
                    <a:lnTo>
                      <a:pt x="39" y="23"/>
                    </a:lnTo>
                    <a:lnTo>
                      <a:pt x="44" y="17"/>
                    </a:lnTo>
                    <a:lnTo>
                      <a:pt x="51" y="12"/>
                    </a:lnTo>
                    <a:lnTo>
                      <a:pt x="58" y="8"/>
                    </a:lnTo>
                    <a:lnTo>
                      <a:pt x="67" y="6"/>
                    </a:lnTo>
                    <a:lnTo>
                      <a:pt x="84" y="2"/>
                    </a:lnTo>
                    <a:lnTo>
                      <a:pt x="84" y="2"/>
                    </a:lnTo>
                    <a:lnTo>
                      <a:pt x="103" y="0"/>
                    </a:lnTo>
                    <a:lnTo>
                      <a:pt x="121" y="0"/>
                    </a:lnTo>
                    <a:lnTo>
                      <a:pt x="140" y="0"/>
                    </a:lnTo>
                    <a:lnTo>
                      <a:pt x="157" y="3"/>
                    </a:lnTo>
                    <a:lnTo>
                      <a:pt x="157" y="3"/>
                    </a:lnTo>
                    <a:lnTo>
                      <a:pt x="170" y="7"/>
                    </a:lnTo>
                    <a:lnTo>
                      <a:pt x="178" y="12"/>
                    </a:lnTo>
                    <a:lnTo>
                      <a:pt x="186" y="18"/>
                    </a:lnTo>
                    <a:lnTo>
                      <a:pt x="191" y="27"/>
                    </a:lnTo>
                    <a:lnTo>
                      <a:pt x="196" y="36"/>
                    </a:lnTo>
                    <a:lnTo>
                      <a:pt x="198" y="46"/>
                    </a:lnTo>
                    <a:lnTo>
                      <a:pt x="201" y="56"/>
                    </a:lnTo>
                    <a:lnTo>
                      <a:pt x="202" y="68"/>
                    </a:lnTo>
                    <a:lnTo>
                      <a:pt x="202" y="68"/>
                    </a:lnTo>
                    <a:lnTo>
                      <a:pt x="202" y="68"/>
                    </a:lnTo>
                    <a:lnTo>
                      <a:pt x="205" y="92"/>
                    </a:lnTo>
                    <a:lnTo>
                      <a:pt x="206" y="114"/>
                    </a:lnTo>
                    <a:lnTo>
                      <a:pt x="206" y="114"/>
                    </a:lnTo>
                    <a:lnTo>
                      <a:pt x="214" y="90"/>
                    </a:lnTo>
                    <a:lnTo>
                      <a:pt x="218" y="79"/>
                    </a:lnTo>
                    <a:lnTo>
                      <a:pt x="221" y="67"/>
                    </a:lnTo>
                    <a:lnTo>
                      <a:pt x="221" y="67"/>
                    </a:lnTo>
                    <a:lnTo>
                      <a:pt x="224" y="69"/>
                    </a:lnTo>
                    <a:lnTo>
                      <a:pt x="227" y="71"/>
                    </a:lnTo>
                    <a:lnTo>
                      <a:pt x="229" y="74"/>
                    </a:lnTo>
                    <a:lnTo>
                      <a:pt x="231" y="78"/>
                    </a:lnTo>
                    <a:lnTo>
                      <a:pt x="232" y="83"/>
                    </a:lnTo>
                    <a:lnTo>
                      <a:pt x="232" y="90"/>
                    </a:lnTo>
                    <a:lnTo>
                      <a:pt x="231" y="9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 name="Google Shape;364;p21"/>
              <p:cNvSpPr/>
              <p:nvPr/>
            </p:nvSpPr>
            <p:spPr>
              <a:xfrm>
                <a:off x="6684975" y="2706696"/>
                <a:ext cx="585789" cy="566739"/>
              </a:xfrm>
              <a:custGeom>
                <a:avLst/>
                <a:gdLst/>
                <a:ahLst/>
                <a:cxnLst/>
                <a:rect l="l" t="t" r="r" b="b"/>
                <a:pathLst>
                  <a:path w="369" h="357" extrusionOk="0">
                    <a:moveTo>
                      <a:pt x="358" y="308"/>
                    </a:moveTo>
                    <a:lnTo>
                      <a:pt x="358" y="308"/>
                    </a:lnTo>
                    <a:lnTo>
                      <a:pt x="358" y="285"/>
                    </a:lnTo>
                    <a:lnTo>
                      <a:pt x="360" y="261"/>
                    </a:lnTo>
                    <a:lnTo>
                      <a:pt x="364" y="212"/>
                    </a:lnTo>
                    <a:lnTo>
                      <a:pt x="367" y="187"/>
                    </a:lnTo>
                    <a:lnTo>
                      <a:pt x="368" y="162"/>
                    </a:lnTo>
                    <a:lnTo>
                      <a:pt x="369" y="137"/>
                    </a:lnTo>
                    <a:lnTo>
                      <a:pt x="368" y="112"/>
                    </a:lnTo>
                    <a:lnTo>
                      <a:pt x="367" y="112"/>
                    </a:lnTo>
                    <a:lnTo>
                      <a:pt x="367" y="112"/>
                    </a:lnTo>
                    <a:lnTo>
                      <a:pt x="363" y="104"/>
                    </a:lnTo>
                    <a:lnTo>
                      <a:pt x="357" y="95"/>
                    </a:lnTo>
                    <a:lnTo>
                      <a:pt x="347" y="85"/>
                    </a:lnTo>
                    <a:lnTo>
                      <a:pt x="336" y="75"/>
                    </a:lnTo>
                    <a:lnTo>
                      <a:pt x="322" y="64"/>
                    </a:lnTo>
                    <a:lnTo>
                      <a:pt x="308" y="54"/>
                    </a:lnTo>
                    <a:lnTo>
                      <a:pt x="292" y="43"/>
                    </a:lnTo>
                    <a:lnTo>
                      <a:pt x="275" y="34"/>
                    </a:lnTo>
                    <a:lnTo>
                      <a:pt x="259" y="24"/>
                    </a:lnTo>
                    <a:lnTo>
                      <a:pt x="241" y="17"/>
                    </a:lnTo>
                    <a:lnTo>
                      <a:pt x="225" y="10"/>
                    </a:lnTo>
                    <a:lnTo>
                      <a:pt x="209" y="5"/>
                    </a:lnTo>
                    <a:lnTo>
                      <a:pt x="194" y="2"/>
                    </a:lnTo>
                    <a:lnTo>
                      <a:pt x="180" y="0"/>
                    </a:lnTo>
                    <a:lnTo>
                      <a:pt x="168" y="2"/>
                    </a:lnTo>
                    <a:lnTo>
                      <a:pt x="163" y="4"/>
                    </a:lnTo>
                    <a:lnTo>
                      <a:pt x="158" y="7"/>
                    </a:lnTo>
                    <a:lnTo>
                      <a:pt x="158" y="7"/>
                    </a:lnTo>
                    <a:lnTo>
                      <a:pt x="123" y="28"/>
                    </a:lnTo>
                    <a:lnTo>
                      <a:pt x="91" y="48"/>
                    </a:lnTo>
                    <a:lnTo>
                      <a:pt x="77" y="59"/>
                    </a:lnTo>
                    <a:lnTo>
                      <a:pt x="64" y="69"/>
                    </a:lnTo>
                    <a:lnTo>
                      <a:pt x="52" y="80"/>
                    </a:lnTo>
                    <a:lnTo>
                      <a:pt x="41" y="92"/>
                    </a:lnTo>
                    <a:lnTo>
                      <a:pt x="31" y="105"/>
                    </a:lnTo>
                    <a:lnTo>
                      <a:pt x="24" y="118"/>
                    </a:lnTo>
                    <a:lnTo>
                      <a:pt x="16" y="133"/>
                    </a:lnTo>
                    <a:lnTo>
                      <a:pt x="10" y="149"/>
                    </a:lnTo>
                    <a:lnTo>
                      <a:pt x="5" y="167"/>
                    </a:lnTo>
                    <a:lnTo>
                      <a:pt x="3" y="186"/>
                    </a:lnTo>
                    <a:lnTo>
                      <a:pt x="0" y="205"/>
                    </a:lnTo>
                    <a:lnTo>
                      <a:pt x="0" y="228"/>
                    </a:lnTo>
                    <a:lnTo>
                      <a:pt x="0" y="228"/>
                    </a:lnTo>
                    <a:lnTo>
                      <a:pt x="0" y="263"/>
                    </a:lnTo>
                    <a:lnTo>
                      <a:pt x="2" y="279"/>
                    </a:lnTo>
                    <a:lnTo>
                      <a:pt x="5" y="295"/>
                    </a:lnTo>
                    <a:lnTo>
                      <a:pt x="8" y="302"/>
                    </a:lnTo>
                    <a:lnTo>
                      <a:pt x="10" y="310"/>
                    </a:lnTo>
                    <a:lnTo>
                      <a:pt x="14" y="316"/>
                    </a:lnTo>
                    <a:lnTo>
                      <a:pt x="19" y="322"/>
                    </a:lnTo>
                    <a:lnTo>
                      <a:pt x="25" y="327"/>
                    </a:lnTo>
                    <a:lnTo>
                      <a:pt x="33" y="332"/>
                    </a:lnTo>
                    <a:lnTo>
                      <a:pt x="40" y="336"/>
                    </a:lnTo>
                    <a:lnTo>
                      <a:pt x="50" y="340"/>
                    </a:lnTo>
                    <a:lnTo>
                      <a:pt x="50" y="340"/>
                    </a:lnTo>
                    <a:lnTo>
                      <a:pt x="56" y="338"/>
                    </a:lnTo>
                    <a:lnTo>
                      <a:pt x="54" y="341"/>
                    </a:lnTo>
                    <a:lnTo>
                      <a:pt x="54" y="341"/>
                    </a:lnTo>
                    <a:lnTo>
                      <a:pt x="51" y="340"/>
                    </a:lnTo>
                    <a:lnTo>
                      <a:pt x="51" y="340"/>
                    </a:lnTo>
                    <a:lnTo>
                      <a:pt x="54" y="341"/>
                    </a:lnTo>
                    <a:lnTo>
                      <a:pt x="57" y="341"/>
                    </a:lnTo>
                    <a:lnTo>
                      <a:pt x="66" y="337"/>
                    </a:lnTo>
                    <a:lnTo>
                      <a:pt x="75" y="332"/>
                    </a:lnTo>
                    <a:lnTo>
                      <a:pt x="81" y="327"/>
                    </a:lnTo>
                    <a:lnTo>
                      <a:pt x="81" y="327"/>
                    </a:lnTo>
                    <a:lnTo>
                      <a:pt x="91" y="343"/>
                    </a:lnTo>
                    <a:lnTo>
                      <a:pt x="91" y="343"/>
                    </a:lnTo>
                    <a:lnTo>
                      <a:pt x="93" y="344"/>
                    </a:lnTo>
                    <a:lnTo>
                      <a:pt x="95" y="346"/>
                    </a:lnTo>
                    <a:lnTo>
                      <a:pt x="95" y="346"/>
                    </a:lnTo>
                    <a:lnTo>
                      <a:pt x="97" y="347"/>
                    </a:lnTo>
                    <a:lnTo>
                      <a:pt x="100" y="347"/>
                    </a:lnTo>
                    <a:lnTo>
                      <a:pt x="103" y="347"/>
                    </a:lnTo>
                    <a:lnTo>
                      <a:pt x="108" y="343"/>
                    </a:lnTo>
                    <a:lnTo>
                      <a:pt x="107" y="343"/>
                    </a:lnTo>
                    <a:lnTo>
                      <a:pt x="107" y="343"/>
                    </a:lnTo>
                    <a:lnTo>
                      <a:pt x="106" y="356"/>
                    </a:lnTo>
                    <a:lnTo>
                      <a:pt x="97" y="356"/>
                    </a:lnTo>
                    <a:lnTo>
                      <a:pt x="97" y="356"/>
                    </a:lnTo>
                    <a:lnTo>
                      <a:pt x="118" y="356"/>
                    </a:lnTo>
                    <a:lnTo>
                      <a:pt x="147" y="357"/>
                    </a:lnTo>
                    <a:lnTo>
                      <a:pt x="147" y="357"/>
                    </a:lnTo>
                    <a:lnTo>
                      <a:pt x="177" y="357"/>
                    </a:lnTo>
                    <a:lnTo>
                      <a:pt x="208" y="357"/>
                    </a:lnTo>
                    <a:lnTo>
                      <a:pt x="239" y="356"/>
                    </a:lnTo>
                    <a:lnTo>
                      <a:pt x="270" y="353"/>
                    </a:lnTo>
                    <a:lnTo>
                      <a:pt x="285" y="351"/>
                    </a:lnTo>
                    <a:lnTo>
                      <a:pt x="298" y="347"/>
                    </a:lnTo>
                    <a:lnTo>
                      <a:pt x="312" y="343"/>
                    </a:lnTo>
                    <a:lnTo>
                      <a:pt x="324" y="338"/>
                    </a:lnTo>
                    <a:lnTo>
                      <a:pt x="334" y="332"/>
                    </a:lnTo>
                    <a:lnTo>
                      <a:pt x="344" y="326"/>
                    </a:lnTo>
                    <a:lnTo>
                      <a:pt x="352" y="317"/>
                    </a:lnTo>
                    <a:lnTo>
                      <a:pt x="358" y="308"/>
                    </a:lnTo>
                    <a:close/>
                    <a:moveTo>
                      <a:pt x="255" y="307"/>
                    </a:moveTo>
                    <a:lnTo>
                      <a:pt x="255" y="307"/>
                    </a:lnTo>
                    <a:lnTo>
                      <a:pt x="255" y="307"/>
                    </a:lnTo>
                    <a:lnTo>
                      <a:pt x="255" y="307"/>
                    </a:lnTo>
                    <a:lnTo>
                      <a:pt x="255" y="307"/>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 name="Google Shape;365;p21"/>
              <p:cNvSpPr/>
              <p:nvPr/>
            </p:nvSpPr>
            <p:spPr>
              <a:xfrm>
                <a:off x="6684975" y="2706696"/>
                <a:ext cx="585789" cy="566739"/>
              </a:xfrm>
              <a:custGeom>
                <a:avLst/>
                <a:gdLst/>
                <a:ahLst/>
                <a:cxnLst/>
                <a:rect l="l" t="t" r="r" b="b"/>
                <a:pathLst>
                  <a:path w="369" h="357" extrusionOk="0">
                    <a:moveTo>
                      <a:pt x="358" y="308"/>
                    </a:moveTo>
                    <a:lnTo>
                      <a:pt x="358" y="308"/>
                    </a:lnTo>
                    <a:lnTo>
                      <a:pt x="358" y="285"/>
                    </a:lnTo>
                    <a:lnTo>
                      <a:pt x="360" y="261"/>
                    </a:lnTo>
                    <a:lnTo>
                      <a:pt x="364" y="212"/>
                    </a:lnTo>
                    <a:lnTo>
                      <a:pt x="367" y="187"/>
                    </a:lnTo>
                    <a:lnTo>
                      <a:pt x="368" y="162"/>
                    </a:lnTo>
                    <a:lnTo>
                      <a:pt x="369" y="137"/>
                    </a:lnTo>
                    <a:lnTo>
                      <a:pt x="368" y="112"/>
                    </a:lnTo>
                    <a:lnTo>
                      <a:pt x="367" y="112"/>
                    </a:lnTo>
                    <a:lnTo>
                      <a:pt x="367" y="112"/>
                    </a:lnTo>
                    <a:lnTo>
                      <a:pt x="363" y="104"/>
                    </a:lnTo>
                    <a:lnTo>
                      <a:pt x="357" y="95"/>
                    </a:lnTo>
                    <a:lnTo>
                      <a:pt x="347" y="85"/>
                    </a:lnTo>
                    <a:lnTo>
                      <a:pt x="336" y="75"/>
                    </a:lnTo>
                    <a:lnTo>
                      <a:pt x="322" y="64"/>
                    </a:lnTo>
                    <a:lnTo>
                      <a:pt x="308" y="54"/>
                    </a:lnTo>
                    <a:lnTo>
                      <a:pt x="292" y="43"/>
                    </a:lnTo>
                    <a:lnTo>
                      <a:pt x="275" y="34"/>
                    </a:lnTo>
                    <a:lnTo>
                      <a:pt x="259" y="24"/>
                    </a:lnTo>
                    <a:lnTo>
                      <a:pt x="241" y="17"/>
                    </a:lnTo>
                    <a:lnTo>
                      <a:pt x="225" y="10"/>
                    </a:lnTo>
                    <a:lnTo>
                      <a:pt x="209" y="5"/>
                    </a:lnTo>
                    <a:lnTo>
                      <a:pt x="194" y="2"/>
                    </a:lnTo>
                    <a:lnTo>
                      <a:pt x="180" y="0"/>
                    </a:lnTo>
                    <a:lnTo>
                      <a:pt x="168" y="2"/>
                    </a:lnTo>
                    <a:lnTo>
                      <a:pt x="163" y="4"/>
                    </a:lnTo>
                    <a:lnTo>
                      <a:pt x="158" y="7"/>
                    </a:lnTo>
                    <a:lnTo>
                      <a:pt x="158" y="7"/>
                    </a:lnTo>
                    <a:lnTo>
                      <a:pt x="123" y="28"/>
                    </a:lnTo>
                    <a:lnTo>
                      <a:pt x="91" y="48"/>
                    </a:lnTo>
                    <a:lnTo>
                      <a:pt x="77" y="59"/>
                    </a:lnTo>
                    <a:lnTo>
                      <a:pt x="64" y="69"/>
                    </a:lnTo>
                    <a:lnTo>
                      <a:pt x="52" y="80"/>
                    </a:lnTo>
                    <a:lnTo>
                      <a:pt x="41" y="92"/>
                    </a:lnTo>
                    <a:lnTo>
                      <a:pt x="31" y="105"/>
                    </a:lnTo>
                    <a:lnTo>
                      <a:pt x="24" y="118"/>
                    </a:lnTo>
                    <a:lnTo>
                      <a:pt x="16" y="133"/>
                    </a:lnTo>
                    <a:lnTo>
                      <a:pt x="10" y="149"/>
                    </a:lnTo>
                    <a:lnTo>
                      <a:pt x="5" y="167"/>
                    </a:lnTo>
                    <a:lnTo>
                      <a:pt x="3" y="186"/>
                    </a:lnTo>
                    <a:lnTo>
                      <a:pt x="0" y="205"/>
                    </a:lnTo>
                    <a:lnTo>
                      <a:pt x="0" y="228"/>
                    </a:lnTo>
                    <a:lnTo>
                      <a:pt x="0" y="228"/>
                    </a:lnTo>
                    <a:lnTo>
                      <a:pt x="0" y="263"/>
                    </a:lnTo>
                    <a:lnTo>
                      <a:pt x="2" y="279"/>
                    </a:lnTo>
                    <a:lnTo>
                      <a:pt x="5" y="295"/>
                    </a:lnTo>
                    <a:lnTo>
                      <a:pt x="8" y="302"/>
                    </a:lnTo>
                    <a:lnTo>
                      <a:pt x="10" y="310"/>
                    </a:lnTo>
                    <a:lnTo>
                      <a:pt x="14" y="316"/>
                    </a:lnTo>
                    <a:lnTo>
                      <a:pt x="19" y="322"/>
                    </a:lnTo>
                    <a:lnTo>
                      <a:pt x="25" y="327"/>
                    </a:lnTo>
                    <a:lnTo>
                      <a:pt x="33" y="332"/>
                    </a:lnTo>
                    <a:lnTo>
                      <a:pt x="40" y="336"/>
                    </a:lnTo>
                    <a:lnTo>
                      <a:pt x="50" y="340"/>
                    </a:lnTo>
                    <a:lnTo>
                      <a:pt x="50" y="340"/>
                    </a:lnTo>
                    <a:lnTo>
                      <a:pt x="56" y="338"/>
                    </a:lnTo>
                    <a:lnTo>
                      <a:pt x="54" y="341"/>
                    </a:lnTo>
                    <a:lnTo>
                      <a:pt x="54" y="341"/>
                    </a:lnTo>
                    <a:lnTo>
                      <a:pt x="51" y="340"/>
                    </a:lnTo>
                    <a:lnTo>
                      <a:pt x="51" y="340"/>
                    </a:lnTo>
                    <a:lnTo>
                      <a:pt x="54" y="341"/>
                    </a:lnTo>
                    <a:lnTo>
                      <a:pt x="57" y="341"/>
                    </a:lnTo>
                    <a:lnTo>
                      <a:pt x="66" y="337"/>
                    </a:lnTo>
                    <a:lnTo>
                      <a:pt x="75" y="332"/>
                    </a:lnTo>
                    <a:lnTo>
                      <a:pt x="81" y="327"/>
                    </a:lnTo>
                    <a:lnTo>
                      <a:pt x="81" y="327"/>
                    </a:lnTo>
                    <a:lnTo>
                      <a:pt x="91" y="343"/>
                    </a:lnTo>
                    <a:lnTo>
                      <a:pt x="91" y="343"/>
                    </a:lnTo>
                    <a:lnTo>
                      <a:pt x="93" y="344"/>
                    </a:lnTo>
                    <a:lnTo>
                      <a:pt x="95" y="346"/>
                    </a:lnTo>
                    <a:lnTo>
                      <a:pt x="95" y="346"/>
                    </a:lnTo>
                    <a:lnTo>
                      <a:pt x="97" y="347"/>
                    </a:lnTo>
                    <a:lnTo>
                      <a:pt x="100" y="347"/>
                    </a:lnTo>
                    <a:lnTo>
                      <a:pt x="103" y="347"/>
                    </a:lnTo>
                    <a:lnTo>
                      <a:pt x="108" y="343"/>
                    </a:lnTo>
                    <a:lnTo>
                      <a:pt x="107" y="343"/>
                    </a:lnTo>
                    <a:lnTo>
                      <a:pt x="107" y="343"/>
                    </a:lnTo>
                    <a:lnTo>
                      <a:pt x="106" y="356"/>
                    </a:lnTo>
                    <a:lnTo>
                      <a:pt x="97" y="356"/>
                    </a:lnTo>
                    <a:lnTo>
                      <a:pt x="97" y="356"/>
                    </a:lnTo>
                    <a:lnTo>
                      <a:pt x="118" y="356"/>
                    </a:lnTo>
                    <a:lnTo>
                      <a:pt x="147" y="357"/>
                    </a:lnTo>
                    <a:lnTo>
                      <a:pt x="147" y="357"/>
                    </a:lnTo>
                    <a:lnTo>
                      <a:pt x="177" y="357"/>
                    </a:lnTo>
                    <a:lnTo>
                      <a:pt x="208" y="357"/>
                    </a:lnTo>
                    <a:lnTo>
                      <a:pt x="239" y="356"/>
                    </a:lnTo>
                    <a:lnTo>
                      <a:pt x="270" y="353"/>
                    </a:lnTo>
                    <a:lnTo>
                      <a:pt x="285" y="351"/>
                    </a:lnTo>
                    <a:lnTo>
                      <a:pt x="298" y="347"/>
                    </a:lnTo>
                    <a:lnTo>
                      <a:pt x="312" y="343"/>
                    </a:lnTo>
                    <a:lnTo>
                      <a:pt x="324" y="338"/>
                    </a:lnTo>
                    <a:lnTo>
                      <a:pt x="334" y="332"/>
                    </a:lnTo>
                    <a:lnTo>
                      <a:pt x="344" y="326"/>
                    </a:lnTo>
                    <a:lnTo>
                      <a:pt x="352" y="317"/>
                    </a:lnTo>
                    <a:lnTo>
                      <a:pt x="358" y="30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 name="Google Shape;366;p21"/>
              <p:cNvSpPr/>
              <p:nvPr/>
            </p:nvSpPr>
            <p:spPr>
              <a:xfrm>
                <a:off x="7089788" y="319406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 name="Google Shape;367;p21"/>
              <p:cNvSpPr/>
              <p:nvPr/>
            </p:nvSpPr>
            <p:spPr>
              <a:xfrm>
                <a:off x="7270763" y="3128972"/>
                <a:ext cx="0" cy="4763"/>
              </a:xfrm>
              <a:custGeom>
                <a:avLst/>
                <a:gdLst/>
                <a:ahLst/>
                <a:cxnLst/>
                <a:rect l="l" t="t" r="r" b="b"/>
                <a:pathLst>
                  <a:path w="120000" h="3" extrusionOk="0">
                    <a:moveTo>
                      <a:pt x="0" y="3"/>
                    </a:moveTo>
                    <a:lnTo>
                      <a:pt x="0" y="3"/>
                    </a:lnTo>
                    <a:lnTo>
                      <a:pt x="0" y="0"/>
                    </a:lnTo>
                    <a:lnTo>
                      <a:pt x="0" y="0"/>
                    </a:lnTo>
                    <a:lnTo>
                      <a:pt x="0" y="3"/>
                    </a:lnTo>
                    <a:lnTo>
                      <a:pt x="0" y="3"/>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 name="Google Shape;368;p21"/>
              <p:cNvSpPr/>
              <p:nvPr/>
            </p:nvSpPr>
            <p:spPr>
              <a:xfrm>
                <a:off x="7270763" y="3133735"/>
                <a:ext cx="0" cy="1588"/>
              </a:xfrm>
              <a:custGeom>
                <a:avLst/>
                <a:gdLst/>
                <a:ahLst/>
                <a:cxnLst/>
                <a:rect l="l" t="t" r="r" b="b"/>
                <a:pathLst>
                  <a:path w="120000" h="1" extrusionOk="0">
                    <a:moveTo>
                      <a:pt x="0" y="1"/>
                    </a:moveTo>
                    <a:lnTo>
                      <a:pt x="0" y="1"/>
                    </a:lnTo>
                    <a:lnTo>
                      <a:pt x="0" y="0"/>
                    </a:lnTo>
                    <a:lnTo>
                      <a:pt x="0" y="0"/>
                    </a:lnTo>
                    <a:lnTo>
                      <a:pt x="0" y="1"/>
                    </a:lnTo>
                    <a:lnTo>
                      <a:pt x="0" y="1"/>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 name="Google Shape;369;p21"/>
              <p:cNvSpPr/>
              <p:nvPr/>
            </p:nvSpPr>
            <p:spPr>
              <a:xfrm>
                <a:off x="7089788" y="2752733"/>
                <a:ext cx="1500" cy="1500"/>
              </a:xfrm>
              <a:prstGeom prst="rect">
                <a:avLst/>
              </a:pr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 name="Google Shape;370;p21"/>
              <p:cNvSpPr/>
              <p:nvPr/>
            </p:nvSpPr>
            <p:spPr>
              <a:xfrm>
                <a:off x="6723075" y="3257560"/>
                <a:ext cx="506413" cy="309563"/>
              </a:xfrm>
              <a:custGeom>
                <a:avLst/>
                <a:gdLst/>
                <a:ahLst/>
                <a:cxnLst/>
                <a:rect l="l" t="t" r="r" b="b"/>
                <a:pathLst>
                  <a:path w="319" h="195" extrusionOk="0">
                    <a:moveTo>
                      <a:pt x="192" y="186"/>
                    </a:moveTo>
                    <a:lnTo>
                      <a:pt x="305" y="174"/>
                    </a:lnTo>
                    <a:lnTo>
                      <a:pt x="310" y="195"/>
                    </a:lnTo>
                    <a:lnTo>
                      <a:pt x="310" y="195"/>
                    </a:lnTo>
                    <a:lnTo>
                      <a:pt x="305" y="174"/>
                    </a:lnTo>
                    <a:lnTo>
                      <a:pt x="305" y="174"/>
                    </a:lnTo>
                    <a:lnTo>
                      <a:pt x="305" y="174"/>
                    </a:lnTo>
                    <a:lnTo>
                      <a:pt x="309" y="174"/>
                    </a:lnTo>
                    <a:lnTo>
                      <a:pt x="313" y="173"/>
                    </a:lnTo>
                    <a:lnTo>
                      <a:pt x="315" y="170"/>
                    </a:lnTo>
                    <a:lnTo>
                      <a:pt x="317" y="168"/>
                    </a:lnTo>
                    <a:lnTo>
                      <a:pt x="318" y="165"/>
                    </a:lnTo>
                    <a:lnTo>
                      <a:pt x="319" y="161"/>
                    </a:lnTo>
                    <a:lnTo>
                      <a:pt x="318" y="158"/>
                    </a:lnTo>
                    <a:lnTo>
                      <a:pt x="317" y="155"/>
                    </a:lnTo>
                    <a:lnTo>
                      <a:pt x="317" y="155"/>
                    </a:lnTo>
                    <a:lnTo>
                      <a:pt x="309" y="138"/>
                    </a:lnTo>
                    <a:lnTo>
                      <a:pt x="300" y="117"/>
                    </a:lnTo>
                    <a:lnTo>
                      <a:pt x="293" y="93"/>
                    </a:lnTo>
                    <a:lnTo>
                      <a:pt x="284" y="70"/>
                    </a:lnTo>
                    <a:lnTo>
                      <a:pt x="278" y="47"/>
                    </a:lnTo>
                    <a:lnTo>
                      <a:pt x="273" y="27"/>
                    </a:lnTo>
                    <a:lnTo>
                      <a:pt x="271" y="11"/>
                    </a:lnTo>
                    <a:lnTo>
                      <a:pt x="271" y="0"/>
                    </a:lnTo>
                    <a:lnTo>
                      <a:pt x="73" y="10"/>
                    </a:lnTo>
                    <a:lnTo>
                      <a:pt x="73" y="10"/>
                    </a:lnTo>
                    <a:lnTo>
                      <a:pt x="72" y="6"/>
                    </a:lnTo>
                    <a:lnTo>
                      <a:pt x="72" y="6"/>
                    </a:lnTo>
                    <a:lnTo>
                      <a:pt x="55" y="9"/>
                    </a:lnTo>
                    <a:lnTo>
                      <a:pt x="55" y="9"/>
                    </a:lnTo>
                    <a:lnTo>
                      <a:pt x="53" y="17"/>
                    </a:lnTo>
                    <a:lnTo>
                      <a:pt x="50" y="32"/>
                    </a:lnTo>
                    <a:lnTo>
                      <a:pt x="36" y="77"/>
                    </a:lnTo>
                    <a:lnTo>
                      <a:pt x="27" y="102"/>
                    </a:lnTo>
                    <a:lnTo>
                      <a:pt x="19" y="125"/>
                    </a:lnTo>
                    <a:lnTo>
                      <a:pt x="10" y="147"/>
                    </a:lnTo>
                    <a:lnTo>
                      <a:pt x="1" y="163"/>
                    </a:lnTo>
                    <a:lnTo>
                      <a:pt x="1" y="163"/>
                    </a:lnTo>
                    <a:lnTo>
                      <a:pt x="0" y="166"/>
                    </a:lnTo>
                    <a:lnTo>
                      <a:pt x="1" y="170"/>
                    </a:lnTo>
                    <a:lnTo>
                      <a:pt x="4" y="173"/>
                    </a:lnTo>
                    <a:lnTo>
                      <a:pt x="7" y="174"/>
                    </a:lnTo>
                    <a:lnTo>
                      <a:pt x="7" y="174"/>
                    </a:lnTo>
                    <a:lnTo>
                      <a:pt x="62" y="179"/>
                    </a:lnTo>
                    <a:lnTo>
                      <a:pt x="117" y="186"/>
                    </a:lnTo>
                    <a:lnTo>
                      <a:pt x="192" y="18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 name="Google Shape;371;p21"/>
              <p:cNvSpPr/>
              <p:nvPr/>
            </p:nvSpPr>
            <p:spPr>
              <a:xfrm>
                <a:off x="6723075" y="3257560"/>
                <a:ext cx="506413" cy="309563"/>
              </a:xfrm>
              <a:custGeom>
                <a:avLst/>
                <a:gdLst/>
                <a:ahLst/>
                <a:cxnLst/>
                <a:rect l="l" t="t" r="r" b="b"/>
                <a:pathLst>
                  <a:path w="319" h="195" extrusionOk="0">
                    <a:moveTo>
                      <a:pt x="192" y="186"/>
                    </a:moveTo>
                    <a:lnTo>
                      <a:pt x="305" y="174"/>
                    </a:lnTo>
                    <a:lnTo>
                      <a:pt x="310" y="195"/>
                    </a:lnTo>
                    <a:lnTo>
                      <a:pt x="310" y="195"/>
                    </a:lnTo>
                    <a:lnTo>
                      <a:pt x="305" y="174"/>
                    </a:lnTo>
                    <a:lnTo>
                      <a:pt x="305" y="174"/>
                    </a:lnTo>
                    <a:lnTo>
                      <a:pt x="305" y="174"/>
                    </a:lnTo>
                    <a:lnTo>
                      <a:pt x="309" y="174"/>
                    </a:lnTo>
                    <a:lnTo>
                      <a:pt x="313" y="173"/>
                    </a:lnTo>
                    <a:lnTo>
                      <a:pt x="315" y="170"/>
                    </a:lnTo>
                    <a:lnTo>
                      <a:pt x="317" y="168"/>
                    </a:lnTo>
                    <a:lnTo>
                      <a:pt x="318" y="165"/>
                    </a:lnTo>
                    <a:lnTo>
                      <a:pt x="319" y="161"/>
                    </a:lnTo>
                    <a:lnTo>
                      <a:pt x="318" y="158"/>
                    </a:lnTo>
                    <a:lnTo>
                      <a:pt x="317" y="155"/>
                    </a:lnTo>
                    <a:lnTo>
                      <a:pt x="317" y="155"/>
                    </a:lnTo>
                    <a:lnTo>
                      <a:pt x="309" y="138"/>
                    </a:lnTo>
                    <a:lnTo>
                      <a:pt x="300" y="117"/>
                    </a:lnTo>
                    <a:lnTo>
                      <a:pt x="293" y="93"/>
                    </a:lnTo>
                    <a:lnTo>
                      <a:pt x="284" y="70"/>
                    </a:lnTo>
                    <a:lnTo>
                      <a:pt x="278" y="47"/>
                    </a:lnTo>
                    <a:lnTo>
                      <a:pt x="273" y="27"/>
                    </a:lnTo>
                    <a:lnTo>
                      <a:pt x="271" y="11"/>
                    </a:lnTo>
                    <a:lnTo>
                      <a:pt x="271" y="0"/>
                    </a:lnTo>
                    <a:lnTo>
                      <a:pt x="73" y="10"/>
                    </a:lnTo>
                    <a:lnTo>
                      <a:pt x="73" y="10"/>
                    </a:lnTo>
                    <a:lnTo>
                      <a:pt x="72" y="6"/>
                    </a:lnTo>
                    <a:lnTo>
                      <a:pt x="72" y="6"/>
                    </a:lnTo>
                    <a:lnTo>
                      <a:pt x="55" y="9"/>
                    </a:lnTo>
                    <a:lnTo>
                      <a:pt x="55" y="9"/>
                    </a:lnTo>
                    <a:lnTo>
                      <a:pt x="53" y="17"/>
                    </a:lnTo>
                    <a:lnTo>
                      <a:pt x="50" y="32"/>
                    </a:lnTo>
                    <a:lnTo>
                      <a:pt x="36" y="77"/>
                    </a:lnTo>
                    <a:lnTo>
                      <a:pt x="27" y="102"/>
                    </a:lnTo>
                    <a:lnTo>
                      <a:pt x="19" y="125"/>
                    </a:lnTo>
                    <a:lnTo>
                      <a:pt x="10" y="147"/>
                    </a:lnTo>
                    <a:lnTo>
                      <a:pt x="1" y="163"/>
                    </a:lnTo>
                    <a:lnTo>
                      <a:pt x="1" y="163"/>
                    </a:lnTo>
                    <a:lnTo>
                      <a:pt x="0" y="166"/>
                    </a:lnTo>
                    <a:lnTo>
                      <a:pt x="1" y="170"/>
                    </a:lnTo>
                    <a:lnTo>
                      <a:pt x="4" y="173"/>
                    </a:lnTo>
                    <a:lnTo>
                      <a:pt x="7" y="174"/>
                    </a:lnTo>
                    <a:lnTo>
                      <a:pt x="7" y="174"/>
                    </a:lnTo>
                    <a:lnTo>
                      <a:pt x="62" y="179"/>
                    </a:lnTo>
                    <a:lnTo>
                      <a:pt x="117" y="186"/>
                    </a:lnTo>
                    <a:lnTo>
                      <a:pt x="192" y="18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 name="Google Shape;372;p21"/>
              <p:cNvSpPr/>
              <p:nvPr/>
            </p:nvSpPr>
            <p:spPr>
              <a:xfrm>
                <a:off x="7267588" y="3159135"/>
                <a:ext cx="0" cy="3175"/>
              </a:xfrm>
              <a:custGeom>
                <a:avLst/>
                <a:gdLst/>
                <a:ahLst/>
                <a:cxnLst/>
                <a:rect l="l" t="t" r="r" b="b"/>
                <a:pathLst>
                  <a:path w="120000" h="2" extrusionOk="0">
                    <a:moveTo>
                      <a:pt x="0" y="0"/>
                    </a:moveTo>
                    <a:lnTo>
                      <a:pt x="0" y="2"/>
                    </a:lnTo>
                    <a:lnTo>
                      <a:pt x="0" y="1"/>
                    </a:lnTo>
                    <a:lnTo>
                      <a:pt x="0" y="1"/>
                    </a:lnTo>
                    <a:lnTo>
                      <a:pt x="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 name="Google Shape;373;p21"/>
              <p:cNvSpPr/>
              <p:nvPr/>
            </p:nvSpPr>
            <p:spPr>
              <a:xfrm>
                <a:off x="7270763" y="3128972"/>
                <a:ext cx="0" cy="4763"/>
              </a:xfrm>
              <a:custGeom>
                <a:avLst/>
                <a:gdLst/>
                <a:ahLst/>
                <a:cxnLst/>
                <a:rect l="l" t="t" r="r" b="b"/>
                <a:pathLst>
                  <a:path w="120000" h="3" extrusionOk="0">
                    <a:moveTo>
                      <a:pt x="0" y="3"/>
                    </a:moveTo>
                    <a:lnTo>
                      <a:pt x="0" y="3"/>
                    </a:lnTo>
                    <a:lnTo>
                      <a:pt x="0" y="0"/>
                    </a:lnTo>
                    <a:lnTo>
                      <a:pt x="0" y="0"/>
                    </a:lnTo>
                    <a:lnTo>
                      <a:pt x="0" y="3"/>
                    </a:lnTo>
                    <a:lnTo>
                      <a:pt x="0" y="3"/>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 name="Google Shape;374;p21"/>
              <p:cNvSpPr/>
              <p:nvPr/>
            </p:nvSpPr>
            <p:spPr>
              <a:xfrm>
                <a:off x="7270763" y="3133735"/>
                <a:ext cx="0" cy="1588"/>
              </a:xfrm>
              <a:custGeom>
                <a:avLst/>
                <a:gdLst/>
                <a:ahLst/>
                <a:cxnLst/>
                <a:rect l="l" t="t" r="r" b="b"/>
                <a:pathLst>
                  <a:path w="120000" h="1" extrusionOk="0">
                    <a:moveTo>
                      <a:pt x="0" y="1"/>
                    </a:moveTo>
                    <a:lnTo>
                      <a:pt x="0" y="1"/>
                    </a:lnTo>
                    <a:lnTo>
                      <a:pt x="0" y="0"/>
                    </a:lnTo>
                    <a:lnTo>
                      <a:pt x="0" y="0"/>
                    </a:lnTo>
                    <a:lnTo>
                      <a:pt x="0" y="1"/>
                    </a:lnTo>
                    <a:lnTo>
                      <a:pt x="0" y="1"/>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 name="Google Shape;375;p21"/>
              <p:cNvSpPr/>
              <p:nvPr/>
            </p:nvSpPr>
            <p:spPr>
              <a:xfrm>
                <a:off x="7089788" y="2752733"/>
                <a:ext cx="1500" cy="1500"/>
              </a:xfrm>
              <a:prstGeom prst="rect">
                <a:avLst/>
              </a:pr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 name="Google Shape;376;p21"/>
              <p:cNvSpPr/>
              <p:nvPr/>
            </p:nvSpPr>
            <p:spPr>
              <a:xfrm>
                <a:off x="7018350" y="4103700"/>
                <a:ext cx="185738" cy="684215"/>
              </a:xfrm>
              <a:custGeom>
                <a:avLst/>
                <a:gdLst/>
                <a:ahLst/>
                <a:cxnLst/>
                <a:rect l="l" t="t" r="r" b="b"/>
                <a:pathLst>
                  <a:path w="117" h="431" extrusionOk="0">
                    <a:moveTo>
                      <a:pt x="117" y="422"/>
                    </a:moveTo>
                    <a:lnTo>
                      <a:pt x="117" y="422"/>
                    </a:lnTo>
                    <a:lnTo>
                      <a:pt x="117" y="427"/>
                    </a:lnTo>
                    <a:lnTo>
                      <a:pt x="114" y="429"/>
                    </a:lnTo>
                    <a:lnTo>
                      <a:pt x="111" y="431"/>
                    </a:lnTo>
                    <a:lnTo>
                      <a:pt x="107" y="431"/>
                    </a:lnTo>
                    <a:lnTo>
                      <a:pt x="96" y="428"/>
                    </a:lnTo>
                    <a:lnTo>
                      <a:pt x="83" y="423"/>
                    </a:lnTo>
                    <a:lnTo>
                      <a:pt x="71" y="416"/>
                    </a:lnTo>
                    <a:lnTo>
                      <a:pt x="60" y="410"/>
                    </a:lnTo>
                    <a:lnTo>
                      <a:pt x="49" y="401"/>
                    </a:lnTo>
                    <a:lnTo>
                      <a:pt x="49" y="401"/>
                    </a:lnTo>
                    <a:lnTo>
                      <a:pt x="42" y="393"/>
                    </a:lnTo>
                    <a:lnTo>
                      <a:pt x="39" y="386"/>
                    </a:lnTo>
                    <a:lnTo>
                      <a:pt x="37" y="379"/>
                    </a:lnTo>
                    <a:lnTo>
                      <a:pt x="37" y="372"/>
                    </a:lnTo>
                    <a:lnTo>
                      <a:pt x="39" y="359"/>
                    </a:lnTo>
                    <a:lnTo>
                      <a:pt x="39" y="351"/>
                    </a:lnTo>
                    <a:lnTo>
                      <a:pt x="36" y="343"/>
                    </a:lnTo>
                    <a:lnTo>
                      <a:pt x="36" y="343"/>
                    </a:lnTo>
                    <a:lnTo>
                      <a:pt x="30" y="316"/>
                    </a:lnTo>
                    <a:lnTo>
                      <a:pt x="26" y="290"/>
                    </a:lnTo>
                    <a:lnTo>
                      <a:pt x="19" y="237"/>
                    </a:lnTo>
                    <a:lnTo>
                      <a:pt x="19" y="237"/>
                    </a:lnTo>
                    <a:lnTo>
                      <a:pt x="10" y="174"/>
                    </a:lnTo>
                    <a:lnTo>
                      <a:pt x="6" y="141"/>
                    </a:lnTo>
                    <a:lnTo>
                      <a:pt x="4" y="109"/>
                    </a:lnTo>
                    <a:lnTo>
                      <a:pt x="4" y="110"/>
                    </a:lnTo>
                    <a:lnTo>
                      <a:pt x="4" y="110"/>
                    </a:lnTo>
                    <a:lnTo>
                      <a:pt x="3" y="54"/>
                    </a:lnTo>
                    <a:lnTo>
                      <a:pt x="0" y="0"/>
                    </a:lnTo>
                    <a:lnTo>
                      <a:pt x="85" y="0"/>
                    </a:lnTo>
                    <a:lnTo>
                      <a:pt x="82" y="31"/>
                    </a:lnTo>
                    <a:lnTo>
                      <a:pt x="82" y="28"/>
                    </a:lnTo>
                    <a:lnTo>
                      <a:pt x="82" y="28"/>
                    </a:lnTo>
                    <a:lnTo>
                      <a:pt x="83" y="126"/>
                    </a:lnTo>
                    <a:lnTo>
                      <a:pt x="82" y="174"/>
                    </a:lnTo>
                    <a:lnTo>
                      <a:pt x="81" y="198"/>
                    </a:lnTo>
                    <a:lnTo>
                      <a:pt x="78" y="226"/>
                    </a:lnTo>
                    <a:lnTo>
                      <a:pt x="78" y="226"/>
                    </a:lnTo>
                    <a:lnTo>
                      <a:pt x="78" y="226"/>
                    </a:lnTo>
                    <a:lnTo>
                      <a:pt x="73" y="288"/>
                    </a:lnTo>
                    <a:lnTo>
                      <a:pt x="71" y="350"/>
                    </a:lnTo>
                    <a:lnTo>
                      <a:pt x="71" y="350"/>
                    </a:lnTo>
                    <a:lnTo>
                      <a:pt x="71" y="350"/>
                    </a:lnTo>
                    <a:lnTo>
                      <a:pt x="72" y="360"/>
                    </a:lnTo>
                    <a:lnTo>
                      <a:pt x="77" y="370"/>
                    </a:lnTo>
                    <a:lnTo>
                      <a:pt x="83" y="380"/>
                    </a:lnTo>
                    <a:lnTo>
                      <a:pt x="90" y="390"/>
                    </a:lnTo>
                    <a:lnTo>
                      <a:pt x="106" y="407"/>
                    </a:lnTo>
                    <a:lnTo>
                      <a:pt x="117" y="422"/>
                    </a:lnTo>
                    <a:lnTo>
                      <a:pt x="117" y="42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 name="Google Shape;377;p21"/>
              <p:cNvSpPr/>
              <p:nvPr/>
            </p:nvSpPr>
            <p:spPr>
              <a:xfrm>
                <a:off x="6818325" y="4103700"/>
                <a:ext cx="142875" cy="709615"/>
              </a:xfrm>
              <a:custGeom>
                <a:avLst/>
                <a:gdLst/>
                <a:ahLst/>
                <a:cxnLst/>
                <a:rect l="l" t="t" r="r" b="b"/>
                <a:pathLst>
                  <a:path w="90" h="447" extrusionOk="0">
                    <a:moveTo>
                      <a:pt x="90" y="105"/>
                    </a:moveTo>
                    <a:lnTo>
                      <a:pt x="90" y="105"/>
                    </a:lnTo>
                    <a:lnTo>
                      <a:pt x="86" y="176"/>
                    </a:lnTo>
                    <a:lnTo>
                      <a:pt x="82" y="246"/>
                    </a:lnTo>
                    <a:lnTo>
                      <a:pt x="74" y="316"/>
                    </a:lnTo>
                    <a:lnTo>
                      <a:pt x="64" y="387"/>
                    </a:lnTo>
                    <a:lnTo>
                      <a:pt x="64" y="387"/>
                    </a:lnTo>
                    <a:lnTo>
                      <a:pt x="62" y="398"/>
                    </a:lnTo>
                    <a:lnTo>
                      <a:pt x="59" y="407"/>
                    </a:lnTo>
                    <a:lnTo>
                      <a:pt x="57" y="416"/>
                    </a:lnTo>
                    <a:lnTo>
                      <a:pt x="53" y="423"/>
                    </a:lnTo>
                    <a:lnTo>
                      <a:pt x="48" y="431"/>
                    </a:lnTo>
                    <a:lnTo>
                      <a:pt x="44" y="436"/>
                    </a:lnTo>
                    <a:lnTo>
                      <a:pt x="39" y="439"/>
                    </a:lnTo>
                    <a:lnTo>
                      <a:pt x="34" y="443"/>
                    </a:lnTo>
                    <a:lnTo>
                      <a:pt x="29" y="446"/>
                    </a:lnTo>
                    <a:lnTo>
                      <a:pt x="24" y="447"/>
                    </a:lnTo>
                    <a:lnTo>
                      <a:pt x="19" y="447"/>
                    </a:lnTo>
                    <a:lnTo>
                      <a:pt x="16" y="446"/>
                    </a:lnTo>
                    <a:lnTo>
                      <a:pt x="12" y="443"/>
                    </a:lnTo>
                    <a:lnTo>
                      <a:pt x="9" y="441"/>
                    </a:lnTo>
                    <a:lnTo>
                      <a:pt x="6" y="437"/>
                    </a:lnTo>
                    <a:lnTo>
                      <a:pt x="5" y="432"/>
                    </a:lnTo>
                    <a:lnTo>
                      <a:pt x="5" y="432"/>
                    </a:lnTo>
                    <a:lnTo>
                      <a:pt x="3" y="423"/>
                    </a:lnTo>
                    <a:lnTo>
                      <a:pt x="6" y="412"/>
                    </a:lnTo>
                    <a:lnTo>
                      <a:pt x="8" y="400"/>
                    </a:lnTo>
                    <a:lnTo>
                      <a:pt x="12" y="387"/>
                    </a:lnTo>
                    <a:lnTo>
                      <a:pt x="21" y="361"/>
                    </a:lnTo>
                    <a:lnTo>
                      <a:pt x="24" y="349"/>
                    </a:lnTo>
                    <a:lnTo>
                      <a:pt x="26" y="339"/>
                    </a:lnTo>
                    <a:lnTo>
                      <a:pt x="26" y="339"/>
                    </a:lnTo>
                    <a:lnTo>
                      <a:pt x="26" y="325"/>
                    </a:lnTo>
                    <a:lnTo>
                      <a:pt x="26" y="313"/>
                    </a:lnTo>
                    <a:lnTo>
                      <a:pt x="23" y="284"/>
                    </a:lnTo>
                    <a:lnTo>
                      <a:pt x="16" y="230"/>
                    </a:lnTo>
                    <a:lnTo>
                      <a:pt x="16" y="230"/>
                    </a:lnTo>
                    <a:lnTo>
                      <a:pt x="8" y="169"/>
                    </a:lnTo>
                    <a:lnTo>
                      <a:pt x="5" y="139"/>
                    </a:lnTo>
                    <a:lnTo>
                      <a:pt x="3" y="108"/>
                    </a:lnTo>
                    <a:lnTo>
                      <a:pt x="3" y="109"/>
                    </a:lnTo>
                    <a:lnTo>
                      <a:pt x="3" y="109"/>
                    </a:lnTo>
                    <a:lnTo>
                      <a:pt x="2" y="54"/>
                    </a:lnTo>
                    <a:lnTo>
                      <a:pt x="2" y="27"/>
                    </a:lnTo>
                    <a:lnTo>
                      <a:pt x="0" y="0"/>
                    </a:lnTo>
                    <a:lnTo>
                      <a:pt x="84" y="0"/>
                    </a:lnTo>
                    <a:lnTo>
                      <a:pt x="84" y="0"/>
                    </a:lnTo>
                    <a:lnTo>
                      <a:pt x="84" y="13"/>
                    </a:lnTo>
                    <a:lnTo>
                      <a:pt x="84" y="13"/>
                    </a:lnTo>
                    <a:lnTo>
                      <a:pt x="86" y="59"/>
                    </a:lnTo>
                    <a:lnTo>
                      <a:pt x="90" y="105"/>
                    </a:lnTo>
                    <a:lnTo>
                      <a:pt x="90" y="105"/>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 name="Google Shape;378;p21"/>
              <p:cNvSpPr/>
              <p:nvPr/>
            </p:nvSpPr>
            <p:spPr>
              <a:xfrm>
                <a:off x="6954850" y="3257560"/>
                <a:ext cx="198438" cy="9525"/>
              </a:xfrm>
              <a:custGeom>
                <a:avLst/>
                <a:gdLst/>
                <a:ahLst/>
                <a:cxnLst/>
                <a:rect l="l" t="t" r="r" b="b"/>
                <a:pathLst>
                  <a:path w="125" h="6" extrusionOk="0">
                    <a:moveTo>
                      <a:pt x="125" y="0"/>
                    </a:moveTo>
                    <a:lnTo>
                      <a:pt x="0" y="6"/>
                    </a:lnTo>
                    <a:lnTo>
                      <a:pt x="125" y="0"/>
                    </a:lnTo>
                    <a:lnTo>
                      <a:pt x="125" y="0"/>
                    </a:lnTo>
                    <a:lnTo>
                      <a:pt x="125" y="1"/>
                    </a:lnTo>
                    <a:lnTo>
                      <a:pt x="125" y="1"/>
                    </a:lnTo>
                    <a:lnTo>
                      <a:pt x="125" y="0"/>
                    </a:lnTo>
                    <a:close/>
                  </a:path>
                </a:pathLst>
              </a:custGeom>
              <a:solidFill>
                <a:srgbClr val="C129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 name="Google Shape;379;p21"/>
              <p:cNvSpPr/>
              <p:nvPr/>
            </p:nvSpPr>
            <p:spPr>
              <a:xfrm>
                <a:off x="6954850" y="3257560"/>
                <a:ext cx="198438" cy="9525"/>
              </a:xfrm>
              <a:custGeom>
                <a:avLst/>
                <a:gdLst/>
                <a:ahLst/>
                <a:cxnLst/>
                <a:rect l="l" t="t" r="r" b="b"/>
                <a:pathLst>
                  <a:path w="125" h="6" extrusionOk="0">
                    <a:moveTo>
                      <a:pt x="125" y="0"/>
                    </a:moveTo>
                    <a:lnTo>
                      <a:pt x="0" y="6"/>
                    </a:lnTo>
                    <a:lnTo>
                      <a:pt x="125" y="0"/>
                    </a:lnTo>
                    <a:lnTo>
                      <a:pt x="125" y="0"/>
                    </a:lnTo>
                    <a:lnTo>
                      <a:pt x="125" y="1"/>
                    </a:lnTo>
                    <a:lnTo>
                      <a:pt x="125" y="1"/>
                    </a:lnTo>
                    <a:lnTo>
                      <a:pt x="12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 name="Google Shape;380;p21"/>
              <p:cNvSpPr/>
              <p:nvPr/>
            </p:nvSpPr>
            <p:spPr>
              <a:xfrm>
                <a:off x="6838962" y="3257560"/>
                <a:ext cx="314326" cy="15875"/>
              </a:xfrm>
              <a:custGeom>
                <a:avLst/>
                <a:gdLst/>
                <a:ahLst/>
                <a:cxnLst/>
                <a:rect l="l" t="t" r="r" b="b"/>
                <a:pathLst>
                  <a:path w="198" h="10" extrusionOk="0">
                    <a:moveTo>
                      <a:pt x="198" y="0"/>
                    </a:moveTo>
                    <a:lnTo>
                      <a:pt x="73" y="6"/>
                    </a:lnTo>
                    <a:lnTo>
                      <a:pt x="0" y="10"/>
                    </a:lnTo>
                    <a:lnTo>
                      <a:pt x="196" y="9"/>
                    </a:lnTo>
                    <a:lnTo>
                      <a:pt x="196" y="9"/>
                    </a:lnTo>
                    <a:lnTo>
                      <a:pt x="198" y="1"/>
                    </a:lnTo>
                    <a:lnTo>
                      <a:pt x="198" y="1"/>
                    </a:lnTo>
                    <a:lnTo>
                      <a:pt x="198" y="0"/>
                    </a:lnTo>
                    <a:close/>
                  </a:path>
                </a:pathLst>
              </a:custGeom>
              <a:solidFill>
                <a:srgbClr val="C129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 name="Google Shape;381;p21"/>
              <p:cNvSpPr/>
              <p:nvPr/>
            </p:nvSpPr>
            <p:spPr>
              <a:xfrm>
                <a:off x="6838962" y="3257560"/>
                <a:ext cx="314326" cy="15875"/>
              </a:xfrm>
              <a:custGeom>
                <a:avLst/>
                <a:gdLst/>
                <a:ahLst/>
                <a:cxnLst/>
                <a:rect l="l" t="t" r="r" b="b"/>
                <a:pathLst>
                  <a:path w="198" h="10" extrusionOk="0">
                    <a:moveTo>
                      <a:pt x="198" y="0"/>
                    </a:moveTo>
                    <a:lnTo>
                      <a:pt x="73" y="6"/>
                    </a:lnTo>
                    <a:lnTo>
                      <a:pt x="0" y="10"/>
                    </a:lnTo>
                    <a:lnTo>
                      <a:pt x="196" y="9"/>
                    </a:lnTo>
                    <a:lnTo>
                      <a:pt x="196" y="9"/>
                    </a:lnTo>
                    <a:lnTo>
                      <a:pt x="198" y="1"/>
                    </a:lnTo>
                    <a:lnTo>
                      <a:pt x="198" y="1"/>
                    </a:lnTo>
                    <a:lnTo>
                      <a:pt x="19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 name="Google Shape;382;p21"/>
              <p:cNvSpPr/>
              <p:nvPr/>
            </p:nvSpPr>
            <p:spPr>
              <a:xfrm>
                <a:off x="6726250" y="3403610"/>
                <a:ext cx="500063" cy="700090"/>
              </a:xfrm>
              <a:custGeom>
                <a:avLst/>
                <a:gdLst/>
                <a:ahLst/>
                <a:cxnLst/>
                <a:rect l="l" t="t" r="r" b="b"/>
                <a:pathLst>
                  <a:path w="315" h="441" extrusionOk="0">
                    <a:moveTo>
                      <a:pt x="152" y="1"/>
                    </a:moveTo>
                    <a:lnTo>
                      <a:pt x="152" y="1"/>
                    </a:lnTo>
                    <a:lnTo>
                      <a:pt x="159" y="27"/>
                    </a:lnTo>
                    <a:lnTo>
                      <a:pt x="167" y="51"/>
                    </a:lnTo>
                    <a:lnTo>
                      <a:pt x="171" y="63"/>
                    </a:lnTo>
                    <a:lnTo>
                      <a:pt x="176" y="73"/>
                    </a:lnTo>
                    <a:lnTo>
                      <a:pt x="183" y="84"/>
                    </a:lnTo>
                    <a:lnTo>
                      <a:pt x="190" y="94"/>
                    </a:lnTo>
                    <a:lnTo>
                      <a:pt x="303" y="82"/>
                    </a:lnTo>
                    <a:lnTo>
                      <a:pt x="303" y="82"/>
                    </a:lnTo>
                    <a:lnTo>
                      <a:pt x="308" y="104"/>
                    </a:lnTo>
                    <a:lnTo>
                      <a:pt x="312" y="128"/>
                    </a:lnTo>
                    <a:lnTo>
                      <a:pt x="313" y="150"/>
                    </a:lnTo>
                    <a:lnTo>
                      <a:pt x="315" y="172"/>
                    </a:lnTo>
                    <a:lnTo>
                      <a:pt x="315" y="195"/>
                    </a:lnTo>
                    <a:lnTo>
                      <a:pt x="313" y="217"/>
                    </a:lnTo>
                    <a:lnTo>
                      <a:pt x="310" y="261"/>
                    </a:lnTo>
                    <a:lnTo>
                      <a:pt x="303" y="305"/>
                    </a:lnTo>
                    <a:lnTo>
                      <a:pt x="297" y="350"/>
                    </a:lnTo>
                    <a:lnTo>
                      <a:pt x="292" y="395"/>
                    </a:lnTo>
                    <a:lnTo>
                      <a:pt x="290" y="441"/>
                    </a:lnTo>
                    <a:lnTo>
                      <a:pt x="43" y="441"/>
                    </a:lnTo>
                    <a:lnTo>
                      <a:pt x="43" y="441"/>
                    </a:lnTo>
                    <a:lnTo>
                      <a:pt x="35" y="396"/>
                    </a:lnTo>
                    <a:lnTo>
                      <a:pt x="26" y="351"/>
                    </a:lnTo>
                    <a:lnTo>
                      <a:pt x="18" y="307"/>
                    </a:lnTo>
                    <a:lnTo>
                      <a:pt x="9" y="262"/>
                    </a:lnTo>
                    <a:lnTo>
                      <a:pt x="5" y="238"/>
                    </a:lnTo>
                    <a:lnTo>
                      <a:pt x="3" y="216"/>
                    </a:lnTo>
                    <a:lnTo>
                      <a:pt x="0" y="194"/>
                    </a:lnTo>
                    <a:lnTo>
                      <a:pt x="0" y="171"/>
                    </a:lnTo>
                    <a:lnTo>
                      <a:pt x="0" y="149"/>
                    </a:lnTo>
                    <a:lnTo>
                      <a:pt x="3" y="127"/>
                    </a:lnTo>
                    <a:lnTo>
                      <a:pt x="7" y="104"/>
                    </a:lnTo>
                    <a:lnTo>
                      <a:pt x="12" y="82"/>
                    </a:lnTo>
                    <a:lnTo>
                      <a:pt x="12" y="82"/>
                    </a:lnTo>
                    <a:lnTo>
                      <a:pt x="115" y="94"/>
                    </a:lnTo>
                    <a:lnTo>
                      <a:pt x="115" y="94"/>
                    </a:lnTo>
                    <a:lnTo>
                      <a:pt x="152" y="1"/>
                    </a:lnTo>
                    <a:lnTo>
                      <a:pt x="152" y="1"/>
                    </a:lnTo>
                    <a:lnTo>
                      <a:pt x="157" y="0"/>
                    </a:lnTo>
                    <a:lnTo>
                      <a:pt x="152" y="1"/>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 name="Google Shape;383;p21"/>
              <p:cNvSpPr/>
              <p:nvPr/>
            </p:nvSpPr>
            <p:spPr>
              <a:xfrm>
                <a:off x="6726250" y="3403610"/>
                <a:ext cx="500063" cy="700090"/>
              </a:xfrm>
              <a:custGeom>
                <a:avLst/>
                <a:gdLst/>
                <a:ahLst/>
                <a:cxnLst/>
                <a:rect l="l" t="t" r="r" b="b"/>
                <a:pathLst>
                  <a:path w="315" h="441" extrusionOk="0">
                    <a:moveTo>
                      <a:pt x="152" y="1"/>
                    </a:moveTo>
                    <a:lnTo>
                      <a:pt x="152" y="1"/>
                    </a:lnTo>
                    <a:lnTo>
                      <a:pt x="159" y="27"/>
                    </a:lnTo>
                    <a:lnTo>
                      <a:pt x="167" y="51"/>
                    </a:lnTo>
                    <a:lnTo>
                      <a:pt x="171" y="63"/>
                    </a:lnTo>
                    <a:lnTo>
                      <a:pt x="176" y="73"/>
                    </a:lnTo>
                    <a:lnTo>
                      <a:pt x="183" y="84"/>
                    </a:lnTo>
                    <a:lnTo>
                      <a:pt x="190" y="94"/>
                    </a:lnTo>
                    <a:lnTo>
                      <a:pt x="303" y="82"/>
                    </a:lnTo>
                    <a:lnTo>
                      <a:pt x="303" y="82"/>
                    </a:lnTo>
                    <a:lnTo>
                      <a:pt x="308" y="104"/>
                    </a:lnTo>
                    <a:lnTo>
                      <a:pt x="312" y="128"/>
                    </a:lnTo>
                    <a:lnTo>
                      <a:pt x="313" y="150"/>
                    </a:lnTo>
                    <a:lnTo>
                      <a:pt x="315" y="172"/>
                    </a:lnTo>
                    <a:lnTo>
                      <a:pt x="315" y="195"/>
                    </a:lnTo>
                    <a:lnTo>
                      <a:pt x="313" y="217"/>
                    </a:lnTo>
                    <a:lnTo>
                      <a:pt x="310" y="261"/>
                    </a:lnTo>
                    <a:lnTo>
                      <a:pt x="303" y="305"/>
                    </a:lnTo>
                    <a:lnTo>
                      <a:pt x="297" y="350"/>
                    </a:lnTo>
                    <a:lnTo>
                      <a:pt x="292" y="395"/>
                    </a:lnTo>
                    <a:lnTo>
                      <a:pt x="290" y="441"/>
                    </a:lnTo>
                    <a:lnTo>
                      <a:pt x="43" y="441"/>
                    </a:lnTo>
                    <a:lnTo>
                      <a:pt x="43" y="441"/>
                    </a:lnTo>
                    <a:lnTo>
                      <a:pt x="35" y="396"/>
                    </a:lnTo>
                    <a:lnTo>
                      <a:pt x="26" y="351"/>
                    </a:lnTo>
                    <a:lnTo>
                      <a:pt x="18" y="307"/>
                    </a:lnTo>
                    <a:lnTo>
                      <a:pt x="9" y="262"/>
                    </a:lnTo>
                    <a:lnTo>
                      <a:pt x="5" y="238"/>
                    </a:lnTo>
                    <a:lnTo>
                      <a:pt x="3" y="216"/>
                    </a:lnTo>
                    <a:lnTo>
                      <a:pt x="0" y="194"/>
                    </a:lnTo>
                    <a:lnTo>
                      <a:pt x="0" y="171"/>
                    </a:lnTo>
                    <a:lnTo>
                      <a:pt x="0" y="149"/>
                    </a:lnTo>
                    <a:lnTo>
                      <a:pt x="3" y="127"/>
                    </a:lnTo>
                    <a:lnTo>
                      <a:pt x="7" y="104"/>
                    </a:lnTo>
                    <a:lnTo>
                      <a:pt x="12" y="82"/>
                    </a:lnTo>
                    <a:lnTo>
                      <a:pt x="12" y="82"/>
                    </a:lnTo>
                    <a:lnTo>
                      <a:pt x="115" y="94"/>
                    </a:lnTo>
                    <a:lnTo>
                      <a:pt x="115" y="94"/>
                    </a:lnTo>
                    <a:lnTo>
                      <a:pt x="152" y="1"/>
                    </a:lnTo>
                    <a:lnTo>
                      <a:pt x="152" y="1"/>
                    </a:lnTo>
                    <a:lnTo>
                      <a:pt x="157" y="0"/>
                    </a:lnTo>
                    <a:lnTo>
                      <a:pt x="152" y="1"/>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 name="Google Shape;384;p21"/>
              <p:cNvSpPr/>
              <p:nvPr/>
            </p:nvSpPr>
            <p:spPr>
              <a:xfrm>
                <a:off x="6724662" y="3533786"/>
                <a:ext cx="158750" cy="219076"/>
              </a:xfrm>
              <a:custGeom>
                <a:avLst/>
                <a:gdLst/>
                <a:ahLst/>
                <a:cxnLst/>
                <a:rect l="l" t="t" r="r" b="b"/>
                <a:pathLst>
                  <a:path w="100" h="138" extrusionOk="0">
                    <a:moveTo>
                      <a:pt x="27" y="1"/>
                    </a:moveTo>
                    <a:lnTo>
                      <a:pt x="27" y="1"/>
                    </a:lnTo>
                    <a:lnTo>
                      <a:pt x="100" y="10"/>
                    </a:lnTo>
                    <a:lnTo>
                      <a:pt x="100" y="10"/>
                    </a:lnTo>
                    <a:lnTo>
                      <a:pt x="32" y="2"/>
                    </a:lnTo>
                    <a:lnTo>
                      <a:pt x="32" y="2"/>
                    </a:lnTo>
                    <a:lnTo>
                      <a:pt x="27" y="1"/>
                    </a:lnTo>
                    <a:close/>
                    <a:moveTo>
                      <a:pt x="13" y="0"/>
                    </a:moveTo>
                    <a:lnTo>
                      <a:pt x="13" y="0"/>
                    </a:lnTo>
                    <a:lnTo>
                      <a:pt x="8" y="17"/>
                    </a:lnTo>
                    <a:lnTo>
                      <a:pt x="4" y="37"/>
                    </a:lnTo>
                    <a:lnTo>
                      <a:pt x="1" y="61"/>
                    </a:lnTo>
                    <a:lnTo>
                      <a:pt x="0" y="88"/>
                    </a:lnTo>
                    <a:lnTo>
                      <a:pt x="0" y="88"/>
                    </a:lnTo>
                    <a:lnTo>
                      <a:pt x="0" y="104"/>
                    </a:lnTo>
                    <a:lnTo>
                      <a:pt x="1" y="118"/>
                    </a:lnTo>
                    <a:lnTo>
                      <a:pt x="4" y="136"/>
                    </a:lnTo>
                    <a:lnTo>
                      <a:pt x="4" y="136"/>
                    </a:lnTo>
                    <a:lnTo>
                      <a:pt x="4" y="138"/>
                    </a:lnTo>
                    <a:lnTo>
                      <a:pt x="4" y="138"/>
                    </a:lnTo>
                    <a:lnTo>
                      <a:pt x="1" y="103"/>
                    </a:lnTo>
                    <a:lnTo>
                      <a:pt x="1" y="87"/>
                    </a:lnTo>
                    <a:lnTo>
                      <a:pt x="1" y="69"/>
                    </a:lnTo>
                    <a:lnTo>
                      <a:pt x="3" y="52"/>
                    </a:lnTo>
                    <a:lnTo>
                      <a:pt x="5" y="35"/>
                    </a:lnTo>
                    <a:lnTo>
                      <a:pt x="8" y="17"/>
                    </a:lnTo>
                    <a:lnTo>
                      <a:pt x="13" y="0"/>
                    </a:lnTo>
                    <a:lnTo>
                      <a:pt x="13" y="0"/>
                    </a:lnTo>
                    <a:close/>
                  </a:path>
                </a:pathLst>
              </a:custGeom>
              <a:solidFill>
                <a:srgbClr val="D6969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 name="Google Shape;385;p21"/>
              <p:cNvSpPr/>
              <p:nvPr/>
            </p:nvSpPr>
            <p:spPr>
              <a:xfrm>
                <a:off x="6767525" y="3535373"/>
                <a:ext cx="115888" cy="14288"/>
              </a:xfrm>
              <a:custGeom>
                <a:avLst/>
                <a:gdLst/>
                <a:ahLst/>
                <a:cxnLst/>
                <a:rect l="l" t="t" r="r" b="b"/>
                <a:pathLst>
                  <a:path w="73" h="9" extrusionOk="0">
                    <a:moveTo>
                      <a:pt x="0" y="0"/>
                    </a:moveTo>
                    <a:lnTo>
                      <a:pt x="0" y="0"/>
                    </a:lnTo>
                    <a:lnTo>
                      <a:pt x="73" y="9"/>
                    </a:lnTo>
                    <a:lnTo>
                      <a:pt x="73" y="9"/>
                    </a:lnTo>
                    <a:lnTo>
                      <a:pt x="5" y="1"/>
                    </a:lnTo>
                    <a:lnTo>
                      <a:pt x="5" y="1"/>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 name="Google Shape;386;p21"/>
              <p:cNvSpPr/>
              <p:nvPr/>
            </p:nvSpPr>
            <p:spPr>
              <a:xfrm>
                <a:off x="6724662" y="3533786"/>
                <a:ext cx="20638" cy="219076"/>
              </a:xfrm>
              <a:custGeom>
                <a:avLst/>
                <a:gdLst/>
                <a:ahLst/>
                <a:cxnLst/>
                <a:rect l="l" t="t" r="r" b="b"/>
                <a:pathLst>
                  <a:path w="13" h="138" extrusionOk="0">
                    <a:moveTo>
                      <a:pt x="13" y="0"/>
                    </a:moveTo>
                    <a:lnTo>
                      <a:pt x="13" y="0"/>
                    </a:lnTo>
                    <a:lnTo>
                      <a:pt x="8" y="17"/>
                    </a:lnTo>
                    <a:lnTo>
                      <a:pt x="4" y="37"/>
                    </a:lnTo>
                    <a:lnTo>
                      <a:pt x="1" y="61"/>
                    </a:lnTo>
                    <a:lnTo>
                      <a:pt x="0" y="88"/>
                    </a:lnTo>
                    <a:lnTo>
                      <a:pt x="0" y="88"/>
                    </a:lnTo>
                    <a:lnTo>
                      <a:pt x="0" y="104"/>
                    </a:lnTo>
                    <a:lnTo>
                      <a:pt x="1" y="118"/>
                    </a:lnTo>
                    <a:lnTo>
                      <a:pt x="4" y="136"/>
                    </a:lnTo>
                    <a:lnTo>
                      <a:pt x="4" y="136"/>
                    </a:lnTo>
                    <a:lnTo>
                      <a:pt x="4" y="138"/>
                    </a:lnTo>
                    <a:lnTo>
                      <a:pt x="4" y="138"/>
                    </a:lnTo>
                    <a:lnTo>
                      <a:pt x="1" y="103"/>
                    </a:lnTo>
                    <a:lnTo>
                      <a:pt x="1" y="87"/>
                    </a:lnTo>
                    <a:lnTo>
                      <a:pt x="1" y="69"/>
                    </a:lnTo>
                    <a:lnTo>
                      <a:pt x="3" y="52"/>
                    </a:lnTo>
                    <a:lnTo>
                      <a:pt x="5" y="35"/>
                    </a:lnTo>
                    <a:lnTo>
                      <a:pt x="8" y="17"/>
                    </a:lnTo>
                    <a:lnTo>
                      <a:pt x="13" y="0"/>
                    </a:lnTo>
                    <a:lnTo>
                      <a:pt x="1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 name="Google Shape;387;p21"/>
              <p:cNvSpPr/>
              <p:nvPr/>
            </p:nvSpPr>
            <p:spPr>
              <a:xfrm>
                <a:off x="6745300" y="3533786"/>
                <a:ext cx="30163" cy="3175"/>
              </a:xfrm>
              <a:custGeom>
                <a:avLst/>
                <a:gdLst/>
                <a:ahLst/>
                <a:cxnLst/>
                <a:rect l="l" t="t" r="r" b="b"/>
                <a:pathLst>
                  <a:path w="19" h="2" extrusionOk="0">
                    <a:moveTo>
                      <a:pt x="0" y="0"/>
                    </a:moveTo>
                    <a:lnTo>
                      <a:pt x="0" y="0"/>
                    </a:lnTo>
                    <a:lnTo>
                      <a:pt x="0" y="0"/>
                    </a:lnTo>
                    <a:lnTo>
                      <a:pt x="0" y="0"/>
                    </a:lnTo>
                    <a:lnTo>
                      <a:pt x="0" y="0"/>
                    </a:lnTo>
                    <a:lnTo>
                      <a:pt x="0" y="0"/>
                    </a:lnTo>
                    <a:lnTo>
                      <a:pt x="0" y="0"/>
                    </a:lnTo>
                    <a:lnTo>
                      <a:pt x="14" y="1"/>
                    </a:lnTo>
                    <a:lnTo>
                      <a:pt x="14" y="1"/>
                    </a:lnTo>
                    <a:lnTo>
                      <a:pt x="19" y="2"/>
                    </a:lnTo>
                    <a:lnTo>
                      <a:pt x="19" y="2"/>
                    </a:lnTo>
                    <a:lnTo>
                      <a:pt x="0" y="0"/>
                    </a:lnTo>
                    <a:close/>
                  </a:path>
                </a:pathLst>
              </a:custGeom>
              <a:solidFill>
                <a:srgbClr val="C62A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 name="Google Shape;388;p21"/>
              <p:cNvSpPr/>
              <p:nvPr/>
            </p:nvSpPr>
            <p:spPr>
              <a:xfrm>
                <a:off x="6745300" y="3533786"/>
                <a:ext cx="30163" cy="3175"/>
              </a:xfrm>
              <a:custGeom>
                <a:avLst/>
                <a:gdLst/>
                <a:ahLst/>
                <a:cxnLst/>
                <a:rect l="l" t="t" r="r" b="b"/>
                <a:pathLst>
                  <a:path w="19" h="2" extrusionOk="0">
                    <a:moveTo>
                      <a:pt x="0" y="0"/>
                    </a:moveTo>
                    <a:lnTo>
                      <a:pt x="0" y="0"/>
                    </a:lnTo>
                    <a:lnTo>
                      <a:pt x="0" y="0"/>
                    </a:lnTo>
                    <a:lnTo>
                      <a:pt x="0" y="0"/>
                    </a:lnTo>
                    <a:lnTo>
                      <a:pt x="0" y="0"/>
                    </a:lnTo>
                    <a:lnTo>
                      <a:pt x="0" y="0"/>
                    </a:lnTo>
                    <a:lnTo>
                      <a:pt x="0" y="0"/>
                    </a:lnTo>
                    <a:lnTo>
                      <a:pt x="14" y="1"/>
                    </a:lnTo>
                    <a:lnTo>
                      <a:pt x="14" y="1"/>
                    </a:lnTo>
                    <a:lnTo>
                      <a:pt x="19" y="2"/>
                    </a:lnTo>
                    <a:lnTo>
                      <a:pt x="19"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 name="Google Shape;389;p21"/>
              <p:cNvSpPr/>
              <p:nvPr/>
            </p:nvSpPr>
            <p:spPr>
              <a:xfrm>
                <a:off x="6726250" y="3533786"/>
                <a:ext cx="179388" cy="568327"/>
              </a:xfrm>
              <a:custGeom>
                <a:avLst/>
                <a:gdLst/>
                <a:ahLst/>
                <a:cxnLst/>
                <a:rect l="l" t="t" r="r" b="b"/>
                <a:pathLst>
                  <a:path w="113" h="358" extrusionOk="0">
                    <a:moveTo>
                      <a:pt x="12" y="0"/>
                    </a:moveTo>
                    <a:lnTo>
                      <a:pt x="12" y="0"/>
                    </a:lnTo>
                    <a:lnTo>
                      <a:pt x="12" y="0"/>
                    </a:lnTo>
                    <a:lnTo>
                      <a:pt x="12" y="0"/>
                    </a:lnTo>
                    <a:lnTo>
                      <a:pt x="7" y="17"/>
                    </a:lnTo>
                    <a:lnTo>
                      <a:pt x="4" y="35"/>
                    </a:lnTo>
                    <a:lnTo>
                      <a:pt x="2" y="52"/>
                    </a:lnTo>
                    <a:lnTo>
                      <a:pt x="0" y="69"/>
                    </a:lnTo>
                    <a:lnTo>
                      <a:pt x="0" y="87"/>
                    </a:lnTo>
                    <a:lnTo>
                      <a:pt x="0" y="103"/>
                    </a:lnTo>
                    <a:lnTo>
                      <a:pt x="3" y="138"/>
                    </a:lnTo>
                    <a:lnTo>
                      <a:pt x="3" y="138"/>
                    </a:lnTo>
                    <a:lnTo>
                      <a:pt x="10" y="179"/>
                    </a:lnTo>
                    <a:lnTo>
                      <a:pt x="20" y="228"/>
                    </a:lnTo>
                    <a:lnTo>
                      <a:pt x="31" y="288"/>
                    </a:lnTo>
                    <a:lnTo>
                      <a:pt x="38" y="321"/>
                    </a:lnTo>
                    <a:lnTo>
                      <a:pt x="43" y="358"/>
                    </a:lnTo>
                    <a:lnTo>
                      <a:pt x="43" y="358"/>
                    </a:lnTo>
                    <a:lnTo>
                      <a:pt x="36" y="298"/>
                    </a:lnTo>
                    <a:lnTo>
                      <a:pt x="31" y="244"/>
                    </a:lnTo>
                    <a:lnTo>
                      <a:pt x="30" y="213"/>
                    </a:lnTo>
                    <a:lnTo>
                      <a:pt x="29" y="184"/>
                    </a:lnTo>
                    <a:lnTo>
                      <a:pt x="30" y="153"/>
                    </a:lnTo>
                    <a:lnTo>
                      <a:pt x="31" y="123"/>
                    </a:lnTo>
                    <a:lnTo>
                      <a:pt x="34" y="95"/>
                    </a:lnTo>
                    <a:lnTo>
                      <a:pt x="39" y="72"/>
                    </a:lnTo>
                    <a:lnTo>
                      <a:pt x="43" y="61"/>
                    </a:lnTo>
                    <a:lnTo>
                      <a:pt x="45" y="51"/>
                    </a:lnTo>
                    <a:lnTo>
                      <a:pt x="50" y="42"/>
                    </a:lnTo>
                    <a:lnTo>
                      <a:pt x="55" y="35"/>
                    </a:lnTo>
                    <a:lnTo>
                      <a:pt x="60" y="28"/>
                    </a:lnTo>
                    <a:lnTo>
                      <a:pt x="66" y="25"/>
                    </a:lnTo>
                    <a:lnTo>
                      <a:pt x="74" y="22"/>
                    </a:lnTo>
                    <a:lnTo>
                      <a:pt x="81" y="21"/>
                    </a:lnTo>
                    <a:lnTo>
                      <a:pt x="81" y="21"/>
                    </a:lnTo>
                    <a:lnTo>
                      <a:pt x="81" y="21"/>
                    </a:lnTo>
                    <a:lnTo>
                      <a:pt x="95" y="18"/>
                    </a:lnTo>
                    <a:lnTo>
                      <a:pt x="95" y="18"/>
                    </a:lnTo>
                    <a:lnTo>
                      <a:pt x="96" y="18"/>
                    </a:lnTo>
                    <a:lnTo>
                      <a:pt x="96" y="18"/>
                    </a:lnTo>
                    <a:lnTo>
                      <a:pt x="102" y="17"/>
                    </a:lnTo>
                    <a:lnTo>
                      <a:pt x="106" y="16"/>
                    </a:lnTo>
                    <a:lnTo>
                      <a:pt x="108" y="13"/>
                    </a:lnTo>
                    <a:lnTo>
                      <a:pt x="111" y="12"/>
                    </a:lnTo>
                    <a:lnTo>
                      <a:pt x="111" y="12"/>
                    </a:lnTo>
                    <a:lnTo>
                      <a:pt x="113" y="12"/>
                    </a:lnTo>
                    <a:lnTo>
                      <a:pt x="112" y="12"/>
                    </a:lnTo>
                    <a:lnTo>
                      <a:pt x="112" y="12"/>
                    </a:lnTo>
                    <a:lnTo>
                      <a:pt x="99" y="10"/>
                    </a:lnTo>
                    <a:lnTo>
                      <a:pt x="99" y="10"/>
                    </a:lnTo>
                    <a:lnTo>
                      <a:pt x="26" y="1"/>
                    </a:lnTo>
                    <a:lnTo>
                      <a:pt x="26" y="1"/>
                    </a:lnTo>
                    <a:lnTo>
                      <a:pt x="12" y="0"/>
                    </a:lnTo>
                    <a:close/>
                  </a:path>
                </a:pathLst>
              </a:custGeom>
              <a:solidFill>
                <a:srgbClr val="C62A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 name="Google Shape;390;p21"/>
              <p:cNvSpPr/>
              <p:nvPr/>
            </p:nvSpPr>
            <p:spPr>
              <a:xfrm>
                <a:off x="6726250" y="3533786"/>
                <a:ext cx="179388" cy="568327"/>
              </a:xfrm>
              <a:custGeom>
                <a:avLst/>
                <a:gdLst/>
                <a:ahLst/>
                <a:cxnLst/>
                <a:rect l="l" t="t" r="r" b="b"/>
                <a:pathLst>
                  <a:path w="113" h="358" extrusionOk="0">
                    <a:moveTo>
                      <a:pt x="12" y="0"/>
                    </a:moveTo>
                    <a:lnTo>
                      <a:pt x="12" y="0"/>
                    </a:lnTo>
                    <a:lnTo>
                      <a:pt x="12" y="0"/>
                    </a:lnTo>
                    <a:lnTo>
                      <a:pt x="12" y="0"/>
                    </a:lnTo>
                    <a:lnTo>
                      <a:pt x="7" y="17"/>
                    </a:lnTo>
                    <a:lnTo>
                      <a:pt x="4" y="35"/>
                    </a:lnTo>
                    <a:lnTo>
                      <a:pt x="2" y="52"/>
                    </a:lnTo>
                    <a:lnTo>
                      <a:pt x="0" y="69"/>
                    </a:lnTo>
                    <a:lnTo>
                      <a:pt x="0" y="87"/>
                    </a:lnTo>
                    <a:lnTo>
                      <a:pt x="0" y="103"/>
                    </a:lnTo>
                    <a:lnTo>
                      <a:pt x="3" y="138"/>
                    </a:lnTo>
                    <a:lnTo>
                      <a:pt x="3" y="138"/>
                    </a:lnTo>
                    <a:lnTo>
                      <a:pt x="10" y="179"/>
                    </a:lnTo>
                    <a:lnTo>
                      <a:pt x="20" y="228"/>
                    </a:lnTo>
                    <a:lnTo>
                      <a:pt x="31" y="288"/>
                    </a:lnTo>
                    <a:lnTo>
                      <a:pt x="38" y="321"/>
                    </a:lnTo>
                    <a:lnTo>
                      <a:pt x="43" y="358"/>
                    </a:lnTo>
                    <a:lnTo>
                      <a:pt x="43" y="358"/>
                    </a:lnTo>
                    <a:lnTo>
                      <a:pt x="36" y="298"/>
                    </a:lnTo>
                    <a:lnTo>
                      <a:pt x="31" y="244"/>
                    </a:lnTo>
                    <a:lnTo>
                      <a:pt x="30" y="213"/>
                    </a:lnTo>
                    <a:lnTo>
                      <a:pt x="29" y="184"/>
                    </a:lnTo>
                    <a:lnTo>
                      <a:pt x="30" y="153"/>
                    </a:lnTo>
                    <a:lnTo>
                      <a:pt x="31" y="123"/>
                    </a:lnTo>
                    <a:lnTo>
                      <a:pt x="34" y="95"/>
                    </a:lnTo>
                    <a:lnTo>
                      <a:pt x="39" y="72"/>
                    </a:lnTo>
                    <a:lnTo>
                      <a:pt x="43" y="61"/>
                    </a:lnTo>
                    <a:lnTo>
                      <a:pt x="45" y="51"/>
                    </a:lnTo>
                    <a:lnTo>
                      <a:pt x="50" y="42"/>
                    </a:lnTo>
                    <a:lnTo>
                      <a:pt x="55" y="35"/>
                    </a:lnTo>
                    <a:lnTo>
                      <a:pt x="60" y="28"/>
                    </a:lnTo>
                    <a:lnTo>
                      <a:pt x="66" y="25"/>
                    </a:lnTo>
                    <a:lnTo>
                      <a:pt x="74" y="22"/>
                    </a:lnTo>
                    <a:lnTo>
                      <a:pt x="81" y="21"/>
                    </a:lnTo>
                    <a:lnTo>
                      <a:pt x="81" y="21"/>
                    </a:lnTo>
                    <a:lnTo>
                      <a:pt x="81" y="21"/>
                    </a:lnTo>
                    <a:lnTo>
                      <a:pt x="95" y="18"/>
                    </a:lnTo>
                    <a:lnTo>
                      <a:pt x="95" y="18"/>
                    </a:lnTo>
                    <a:lnTo>
                      <a:pt x="96" y="18"/>
                    </a:lnTo>
                    <a:lnTo>
                      <a:pt x="96" y="18"/>
                    </a:lnTo>
                    <a:lnTo>
                      <a:pt x="102" y="17"/>
                    </a:lnTo>
                    <a:lnTo>
                      <a:pt x="106" y="16"/>
                    </a:lnTo>
                    <a:lnTo>
                      <a:pt x="108" y="13"/>
                    </a:lnTo>
                    <a:lnTo>
                      <a:pt x="111" y="12"/>
                    </a:lnTo>
                    <a:lnTo>
                      <a:pt x="111" y="12"/>
                    </a:lnTo>
                    <a:lnTo>
                      <a:pt x="113" y="12"/>
                    </a:lnTo>
                    <a:lnTo>
                      <a:pt x="112" y="12"/>
                    </a:lnTo>
                    <a:lnTo>
                      <a:pt x="112" y="12"/>
                    </a:lnTo>
                    <a:lnTo>
                      <a:pt x="99" y="10"/>
                    </a:lnTo>
                    <a:lnTo>
                      <a:pt x="99" y="10"/>
                    </a:lnTo>
                    <a:lnTo>
                      <a:pt x="26" y="1"/>
                    </a:lnTo>
                    <a:lnTo>
                      <a:pt x="26" y="1"/>
                    </a:lnTo>
                    <a:lnTo>
                      <a:pt x="1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 name="Google Shape;391;p21"/>
              <p:cNvSpPr/>
              <p:nvPr/>
            </p:nvSpPr>
            <p:spPr>
              <a:xfrm>
                <a:off x="7235838" y="3116272"/>
                <a:ext cx="36513" cy="44450"/>
              </a:xfrm>
              <a:custGeom>
                <a:avLst/>
                <a:gdLst/>
                <a:ahLst/>
                <a:cxnLst/>
                <a:rect l="l" t="t" r="r" b="b"/>
                <a:pathLst>
                  <a:path w="23" h="28" extrusionOk="0">
                    <a:moveTo>
                      <a:pt x="2" y="0"/>
                    </a:moveTo>
                    <a:lnTo>
                      <a:pt x="2" y="0"/>
                    </a:lnTo>
                    <a:lnTo>
                      <a:pt x="2" y="0"/>
                    </a:lnTo>
                    <a:lnTo>
                      <a:pt x="1" y="2"/>
                    </a:lnTo>
                    <a:lnTo>
                      <a:pt x="0" y="3"/>
                    </a:lnTo>
                    <a:lnTo>
                      <a:pt x="0" y="6"/>
                    </a:lnTo>
                    <a:lnTo>
                      <a:pt x="1" y="7"/>
                    </a:lnTo>
                    <a:lnTo>
                      <a:pt x="13" y="27"/>
                    </a:lnTo>
                    <a:lnTo>
                      <a:pt x="13" y="27"/>
                    </a:lnTo>
                    <a:lnTo>
                      <a:pt x="15" y="28"/>
                    </a:lnTo>
                    <a:lnTo>
                      <a:pt x="17" y="28"/>
                    </a:lnTo>
                    <a:lnTo>
                      <a:pt x="18" y="28"/>
                    </a:lnTo>
                    <a:lnTo>
                      <a:pt x="21" y="28"/>
                    </a:lnTo>
                    <a:lnTo>
                      <a:pt x="21" y="28"/>
                    </a:lnTo>
                    <a:lnTo>
                      <a:pt x="22" y="27"/>
                    </a:lnTo>
                    <a:lnTo>
                      <a:pt x="23" y="24"/>
                    </a:lnTo>
                    <a:lnTo>
                      <a:pt x="23" y="22"/>
                    </a:lnTo>
                    <a:lnTo>
                      <a:pt x="22" y="21"/>
                    </a:lnTo>
                    <a:lnTo>
                      <a:pt x="10" y="2"/>
                    </a:lnTo>
                    <a:lnTo>
                      <a:pt x="10" y="2"/>
                    </a:lnTo>
                    <a:lnTo>
                      <a:pt x="9" y="0"/>
                    </a:lnTo>
                    <a:lnTo>
                      <a:pt x="6" y="0"/>
                    </a:lnTo>
                    <a:lnTo>
                      <a:pt x="5" y="0"/>
                    </a:lnTo>
                    <a:lnTo>
                      <a:pt x="2" y="0"/>
                    </a:lnTo>
                    <a:lnTo>
                      <a:pt x="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 name="Google Shape;392;p21"/>
              <p:cNvSpPr/>
              <p:nvPr/>
            </p:nvSpPr>
            <p:spPr>
              <a:xfrm>
                <a:off x="7245363" y="3117860"/>
                <a:ext cx="42863" cy="33338"/>
              </a:xfrm>
              <a:custGeom>
                <a:avLst/>
                <a:gdLst/>
                <a:ahLst/>
                <a:cxnLst/>
                <a:rect l="l" t="t" r="r" b="b"/>
                <a:pathLst>
                  <a:path w="27" h="21" extrusionOk="0">
                    <a:moveTo>
                      <a:pt x="0" y="2"/>
                    </a:moveTo>
                    <a:lnTo>
                      <a:pt x="0" y="2"/>
                    </a:lnTo>
                    <a:lnTo>
                      <a:pt x="0" y="2"/>
                    </a:lnTo>
                    <a:lnTo>
                      <a:pt x="0" y="5"/>
                    </a:lnTo>
                    <a:lnTo>
                      <a:pt x="0" y="7"/>
                    </a:lnTo>
                    <a:lnTo>
                      <a:pt x="1" y="8"/>
                    </a:lnTo>
                    <a:lnTo>
                      <a:pt x="3" y="11"/>
                    </a:lnTo>
                    <a:lnTo>
                      <a:pt x="19" y="20"/>
                    </a:lnTo>
                    <a:lnTo>
                      <a:pt x="19" y="20"/>
                    </a:lnTo>
                    <a:lnTo>
                      <a:pt x="21" y="21"/>
                    </a:lnTo>
                    <a:lnTo>
                      <a:pt x="24" y="21"/>
                    </a:lnTo>
                    <a:lnTo>
                      <a:pt x="25" y="20"/>
                    </a:lnTo>
                    <a:lnTo>
                      <a:pt x="26" y="18"/>
                    </a:lnTo>
                    <a:lnTo>
                      <a:pt x="26" y="18"/>
                    </a:lnTo>
                    <a:lnTo>
                      <a:pt x="27" y="16"/>
                    </a:lnTo>
                    <a:lnTo>
                      <a:pt x="27" y="15"/>
                    </a:lnTo>
                    <a:lnTo>
                      <a:pt x="26" y="12"/>
                    </a:lnTo>
                    <a:lnTo>
                      <a:pt x="25" y="11"/>
                    </a:lnTo>
                    <a:lnTo>
                      <a:pt x="9" y="1"/>
                    </a:lnTo>
                    <a:lnTo>
                      <a:pt x="9" y="1"/>
                    </a:lnTo>
                    <a:lnTo>
                      <a:pt x="6" y="0"/>
                    </a:lnTo>
                    <a:lnTo>
                      <a:pt x="4" y="1"/>
                    </a:lnTo>
                    <a:lnTo>
                      <a:pt x="3" y="1"/>
                    </a:lnTo>
                    <a:lnTo>
                      <a:pt x="0" y="2"/>
                    </a:lnTo>
                    <a:lnTo>
                      <a:pt x="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3" name="Google Shape;393;p21"/>
              <p:cNvSpPr/>
              <p:nvPr/>
            </p:nvSpPr>
            <p:spPr>
              <a:xfrm>
                <a:off x="7140588" y="3130560"/>
                <a:ext cx="109538" cy="42863"/>
              </a:xfrm>
              <a:custGeom>
                <a:avLst/>
                <a:gdLst/>
                <a:ahLst/>
                <a:cxnLst/>
                <a:rect l="l" t="t" r="r" b="b"/>
                <a:pathLst>
                  <a:path w="69" h="27" extrusionOk="0">
                    <a:moveTo>
                      <a:pt x="5" y="3"/>
                    </a:moveTo>
                    <a:lnTo>
                      <a:pt x="5" y="3"/>
                    </a:lnTo>
                    <a:lnTo>
                      <a:pt x="5" y="3"/>
                    </a:lnTo>
                    <a:lnTo>
                      <a:pt x="1" y="8"/>
                    </a:lnTo>
                    <a:lnTo>
                      <a:pt x="0" y="13"/>
                    </a:lnTo>
                    <a:lnTo>
                      <a:pt x="1" y="18"/>
                    </a:lnTo>
                    <a:lnTo>
                      <a:pt x="5" y="23"/>
                    </a:lnTo>
                    <a:lnTo>
                      <a:pt x="6" y="23"/>
                    </a:lnTo>
                    <a:lnTo>
                      <a:pt x="6" y="23"/>
                    </a:lnTo>
                    <a:lnTo>
                      <a:pt x="9" y="25"/>
                    </a:lnTo>
                    <a:lnTo>
                      <a:pt x="13" y="25"/>
                    </a:lnTo>
                    <a:lnTo>
                      <a:pt x="16" y="25"/>
                    </a:lnTo>
                    <a:lnTo>
                      <a:pt x="19" y="25"/>
                    </a:lnTo>
                    <a:lnTo>
                      <a:pt x="33" y="22"/>
                    </a:lnTo>
                    <a:lnTo>
                      <a:pt x="33" y="22"/>
                    </a:lnTo>
                    <a:lnTo>
                      <a:pt x="36" y="20"/>
                    </a:lnTo>
                    <a:lnTo>
                      <a:pt x="40" y="20"/>
                    </a:lnTo>
                    <a:lnTo>
                      <a:pt x="46" y="23"/>
                    </a:lnTo>
                    <a:lnTo>
                      <a:pt x="52" y="25"/>
                    </a:lnTo>
                    <a:lnTo>
                      <a:pt x="52" y="25"/>
                    </a:lnTo>
                    <a:lnTo>
                      <a:pt x="57" y="27"/>
                    </a:lnTo>
                    <a:lnTo>
                      <a:pt x="62" y="25"/>
                    </a:lnTo>
                    <a:lnTo>
                      <a:pt x="66" y="24"/>
                    </a:lnTo>
                    <a:lnTo>
                      <a:pt x="69" y="20"/>
                    </a:lnTo>
                    <a:lnTo>
                      <a:pt x="69" y="20"/>
                    </a:lnTo>
                    <a:lnTo>
                      <a:pt x="69" y="18"/>
                    </a:lnTo>
                    <a:lnTo>
                      <a:pt x="66" y="15"/>
                    </a:lnTo>
                    <a:lnTo>
                      <a:pt x="18" y="0"/>
                    </a:lnTo>
                    <a:lnTo>
                      <a:pt x="18" y="0"/>
                    </a:lnTo>
                    <a:lnTo>
                      <a:pt x="14" y="0"/>
                    </a:lnTo>
                    <a:lnTo>
                      <a:pt x="11" y="0"/>
                    </a:lnTo>
                    <a:lnTo>
                      <a:pt x="8" y="2"/>
                    </a:lnTo>
                    <a:lnTo>
                      <a:pt x="5" y="3"/>
                    </a:lnTo>
                    <a:lnTo>
                      <a:pt x="5" y="3"/>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4" name="Google Shape;394;p21"/>
              <p:cNvSpPr/>
              <p:nvPr/>
            </p:nvSpPr>
            <p:spPr>
              <a:xfrm>
                <a:off x="7127888" y="3105160"/>
                <a:ext cx="174625" cy="65088"/>
              </a:xfrm>
              <a:custGeom>
                <a:avLst/>
                <a:gdLst/>
                <a:ahLst/>
                <a:cxnLst/>
                <a:rect l="l" t="t" r="r" b="b"/>
                <a:pathLst>
                  <a:path w="110" h="41" extrusionOk="0">
                    <a:moveTo>
                      <a:pt x="11" y="8"/>
                    </a:moveTo>
                    <a:lnTo>
                      <a:pt x="55" y="0"/>
                    </a:lnTo>
                    <a:lnTo>
                      <a:pt x="55" y="0"/>
                    </a:lnTo>
                    <a:lnTo>
                      <a:pt x="59" y="2"/>
                    </a:lnTo>
                    <a:lnTo>
                      <a:pt x="108" y="10"/>
                    </a:lnTo>
                    <a:lnTo>
                      <a:pt x="108" y="10"/>
                    </a:lnTo>
                    <a:lnTo>
                      <a:pt x="109" y="12"/>
                    </a:lnTo>
                    <a:lnTo>
                      <a:pt x="110" y="13"/>
                    </a:lnTo>
                    <a:lnTo>
                      <a:pt x="110" y="13"/>
                    </a:lnTo>
                    <a:lnTo>
                      <a:pt x="108" y="16"/>
                    </a:lnTo>
                    <a:lnTo>
                      <a:pt x="106" y="18"/>
                    </a:lnTo>
                    <a:lnTo>
                      <a:pt x="103" y="19"/>
                    </a:lnTo>
                    <a:lnTo>
                      <a:pt x="100" y="20"/>
                    </a:lnTo>
                    <a:lnTo>
                      <a:pt x="72" y="19"/>
                    </a:lnTo>
                    <a:lnTo>
                      <a:pt x="72" y="19"/>
                    </a:lnTo>
                    <a:lnTo>
                      <a:pt x="64" y="19"/>
                    </a:lnTo>
                    <a:lnTo>
                      <a:pt x="57" y="21"/>
                    </a:lnTo>
                    <a:lnTo>
                      <a:pt x="41" y="30"/>
                    </a:lnTo>
                    <a:lnTo>
                      <a:pt x="41" y="30"/>
                    </a:lnTo>
                    <a:lnTo>
                      <a:pt x="38" y="34"/>
                    </a:lnTo>
                    <a:lnTo>
                      <a:pt x="34" y="36"/>
                    </a:lnTo>
                    <a:lnTo>
                      <a:pt x="29" y="39"/>
                    </a:lnTo>
                    <a:lnTo>
                      <a:pt x="24" y="41"/>
                    </a:lnTo>
                    <a:lnTo>
                      <a:pt x="18" y="41"/>
                    </a:lnTo>
                    <a:lnTo>
                      <a:pt x="12" y="40"/>
                    </a:lnTo>
                    <a:lnTo>
                      <a:pt x="6" y="35"/>
                    </a:lnTo>
                    <a:lnTo>
                      <a:pt x="6" y="35"/>
                    </a:lnTo>
                    <a:lnTo>
                      <a:pt x="2" y="31"/>
                    </a:lnTo>
                    <a:lnTo>
                      <a:pt x="0" y="28"/>
                    </a:lnTo>
                    <a:lnTo>
                      <a:pt x="0" y="24"/>
                    </a:lnTo>
                    <a:lnTo>
                      <a:pt x="0" y="21"/>
                    </a:lnTo>
                    <a:lnTo>
                      <a:pt x="1" y="15"/>
                    </a:lnTo>
                    <a:lnTo>
                      <a:pt x="3" y="12"/>
                    </a:lnTo>
                    <a:lnTo>
                      <a:pt x="3" y="12"/>
                    </a:lnTo>
                    <a:lnTo>
                      <a:pt x="7" y="9"/>
                    </a:lnTo>
                    <a:lnTo>
                      <a:pt x="11" y="8"/>
                    </a:lnTo>
                    <a:lnTo>
                      <a:pt x="11" y="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 name="Google Shape;395;p21"/>
              <p:cNvSpPr/>
              <p:nvPr/>
            </p:nvSpPr>
            <p:spPr>
              <a:xfrm>
                <a:off x="7091375" y="3119447"/>
                <a:ext cx="57150" cy="58738"/>
              </a:xfrm>
              <a:custGeom>
                <a:avLst/>
                <a:gdLst/>
                <a:ahLst/>
                <a:cxnLst/>
                <a:rect l="l" t="t" r="r" b="b"/>
                <a:pathLst>
                  <a:path w="36" h="37" extrusionOk="0">
                    <a:moveTo>
                      <a:pt x="30" y="0"/>
                    </a:moveTo>
                    <a:lnTo>
                      <a:pt x="0" y="6"/>
                    </a:lnTo>
                    <a:lnTo>
                      <a:pt x="4" y="37"/>
                    </a:lnTo>
                    <a:lnTo>
                      <a:pt x="36" y="22"/>
                    </a:lnTo>
                    <a:lnTo>
                      <a:pt x="30"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 name="Google Shape;396;p21"/>
              <p:cNvSpPr/>
              <p:nvPr/>
            </p:nvSpPr>
            <p:spPr>
              <a:xfrm>
                <a:off x="7070738" y="3117860"/>
                <a:ext cx="44450" cy="76200"/>
              </a:xfrm>
              <a:custGeom>
                <a:avLst/>
                <a:gdLst/>
                <a:ahLst/>
                <a:cxnLst/>
                <a:rect l="l" t="t" r="r" b="b"/>
                <a:pathLst>
                  <a:path w="28" h="48" extrusionOk="0">
                    <a:moveTo>
                      <a:pt x="28" y="44"/>
                    </a:moveTo>
                    <a:lnTo>
                      <a:pt x="12" y="48"/>
                    </a:lnTo>
                    <a:lnTo>
                      <a:pt x="8" y="36"/>
                    </a:lnTo>
                    <a:lnTo>
                      <a:pt x="0" y="7"/>
                    </a:lnTo>
                    <a:lnTo>
                      <a:pt x="0" y="5"/>
                    </a:lnTo>
                    <a:lnTo>
                      <a:pt x="19" y="0"/>
                    </a:lnTo>
                    <a:lnTo>
                      <a:pt x="21" y="4"/>
                    </a:lnTo>
                    <a:lnTo>
                      <a:pt x="26" y="32"/>
                    </a:lnTo>
                    <a:lnTo>
                      <a:pt x="27" y="41"/>
                    </a:lnTo>
                    <a:lnTo>
                      <a:pt x="28" y="4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7" name="Google Shape;397;p21"/>
              <p:cNvSpPr/>
              <p:nvPr/>
            </p:nvSpPr>
            <p:spPr>
              <a:xfrm>
                <a:off x="6681800" y="3154372"/>
                <a:ext cx="158750" cy="117475"/>
              </a:xfrm>
              <a:custGeom>
                <a:avLst/>
                <a:gdLst/>
                <a:ahLst/>
                <a:cxnLst/>
                <a:rect l="l" t="t" r="r" b="b"/>
                <a:pathLst>
                  <a:path w="100" h="74" extrusionOk="0">
                    <a:moveTo>
                      <a:pt x="100" y="72"/>
                    </a:moveTo>
                    <a:lnTo>
                      <a:pt x="99" y="62"/>
                    </a:lnTo>
                    <a:lnTo>
                      <a:pt x="99" y="62"/>
                    </a:lnTo>
                    <a:lnTo>
                      <a:pt x="99" y="62"/>
                    </a:lnTo>
                    <a:lnTo>
                      <a:pt x="94" y="62"/>
                    </a:lnTo>
                    <a:lnTo>
                      <a:pt x="89" y="54"/>
                    </a:lnTo>
                    <a:lnTo>
                      <a:pt x="84" y="45"/>
                    </a:lnTo>
                    <a:lnTo>
                      <a:pt x="84" y="45"/>
                    </a:lnTo>
                    <a:lnTo>
                      <a:pt x="82" y="43"/>
                    </a:lnTo>
                    <a:lnTo>
                      <a:pt x="77" y="40"/>
                    </a:lnTo>
                    <a:lnTo>
                      <a:pt x="73" y="39"/>
                    </a:lnTo>
                    <a:lnTo>
                      <a:pt x="73" y="39"/>
                    </a:lnTo>
                    <a:lnTo>
                      <a:pt x="64" y="34"/>
                    </a:lnTo>
                    <a:lnTo>
                      <a:pt x="54" y="30"/>
                    </a:lnTo>
                    <a:lnTo>
                      <a:pt x="45" y="28"/>
                    </a:lnTo>
                    <a:lnTo>
                      <a:pt x="35" y="25"/>
                    </a:lnTo>
                    <a:lnTo>
                      <a:pt x="33" y="25"/>
                    </a:lnTo>
                    <a:lnTo>
                      <a:pt x="33" y="25"/>
                    </a:lnTo>
                    <a:lnTo>
                      <a:pt x="31" y="25"/>
                    </a:lnTo>
                    <a:lnTo>
                      <a:pt x="28" y="26"/>
                    </a:lnTo>
                    <a:lnTo>
                      <a:pt x="27" y="28"/>
                    </a:lnTo>
                    <a:lnTo>
                      <a:pt x="26" y="29"/>
                    </a:lnTo>
                    <a:lnTo>
                      <a:pt x="25" y="31"/>
                    </a:lnTo>
                    <a:lnTo>
                      <a:pt x="25" y="34"/>
                    </a:lnTo>
                    <a:lnTo>
                      <a:pt x="26" y="36"/>
                    </a:lnTo>
                    <a:lnTo>
                      <a:pt x="28" y="39"/>
                    </a:lnTo>
                    <a:lnTo>
                      <a:pt x="28" y="39"/>
                    </a:lnTo>
                    <a:lnTo>
                      <a:pt x="32" y="41"/>
                    </a:lnTo>
                    <a:lnTo>
                      <a:pt x="37" y="43"/>
                    </a:lnTo>
                    <a:lnTo>
                      <a:pt x="43" y="44"/>
                    </a:lnTo>
                    <a:lnTo>
                      <a:pt x="43" y="44"/>
                    </a:lnTo>
                    <a:lnTo>
                      <a:pt x="48" y="45"/>
                    </a:lnTo>
                    <a:lnTo>
                      <a:pt x="62" y="54"/>
                    </a:lnTo>
                    <a:lnTo>
                      <a:pt x="59" y="56"/>
                    </a:lnTo>
                    <a:lnTo>
                      <a:pt x="59" y="56"/>
                    </a:lnTo>
                    <a:lnTo>
                      <a:pt x="53" y="58"/>
                    </a:lnTo>
                    <a:lnTo>
                      <a:pt x="53" y="58"/>
                    </a:lnTo>
                    <a:lnTo>
                      <a:pt x="40" y="54"/>
                    </a:lnTo>
                    <a:lnTo>
                      <a:pt x="40" y="54"/>
                    </a:lnTo>
                    <a:lnTo>
                      <a:pt x="32" y="50"/>
                    </a:lnTo>
                    <a:lnTo>
                      <a:pt x="25" y="44"/>
                    </a:lnTo>
                    <a:lnTo>
                      <a:pt x="25" y="44"/>
                    </a:lnTo>
                    <a:lnTo>
                      <a:pt x="17" y="38"/>
                    </a:lnTo>
                    <a:lnTo>
                      <a:pt x="11" y="28"/>
                    </a:lnTo>
                    <a:lnTo>
                      <a:pt x="11" y="28"/>
                    </a:lnTo>
                    <a:lnTo>
                      <a:pt x="6" y="18"/>
                    </a:lnTo>
                    <a:lnTo>
                      <a:pt x="6" y="18"/>
                    </a:lnTo>
                    <a:lnTo>
                      <a:pt x="5" y="12"/>
                    </a:lnTo>
                    <a:lnTo>
                      <a:pt x="5" y="12"/>
                    </a:lnTo>
                    <a:lnTo>
                      <a:pt x="5" y="9"/>
                    </a:lnTo>
                    <a:lnTo>
                      <a:pt x="5" y="8"/>
                    </a:lnTo>
                    <a:lnTo>
                      <a:pt x="4" y="7"/>
                    </a:lnTo>
                    <a:lnTo>
                      <a:pt x="4" y="3"/>
                    </a:lnTo>
                    <a:lnTo>
                      <a:pt x="4" y="0"/>
                    </a:lnTo>
                    <a:lnTo>
                      <a:pt x="4" y="0"/>
                    </a:lnTo>
                    <a:lnTo>
                      <a:pt x="1" y="2"/>
                    </a:lnTo>
                    <a:lnTo>
                      <a:pt x="0" y="5"/>
                    </a:lnTo>
                    <a:lnTo>
                      <a:pt x="0" y="5"/>
                    </a:lnTo>
                    <a:lnTo>
                      <a:pt x="0" y="10"/>
                    </a:lnTo>
                    <a:lnTo>
                      <a:pt x="0" y="18"/>
                    </a:lnTo>
                    <a:lnTo>
                      <a:pt x="1" y="31"/>
                    </a:lnTo>
                    <a:lnTo>
                      <a:pt x="1" y="31"/>
                    </a:lnTo>
                    <a:lnTo>
                      <a:pt x="2" y="35"/>
                    </a:lnTo>
                    <a:lnTo>
                      <a:pt x="35" y="69"/>
                    </a:lnTo>
                    <a:lnTo>
                      <a:pt x="35" y="69"/>
                    </a:lnTo>
                    <a:lnTo>
                      <a:pt x="37" y="71"/>
                    </a:lnTo>
                    <a:lnTo>
                      <a:pt x="40" y="71"/>
                    </a:lnTo>
                    <a:lnTo>
                      <a:pt x="81" y="74"/>
                    </a:lnTo>
                    <a:lnTo>
                      <a:pt x="82" y="74"/>
                    </a:lnTo>
                    <a:lnTo>
                      <a:pt x="92" y="72"/>
                    </a:lnTo>
                    <a:lnTo>
                      <a:pt x="100" y="7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8" name="Google Shape;398;p21"/>
              <p:cNvSpPr/>
              <p:nvPr/>
            </p:nvSpPr>
            <p:spPr>
              <a:xfrm>
                <a:off x="6837375" y="3251210"/>
                <a:ext cx="17463" cy="22225"/>
              </a:xfrm>
              <a:custGeom>
                <a:avLst/>
                <a:gdLst/>
                <a:ahLst/>
                <a:cxnLst/>
                <a:rect l="l" t="t" r="r" b="b"/>
                <a:pathLst>
                  <a:path w="11" h="14" extrusionOk="0">
                    <a:moveTo>
                      <a:pt x="11" y="0"/>
                    </a:moveTo>
                    <a:lnTo>
                      <a:pt x="10" y="10"/>
                    </a:lnTo>
                    <a:lnTo>
                      <a:pt x="10" y="13"/>
                    </a:lnTo>
                    <a:lnTo>
                      <a:pt x="1" y="14"/>
                    </a:lnTo>
                    <a:lnTo>
                      <a:pt x="0" y="10"/>
                    </a:lnTo>
                    <a:lnTo>
                      <a:pt x="0" y="3"/>
                    </a:lnTo>
                    <a:lnTo>
                      <a:pt x="0" y="1"/>
                    </a:lnTo>
                    <a:lnTo>
                      <a:pt x="0" y="1"/>
                    </a:lnTo>
                    <a:lnTo>
                      <a:pt x="11" y="0"/>
                    </a:lnTo>
                    <a:lnTo>
                      <a:pt x="11"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9" name="Google Shape;399;p21"/>
              <p:cNvSpPr/>
              <p:nvPr/>
            </p:nvSpPr>
            <p:spPr>
              <a:xfrm>
                <a:off x="6867538" y="2697171"/>
                <a:ext cx="223838" cy="422276"/>
              </a:xfrm>
              <a:custGeom>
                <a:avLst/>
                <a:gdLst/>
                <a:ahLst/>
                <a:cxnLst/>
                <a:rect l="l" t="t" r="r" b="b"/>
                <a:pathLst>
                  <a:path w="141" h="266" extrusionOk="0">
                    <a:moveTo>
                      <a:pt x="38" y="1"/>
                    </a:moveTo>
                    <a:lnTo>
                      <a:pt x="37" y="0"/>
                    </a:lnTo>
                    <a:lnTo>
                      <a:pt x="18" y="26"/>
                    </a:lnTo>
                    <a:lnTo>
                      <a:pt x="18" y="26"/>
                    </a:lnTo>
                    <a:lnTo>
                      <a:pt x="0" y="105"/>
                    </a:lnTo>
                    <a:lnTo>
                      <a:pt x="0" y="105"/>
                    </a:lnTo>
                    <a:lnTo>
                      <a:pt x="1" y="106"/>
                    </a:lnTo>
                    <a:lnTo>
                      <a:pt x="1" y="107"/>
                    </a:lnTo>
                    <a:lnTo>
                      <a:pt x="2" y="107"/>
                    </a:lnTo>
                    <a:lnTo>
                      <a:pt x="3" y="107"/>
                    </a:lnTo>
                    <a:lnTo>
                      <a:pt x="3" y="107"/>
                    </a:lnTo>
                    <a:lnTo>
                      <a:pt x="19" y="95"/>
                    </a:lnTo>
                    <a:lnTo>
                      <a:pt x="29" y="87"/>
                    </a:lnTo>
                    <a:lnTo>
                      <a:pt x="29" y="87"/>
                    </a:lnTo>
                    <a:lnTo>
                      <a:pt x="57" y="231"/>
                    </a:lnTo>
                    <a:lnTo>
                      <a:pt x="63" y="262"/>
                    </a:lnTo>
                    <a:lnTo>
                      <a:pt x="63" y="262"/>
                    </a:lnTo>
                    <a:lnTo>
                      <a:pt x="64" y="265"/>
                    </a:lnTo>
                    <a:lnTo>
                      <a:pt x="67" y="266"/>
                    </a:lnTo>
                    <a:lnTo>
                      <a:pt x="69" y="265"/>
                    </a:lnTo>
                    <a:lnTo>
                      <a:pt x="70" y="262"/>
                    </a:lnTo>
                    <a:lnTo>
                      <a:pt x="113" y="82"/>
                    </a:lnTo>
                    <a:lnTo>
                      <a:pt x="113" y="82"/>
                    </a:lnTo>
                    <a:lnTo>
                      <a:pt x="137" y="108"/>
                    </a:lnTo>
                    <a:lnTo>
                      <a:pt x="137" y="108"/>
                    </a:lnTo>
                    <a:lnTo>
                      <a:pt x="139" y="108"/>
                    </a:lnTo>
                    <a:lnTo>
                      <a:pt x="141" y="108"/>
                    </a:lnTo>
                    <a:lnTo>
                      <a:pt x="141" y="108"/>
                    </a:lnTo>
                    <a:lnTo>
                      <a:pt x="139" y="95"/>
                    </a:lnTo>
                    <a:lnTo>
                      <a:pt x="131" y="67"/>
                    </a:lnTo>
                    <a:lnTo>
                      <a:pt x="123" y="29"/>
                    </a:lnTo>
                    <a:lnTo>
                      <a:pt x="105" y="0"/>
                    </a:lnTo>
                    <a:lnTo>
                      <a:pt x="104" y="0"/>
                    </a:lnTo>
                    <a:lnTo>
                      <a:pt x="38" y="1"/>
                    </a:lnTo>
                    <a:close/>
                    <a:moveTo>
                      <a:pt x="74" y="206"/>
                    </a:moveTo>
                    <a:lnTo>
                      <a:pt x="74" y="206"/>
                    </a:lnTo>
                    <a:lnTo>
                      <a:pt x="73" y="209"/>
                    </a:lnTo>
                    <a:lnTo>
                      <a:pt x="73" y="209"/>
                    </a:lnTo>
                    <a:lnTo>
                      <a:pt x="73" y="209"/>
                    </a:lnTo>
                    <a:lnTo>
                      <a:pt x="72" y="209"/>
                    </a:lnTo>
                    <a:lnTo>
                      <a:pt x="72" y="209"/>
                    </a:lnTo>
                    <a:lnTo>
                      <a:pt x="69" y="210"/>
                    </a:lnTo>
                    <a:lnTo>
                      <a:pt x="68" y="209"/>
                    </a:lnTo>
                    <a:lnTo>
                      <a:pt x="68" y="209"/>
                    </a:lnTo>
                    <a:lnTo>
                      <a:pt x="67" y="209"/>
                    </a:lnTo>
                    <a:lnTo>
                      <a:pt x="65" y="206"/>
                    </a:lnTo>
                    <a:lnTo>
                      <a:pt x="65" y="206"/>
                    </a:lnTo>
                    <a:lnTo>
                      <a:pt x="65" y="204"/>
                    </a:lnTo>
                    <a:lnTo>
                      <a:pt x="65" y="204"/>
                    </a:lnTo>
                    <a:lnTo>
                      <a:pt x="67" y="201"/>
                    </a:lnTo>
                    <a:lnTo>
                      <a:pt x="67" y="201"/>
                    </a:lnTo>
                    <a:lnTo>
                      <a:pt x="67" y="201"/>
                    </a:lnTo>
                    <a:lnTo>
                      <a:pt x="68" y="201"/>
                    </a:lnTo>
                    <a:lnTo>
                      <a:pt x="68" y="200"/>
                    </a:lnTo>
                    <a:lnTo>
                      <a:pt x="69" y="200"/>
                    </a:lnTo>
                    <a:lnTo>
                      <a:pt x="69" y="200"/>
                    </a:lnTo>
                    <a:lnTo>
                      <a:pt x="70" y="200"/>
                    </a:lnTo>
                    <a:lnTo>
                      <a:pt x="73" y="201"/>
                    </a:lnTo>
                    <a:lnTo>
                      <a:pt x="73" y="201"/>
                    </a:lnTo>
                    <a:lnTo>
                      <a:pt x="74" y="203"/>
                    </a:lnTo>
                    <a:lnTo>
                      <a:pt x="74" y="204"/>
                    </a:lnTo>
                    <a:lnTo>
                      <a:pt x="74" y="204"/>
                    </a:lnTo>
                    <a:lnTo>
                      <a:pt x="74" y="206"/>
                    </a:lnTo>
                    <a:close/>
                    <a:moveTo>
                      <a:pt x="74" y="131"/>
                    </a:moveTo>
                    <a:lnTo>
                      <a:pt x="74" y="132"/>
                    </a:lnTo>
                    <a:lnTo>
                      <a:pt x="74" y="132"/>
                    </a:lnTo>
                    <a:lnTo>
                      <a:pt x="73" y="133"/>
                    </a:lnTo>
                    <a:lnTo>
                      <a:pt x="73" y="133"/>
                    </a:lnTo>
                    <a:lnTo>
                      <a:pt x="73" y="133"/>
                    </a:lnTo>
                    <a:lnTo>
                      <a:pt x="73" y="134"/>
                    </a:lnTo>
                    <a:lnTo>
                      <a:pt x="72" y="134"/>
                    </a:lnTo>
                    <a:lnTo>
                      <a:pt x="70" y="134"/>
                    </a:lnTo>
                    <a:lnTo>
                      <a:pt x="70" y="134"/>
                    </a:lnTo>
                    <a:lnTo>
                      <a:pt x="69" y="134"/>
                    </a:lnTo>
                    <a:lnTo>
                      <a:pt x="68" y="134"/>
                    </a:lnTo>
                    <a:lnTo>
                      <a:pt x="68" y="134"/>
                    </a:lnTo>
                    <a:lnTo>
                      <a:pt x="67" y="134"/>
                    </a:lnTo>
                    <a:lnTo>
                      <a:pt x="67" y="134"/>
                    </a:lnTo>
                    <a:lnTo>
                      <a:pt x="65" y="131"/>
                    </a:lnTo>
                    <a:lnTo>
                      <a:pt x="65" y="131"/>
                    </a:lnTo>
                    <a:lnTo>
                      <a:pt x="65" y="129"/>
                    </a:lnTo>
                    <a:lnTo>
                      <a:pt x="65" y="129"/>
                    </a:lnTo>
                    <a:lnTo>
                      <a:pt x="67" y="127"/>
                    </a:lnTo>
                    <a:lnTo>
                      <a:pt x="68" y="126"/>
                    </a:lnTo>
                    <a:lnTo>
                      <a:pt x="68" y="126"/>
                    </a:lnTo>
                    <a:lnTo>
                      <a:pt x="69" y="126"/>
                    </a:lnTo>
                    <a:lnTo>
                      <a:pt x="69" y="126"/>
                    </a:lnTo>
                    <a:lnTo>
                      <a:pt x="70" y="126"/>
                    </a:lnTo>
                    <a:lnTo>
                      <a:pt x="73" y="127"/>
                    </a:lnTo>
                    <a:lnTo>
                      <a:pt x="73" y="127"/>
                    </a:lnTo>
                    <a:lnTo>
                      <a:pt x="73" y="127"/>
                    </a:lnTo>
                    <a:lnTo>
                      <a:pt x="73" y="127"/>
                    </a:lnTo>
                    <a:lnTo>
                      <a:pt x="74" y="128"/>
                    </a:lnTo>
                    <a:lnTo>
                      <a:pt x="74" y="129"/>
                    </a:lnTo>
                    <a:lnTo>
                      <a:pt x="74" y="129"/>
                    </a:lnTo>
                    <a:lnTo>
                      <a:pt x="74" y="129"/>
                    </a:lnTo>
                    <a:lnTo>
                      <a:pt x="74" y="131"/>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0" name="Google Shape;400;p21"/>
              <p:cNvSpPr/>
              <p:nvPr/>
            </p:nvSpPr>
            <p:spPr>
              <a:xfrm>
                <a:off x="6867538" y="2697171"/>
                <a:ext cx="223838" cy="422276"/>
              </a:xfrm>
              <a:custGeom>
                <a:avLst/>
                <a:gdLst/>
                <a:ahLst/>
                <a:cxnLst/>
                <a:rect l="l" t="t" r="r" b="b"/>
                <a:pathLst>
                  <a:path w="141" h="266" extrusionOk="0">
                    <a:moveTo>
                      <a:pt x="38" y="1"/>
                    </a:moveTo>
                    <a:lnTo>
                      <a:pt x="37" y="0"/>
                    </a:lnTo>
                    <a:lnTo>
                      <a:pt x="18" y="26"/>
                    </a:lnTo>
                    <a:lnTo>
                      <a:pt x="18" y="26"/>
                    </a:lnTo>
                    <a:lnTo>
                      <a:pt x="0" y="105"/>
                    </a:lnTo>
                    <a:lnTo>
                      <a:pt x="0" y="105"/>
                    </a:lnTo>
                    <a:lnTo>
                      <a:pt x="1" y="106"/>
                    </a:lnTo>
                    <a:lnTo>
                      <a:pt x="1" y="107"/>
                    </a:lnTo>
                    <a:lnTo>
                      <a:pt x="2" y="107"/>
                    </a:lnTo>
                    <a:lnTo>
                      <a:pt x="3" y="107"/>
                    </a:lnTo>
                    <a:lnTo>
                      <a:pt x="3" y="107"/>
                    </a:lnTo>
                    <a:lnTo>
                      <a:pt x="19" y="95"/>
                    </a:lnTo>
                    <a:lnTo>
                      <a:pt x="29" y="87"/>
                    </a:lnTo>
                    <a:lnTo>
                      <a:pt x="29" y="87"/>
                    </a:lnTo>
                    <a:lnTo>
                      <a:pt x="57" y="231"/>
                    </a:lnTo>
                    <a:lnTo>
                      <a:pt x="63" y="262"/>
                    </a:lnTo>
                    <a:lnTo>
                      <a:pt x="63" y="262"/>
                    </a:lnTo>
                    <a:lnTo>
                      <a:pt x="64" y="265"/>
                    </a:lnTo>
                    <a:lnTo>
                      <a:pt x="67" y="266"/>
                    </a:lnTo>
                    <a:lnTo>
                      <a:pt x="69" y="265"/>
                    </a:lnTo>
                    <a:lnTo>
                      <a:pt x="70" y="262"/>
                    </a:lnTo>
                    <a:lnTo>
                      <a:pt x="113" y="82"/>
                    </a:lnTo>
                    <a:lnTo>
                      <a:pt x="113" y="82"/>
                    </a:lnTo>
                    <a:lnTo>
                      <a:pt x="137" y="108"/>
                    </a:lnTo>
                    <a:lnTo>
                      <a:pt x="137" y="108"/>
                    </a:lnTo>
                    <a:lnTo>
                      <a:pt x="139" y="108"/>
                    </a:lnTo>
                    <a:lnTo>
                      <a:pt x="141" y="108"/>
                    </a:lnTo>
                    <a:lnTo>
                      <a:pt x="141" y="108"/>
                    </a:lnTo>
                    <a:lnTo>
                      <a:pt x="139" y="95"/>
                    </a:lnTo>
                    <a:lnTo>
                      <a:pt x="131" y="67"/>
                    </a:lnTo>
                    <a:lnTo>
                      <a:pt x="123" y="29"/>
                    </a:lnTo>
                    <a:lnTo>
                      <a:pt x="105" y="0"/>
                    </a:lnTo>
                    <a:lnTo>
                      <a:pt x="104" y="0"/>
                    </a:lnTo>
                    <a:lnTo>
                      <a:pt x="38" y="1"/>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1" name="Google Shape;401;p21"/>
              <p:cNvSpPr/>
              <p:nvPr/>
            </p:nvSpPr>
            <p:spPr>
              <a:xfrm>
                <a:off x="6970725" y="3014672"/>
                <a:ext cx="14288" cy="15875"/>
              </a:xfrm>
              <a:custGeom>
                <a:avLst/>
                <a:gdLst/>
                <a:ahLst/>
                <a:cxnLst/>
                <a:rect l="l" t="t" r="r" b="b"/>
                <a:pathLst>
                  <a:path w="9" h="10" extrusionOk="0">
                    <a:moveTo>
                      <a:pt x="9" y="6"/>
                    </a:moveTo>
                    <a:lnTo>
                      <a:pt x="9" y="6"/>
                    </a:lnTo>
                    <a:lnTo>
                      <a:pt x="8" y="9"/>
                    </a:lnTo>
                    <a:lnTo>
                      <a:pt x="8" y="9"/>
                    </a:lnTo>
                    <a:lnTo>
                      <a:pt x="8" y="9"/>
                    </a:lnTo>
                    <a:lnTo>
                      <a:pt x="7" y="9"/>
                    </a:lnTo>
                    <a:lnTo>
                      <a:pt x="7" y="9"/>
                    </a:lnTo>
                    <a:lnTo>
                      <a:pt x="4" y="10"/>
                    </a:lnTo>
                    <a:lnTo>
                      <a:pt x="3" y="9"/>
                    </a:lnTo>
                    <a:lnTo>
                      <a:pt x="3" y="9"/>
                    </a:lnTo>
                    <a:lnTo>
                      <a:pt x="2" y="9"/>
                    </a:lnTo>
                    <a:lnTo>
                      <a:pt x="0" y="6"/>
                    </a:lnTo>
                    <a:lnTo>
                      <a:pt x="0" y="6"/>
                    </a:lnTo>
                    <a:lnTo>
                      <a:pt x="0" y="4"/>
                    </a:lnTo>
                    <a:lnTo>
                      <a:pt x="0" y="4"/>
                    </a:lnTo>
                    <a:lnTo>
                      <a:pt x="2" y="1"/>
                    </a:lnTo>
                    <a:lnTo>
                      <a:pt x="2" y="1"/>
                    </a:lnTo>
                    <a:lnTo>
                      <a:pt x="2" y="1"/>
                    </a:lnTo>
                    <a:lnTo>
                      <a:pt x="3" y="1"/>
                    </a:lnTo>
                    <a:lnTo>
                      <a:pt x="3" y="0"/>
                    </a:lnTo>
                    <a:lnTo>
                      <a:pt x="4" y="0"/>
                    </a:lnTo>
                    <a:lnTo>
                      <a:pt x="4" y="0"/>
                    </a:lnTo>
                    <a:lnTo>
                      <a:pt x="5" y="0"/>
                    </a:lnTo>
                    <a:lnTo>
                      <a:pt x="8" y="1"/>
                    </a:lnTo>
                    <a:lnTo>
                      <a:pt x="8" y="1"/>
                    </a:lnTo>
                    <a:lnTo>
                      <a:pt x="9" y="3"/>
                    </a:lnTo>
                    <a:lnTo>
                      <a:pt x="9" y="4"/>
                    </a:lnTo>
                    <a:lnTo>
                      <a:pt x="9" y="4"/>
                    </a:lnTo>
                    <a:lnTo>
                      <a:pt x="9" y="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2" name="Google Shape;402;p21"/>
              <p:cNvSpPr/>
              <p:nvPr/>
            </p:nvSpPr>
            <p:spPr>
              <a:xfrm>
                <a:off x="6970725" y="2897196"/>
                <a:ext cx="14288" cy="12700"/>
              </a:xfrm>
              <a:custGeom>
                <a:avLst/>
                <a:gdLst/>
                <a:ahLst/>
                <a:cxnLst/>
                <a:rect l="l" t="t" r="r" b="b"/>
                <a:pathLst>
                  <a:path w="9" h="8" extrusionOk="0">
                    <a:moveTo>
                      <a:pt x="9" y="5"/>
                    </a:moveTo>
                    <a:lnTo>
                      <a:pt x="9" y="6"/>
                    </a:lnTo>
                    <a:lnTo>
                      <a:pt x="9" y="6"/>
                    </a:lnTo>
                    <a:lnTo>
                      <a:pt x="8" y="7"/>
                    </a:lnTo>
                    <a:lnTo>
                      <a:pt x="8" y="7"/>
                    </a:lnTo>
                    <a:lnTo>
                      <a:pt x="8" y="7"/>
                    </a:lnTo>
                    <a:lnTo>
                      <a:pt x="8" y="8"/>
                    </a:lnTo>
                    <a:lnTo>
                      <a:pt x="7" y="8"/>
                    </a:lnTo>
                    <a:lnTo>
                      <a:pt x="5" y="8"/>
                    </a:lnTo>
                    <a:lnTo>
                      <a:pt x="5" y="8"/>
                    </a:lnTo>
                    <a:lnTo>
                      <a:pt x="4" y="8"/>
                    </a:lnTo>
                    <a:lnTo>
                      <a:pt x="3" y="8"/>
                    </a:lnTo>
                    <a:lnTo>
                      <a:pt x="3" y="8"/>
                    </a:lnTo>
                    <a:lnTo>
                      <a:pt x="2" y="8"/>
                    </a:lnTo>
                    <a:lnTo>
                      <a:pt x="2" y="8"/>
                    </a:lnTo>
                    <a:lnTo>
                      <a:pt x="0" y="5"/>
                    </a:lnTo>
                    <a:lnTo>
                      <a:pt x="0" y="5"/>
                    </a:lnTo>
                    <a:lnTo>
                      <a:pt x="0" y="3"/>
                    </a:lnTo>
                    <a:lnTo>
                      <a:pt x="0" y="3"/>
                    </a:lnTo>
                    <a:lnTo>
                      <a:pt x="2" y="1"/>
                    </a:lnTo>
                    <a:lnTo>
                      <a:pt x="3" y="0"/>
                    </a:lnTo>
                    <a:lnTo>
                      <a:pt x="3" y="0"/>
                    </a:lnTo>
                    <a:lnTo>
                      <a:pt x="4" y="0"/>
                    </a:lnTo>
                    <a:lnTo>
                      <a:pt x="4" y="0"/>
                    </a:lnTo>
                    <a:lnTo>
                      <a:pt x="5" y="0"/>
                    </a:lnTo>
                    <a:lnTo>
                      <a:pt x="8" y="1"/>
                    </a:lnTo>
                    <a:lnTo>
                      <a:pt x="8" y="1"/>
                    </a:lnTo>
                    <a:lnTo>
                      <a:pt x="8" y="1"/>
                    </a:lnTo>
                    <a:lnTo>
                      <a:pt x="8" y="1"/>
                    </a:lnTo>
                    <a:lnTo>
                      <a:pt x="9" y="2"/>
                    </a:lnTo>
                    <a:lnTo>
                      <a:pt x="9" y="3"/>
                    </a:lnTo>
                    <a:lnTo>
                      <a:pt x="9" y="3"/>
                    </a:lnTo>
                    <a:lnTo>
                      <a:pt x="9" y="3"/>
                    </a:lnTo>
                    <a:lnTo>
                      <a:pt x="9" y="5"/>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3" name="Google Shape;403;p21"/>
              <p:cNvSpPr/>
              <p:nvPr/>
            </p:nvSpPr>
            <p:spPr>
              <a:xfrm>
                <a:off x="7042163" y="2584458"/>
                <a:ext cx="90488" cy="184151"/>
              </a:xfrm>
              <a:custGeom>
                <a:avLst/>
                <a:gdLst/>
                <a:ahLst/>
                <a:cxnLst/>
                <a:rect l="l" t="t" r="r" b="b"/>
                <a:pathLst>
                  <a:path w="57" h="116" extrusionOk="0">
                    <a:moveTo>
                      <a:pt x="49" y="116"/>
                    </a:moveTo>
                    <a:lnTo>
                      <a:pt x="49" y="116"/>
                    </a:lnTo>
                    <a:lnTo>
                      <a:pt x="41" y="112"/>
                    </a:lnTo>
                    <a:lnTo>
                      <a:pt x="41" y="112"/>
                    </a:lnTo>
                    <a:lnTo>
                      <a:pt x="39" y="110"/>
                    </a:lnTo>
                    <a:lnTo>
                      <a:pt x="39" y="110"/>
                    </a:lnTo>
                    <a:lnTo>
                      <a:pt x="39" y="110"/>
                    </a:lnTo>
                    <a:lnTo>
                      <a:pt x="30" y="105"/>
                    </a:lnTo>
                    <a:lnTo>
                      <a:pt x="22" y="99"/>
                    </a:lnTo>
                    <a:lnTo>
                      <a:pt x="22" y="99"/>
                    </a:lnTo>
                    <a:lnTo>
                      <a:pt x="16" y="90"/>
                    </a:lnTo>
                    <a:lnTo>
                      <a:pt x="9" y="80"/>
                    </a:lnTo>
                    <a:lnTo>
                      <a:pt x="4" y="66"/>
                    </a:lnTo>
                    <a:lnTo>
                      <a:pt x="0" y="53"/>
                    </a:lnTo>
                    <a:lnTo>
                      <a:pt x="0" y="53"/>
                    </a:lnTo>
                    <a:lnTo>
                      <a:pt x="0" y="51"/>
                    </a:lnTo>
                    <a:lnTo>
                      <a:pt x="0" y="51"/>
                    </a:lnTo>
                    <a:lnTo>
                      <a:pt x="11" y="43"/>
                    </a:lnTo>
                    <a:lnTo>
                      <a:pt x="21" y="32"/>
                    </a:lnTo>
                    <a:lnTo>
                      <a:pt x="29" y="19"/>
                    </a:lnTo>
                    <a:lnTo>
                      <a:pt x="35" y="3"/>
                    </a:lnTo>
                    <a:lnTo>
                      <a:pt x="35" y="3"/>
                    </a:lnTo>
                    <a:lnTo>
                      <a:pt x="36" y="3"/>
                    </a:lnTo>
                    <a:lnTo>
                      <a:pt x="36" y="3"/>
                    </a:lnTo>
                    <a:lnTo>
                      <a:pt x="37" y="3"/>
                    </a:lnTo>
                    <a:lnTo>
                      <a:pt x="39" y="3"/>
                    </a:lnTo>
                    <a:lnTo>
                      <a:pt x="39" y="3"/>
                    </a:lnTo>
                    <a:lnTo>
                      <a:pt x="39" y="2"/>
                    </a:lnTo>
                    <a:lnTo>
                      <a:pt x="39" y="2"/>
                    </a:lnTo>
                    <a:lnTo>
                      <a:pt x="41" y="2"/>
                    </a:lnTo>
                    <a:lnTo>
                      <a:pt x="41" y="2"/>
                    </a:lnTo>
                    <a:lnTo>
                      <a:pt x="42" y="0"/>
                    </a:lnTo>
                    <a:lnTo>
                      <a:pt x="42" y="0"/>
                    </a:lnTo>
                    <a:lnTo>
                      <a:pt x="45" y="4"/>
                    </a:lnTo>
                    <a:lnTo>
                      <a:pt x="45" y="4"/>
                    </a:lnTo>
                    <a:lnTo>
                      <a:pt x="50" y="13"/>
                    </a:lnTo>
                    <a:lnTo>
                      <a:pt x="54" y="20"/>
                    </a:lnTo>
                    <a:lnTo>
                      <a:pt x="55" y="28"/>
                    </a:lnTo>
                    <a:lnTo>
                      <a:pt x="56" y="35"/>
                    </a:lnTo>
                    <a:lnTo>
                      <a:pt x="57" y="41"/>
                    </a:lnTo>
                    <a:lnTo>
                      <a:pt x="56" y="48"/>
                    </a:lnTo>
                    <a:lnTo>
                      <a:pt x="54" y="60"/>
                    </a:lnTo>
                    <a:lnTo>
                      <a:pt x="50" y="72"/>
                    </a:lnTo>
                    <a:lnTo>
                      <a:pt x="47" y="85"/>
                    </a:lnTo>
                    <a:lnTo>
                      <a:pt x="46" y="100"/>
                    </a:lnTo>
                    <a:lnTo>
                      <a:pt x="47" y="107"/>
                    </a:lnTo>
                    <a:lnTo>
                      <a:pt x="49" y="116"/>
                    </a:lnTo>
                    <a:lnTo>
                      <a:pt x="49" y="116"/>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4" name="Google Shape;404;p21"/>
              <p:cNvSpPr/>
              <p:nvPr/>
            </p:nvSpPr>
            <p:spPr>
              <a:xfrm>
                <a:off x="6880238" y="2370145"/>
                <a:ext cx="250825" cy="314326"/>
              </a:xfrm>
              <a:custGeom>
                <a:avLst/>
                <a:gdLst/>
                <a:ahLst/>
                <a:cxnLst/>
                <a:rect l="l" t="t" r="r" b="b"/>
                <a:pathLst>
                  <a:path w="158" h="198" extrusionOk="0">
                    <a:moveTo>
                      <a:pt x="158" y="112"/>
                    </a:moveTo>
                    <a:lnTo>
                      <a:pt x="158" y="112"/>
                    </a:lnTo>
                    <a:lnTo>
                      <a:pt x="154" y="122"/>
                    </a:lnTo>
                    <a:lnTo>
                      <a:pt x="152" y="128"/>
                    </a:lnTo>
                    <a:lnTo>
                      <a:pt x="148" y="133"/>
                    </a:lnTo>
                    <a:lnTo>
                      <a:pt x="144" y="135"/>
                    </a:lnTo>
                    <a:lnTo>
                      <a:pt x="144" y="135"/>
                    </a:lnTo>
                    <a:lnTo>
                      <a:pt x="141" y="137"/>
                    </a:lnTo>
                    <a:lnTo>
                      <a:pt x="138" y="138"/>
                    </a:lnTo>
                    <a:lnTo>
                      <a:pt x="138" y="138"/>
                    </a:lnTo>
                    <a:lnTo>
                      <a:pt x="133" y="152"/>
                    </a:lnTo>
                    <a:lnTo>
                      <a:pt x="128" y="163"/>
                    </a:lnTo>
                    <a:lnTo>
                      <a:pt x="124" y="169"/>
                    </a:lnTo>
                    <a:lnTo>
                      <a:pt x="120" y="174"/>
                    </a:lnTo>
                    <a:lnTo>
                      <a:pt x="115" y="179"/>
                    </a:lnTo>
                    <a:lnTo>
                      <a:pt x="108" y="184"/>
                    </a:lnTo>
                    <a:lnTo>
                      <a:pt x="108" y="184"/>
                    </a:lnTo>
                    <a:lnTo>
                      <a:pt x="96" y="190"/>
                    </a:lnTo>
                    <a:lnTo>
                      <a:pt x="96" y="190"/>
                    </a:lnTo>
                    <a:lnTo>
                      <a:pt x="88" y="194"/>
                    </a:lnTo>
                    <a:lnTo>
                      <a:pt x="88" y="194"/>
                    </a:lnTo>
                    <a:lnTo>
                      <a:pt x="76" y="196"/>
                    </a:lnTo>
                    <a:lnTo>
                      <a:pt x="64" y="198"/>
                    </a:lnTo>
                    <a:lnTo>
                      <a:pt x="64" y="198"/>
                    </a:lnTo>
                    <a:lnTo>
                      <a:pt x="50" y="196"/>
                    </a:lnTo>
                    <a:lnTo>
                      <a:pt x="38" y="194"/>
                    </a:lnTo>
                    <a:lnTo>
                      <a:pt x="38" y="194"/>
                    </a:lnTo>
                    <a:lnTo>
                      <a:pt x="30" y="190"/>
                    </a:lnTo>
                    <a:lnTo>
                      <a:pt x="30" y="190"/>
                    </a:lnTo>
                    <a:lnTo>
                      <a:pt x="30" y="190"/>
                    </a:lnTo>
                    <a:lnTo>
                      <a:pt x="23" y="185"/>
                    </a:lnTo>
                    <a:lnTo>
                      <a:pt x="16" y="180"/>
                    </a:lnTo>
                    <a:lnTo>
                      <a:pt x="10" y="175"/>
                    </a:lnTo>
                    <a:lnTo>
                      <a:pt x="4" y="168"/>
                    </a:lnTo>
                    <a:lnTo>
                      <a:pt x="4" y="168"/>
                    </a:lnTo>
                    <a:lnTo>
                      <a:pt x="4" y="157"/>
                    </a:lnTo>
                    <a:lnTo>
                      <a:pt x="4" y="144"/>
                    </a:lnTo>
                    <a:lnTo>
                      <a:pt x="0" y="117"/>
                    </a:lnTo>
                    <a:lnTo>
                      <a:pt x="0" y="103"/>
                    </a:lnTo>
                    <a:lnTo>
                      <a:pt x="2" y="88"/>
                    </a:lnTo>
                    <a:lnTo>
                      <a:pt x="5" y="73"/>
                    </a:lnTo>
                    <a:lnTo>
                      <a:pt x="11" y="57"/>
                    </a:lnTo>
                    <a:lnTo>
                      <a:pt x="11" y="57"/>
                    </a:lnTo>
                    <a:lnTo>
                      <a:pt x="16" y="49"/>
                    </a:lnTo>
                    <a:lnTo>
                      <a:pt x="21" y="42"/>
                    </a:lnTo>
                    <a:lnTo>
                      <a:pt x="26" y="36"/>
                    </a:lnTo>
                    <a:lnTo>
                      <a:pt x="33" y="31"/>
                    </a:lnTo>
                    <a:lnTo>
                      <a:pt x="38" y="27"/>
                    </a:lnTo>
                    <a:lnTo>
                      <a:pt x="44" y="25"/>
                    </a:lnTo>
                    <a:lnTo>
                      <a:pt x="55" y="20"/>
                    </a:lnTo>
                    <a:lnTo>
                      <a:pt x="65" y="19"/>
                    </a:lnTo>
                    <a:lnTo>
                      <a:pt x="74" y="17"/>
                    </a:lnTo>
                    <a:lnTo>
                      <a:pt x="81" y="16"/>
                    </a:lnTo>
                    <a:lnTo>
                      <a:pt x="86" y="15"/>
                    </a:lnTo>
                    <a:lnTo>
                      <a:pt x="86" y="15"/>
                    </a:lnTo>
                    <a:lnTo>
                      <a:pt x="88" y="14"/>
                    </a:lnTo>
                    <a:lnTo>
                      <a:pt x="88" y="14"/>
                    </a:lnTo>
                    <a:lnTo>
                      <a:pt x="90" y="13"/>
                    </a:lnTo>
                    <a:lnTo>
                      <a:pt x="91" y="13"/>
                    </a:lnTo>
                    <a:lnTo>
                      <a:pt x="91" y="13"/>
                    </a:lnTo>
                    <a:lnTo>
                      <a:pt x="92" y="10"/>
                    </a:lnTo>
                    <a:lnTo>
                      <a:pt x="92" y="10"/>
                    </a:lnTo>
                    <a:lnTo>
                      <a:pt x="92" y="10"/>
                    </a:lnTo>
                    <a:lnTo>
                      <a:pt x="92" y="9"/>
                    </a:lnTo>
                    <a:lnTo>
                      <a:pt x="93" y="8"/>
                    </a:lnTo>
                    <a:lnTo>
                      <a:pt x="93" y="8"/>
                    </a:lnTo>
                    <a:lnTo>
                      <a:pt x="93" y="6"/>
                    </a:lnTo>
                    <a:lnTo>
                      <a:pt x="93" y="6"/>
                    </a:lnTo>
                    <a:lnTo>
                      <a:pt x="93" y="6"/>
                    </a:lnTo>
                    <a:lnTo>
                      <a:pt x="95" y="4"/>
                    </a:lnTo>
                    <a:lnTo>
                      <a:pt x="95" y="4"/>
                    </a:lnTo>
                    <a:lnTo>
                      <a:pt x="95" y="4"/>
                    </a:lnTo>
                    <a:lnTo>
                      <a:pt x="95" y="3"/>
                    </a:lnTo>
                    <a:lnTo>
                      <a:pt x="95" y="1"/>
                    </a:lnTo>
                    <a:lnTo>
                      <a:pt x="95" y="1"/>
                    </a:lnTo>
                    <a:lnTo>
                      <a:pt x="95" y="0"/>
                    </a:lnTo>
                    <a:lnTo>
                      <a:pt x="95" y="1"/>
                    </a:lnTo>
                    <a:lnTo>
                      <a:pt x="95" y="3"/>
                    </a:lnTo>
                    <a:lnTo>
                      <a:pt x="95" y="3"/>
                    </a:lnTo>
                    <a:lnTo>
                      <a:pt x="95" y="4"/>
                    </a:lnTo>
                    <a:lnTo>
                      <a:pt x="95" y="4"/>
                    </a:lnTo>
                    <a:lnTo>
                      <a:pt x="95" y="4"/>
                    </a:lnTo>
                    <a:lnTo>
                      <a:pt x="95" y="6"/>
                    </a:lnTo>
                    <a:lnTo>
                      <a:pt x="95" y="6"/>
                    </a:lnTo>
                    <a:lnTo>
                      <a:pt x="95" y="6"/>
                    </a:lnTo>
                    <a:lnTo>
                      <a:pt x="96" y="9"/>
                    </a:lnTo>
                    <a:lnTo>
                      <a:pt x="96" y="9"/>
                    </a:lnTo>
                    <a:lnTo>
                      <a:pt x="96" y="9"/>
                    </a:lnTo>
                    <a:lnTo>
                      <a:pt x="96" y="11"/>
                    </a:lnTo>
                    <a:lnTo>
                      <a:pt x="96" y="11"/>
                    </a:lnTo>
                    <a:lnTo>
                      <a:pt x="96" y="11"/>
                    </a:lnTo>
                    <a:lnTo>
                      <a:pt x="96" y="14"/>
                    </a:lnTo>
                    <a:lnTo>
                      <a:pt x="96" y="14"/>
                    </a:lnTo>
                    <a:lnTo>
                      <a:pt x="96" y="14"/>
                    </a:lnTo>
                    <a:lnTo>
                      <a:pt x="97" y="16"/>
                    </a:lnTo>
                    <a:lnTo>
                      <a:pt x="97" y="16"/>
                    </a:lnTo>
                    <a:lnTo>
                      <a:pt x="97" y="16"/>
                    </a:lnTo>
                    <a:lnTo>
                      <a:pt x="98" y="19"/>
                    </a:lnTo>
                    <a:lnTo>
                      <a:pt x="98" y="19"/>
                    </a:lnTo>
                    <a:lnTo>
                      <a:pt x="110" y="37"/>
                    </a:lnTo>
                    <a:lnTo>
                      <a:pt x="127" y="62"/>
                    </a:lnTo>
                    <a:lnTo>
                      <a:pt x="127" y="62"/>
                    </a:lnTo>
                    <a:lnTo>
                      <a:pt x="129" y="68"/>
                    </a:lnTo>
                    <a:lnTo>
                      <a:pt x="133" y="76"/>
                    </a:lnTo>
                    <a:lnTo>
                      <a:pt x="137" y="91"/>
                    </a:lnTo>
                    <a:lnTo>
                      <a:pt x="139" y="107"/>
                    </a:lnTo>
                    <a:lnTo>
                      <a:pt x="141" y="119"/>
                    </a:lnTo>
                    <a:lnTo>
                      <a:pt x="141" y="119"/>
                    </a:lnTo>
                    <a:lnTo>
                      <a:pt x="147" y="106"/>
                    </a:lnTo>
                    <a:lnTo>
                      <a:pt x="151" y="97"/>
                    </a:lnTo>
                    <a:lnTo>
                      <a:pt x="153" y="87"/>
                    </a:lnTo>
                    <a:lnTo>
                      <a:pt x="153" y="87"/>
                    </a:lnTo>
                    <a:lnTo>
                      <a:pt x="156" y="90"/>
                    </a:lnTo>
                    <a:lnTo>
                      <a:pt x="158" y="94"/>
                    </a:lnTo>
                    <a:lnTo>
                      <a:pt x="158" y="102"/>
                    </a:lnTo>
                    <a:lnTo>
                      <a:pt x="158" y="11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5" name="Google Shape;405;p21"/>
              <p:cNvSpPr/>
              <p:nvPr/>
            </p:nvSpPr>
            <p:spPr>
              <a:xfrm>
                <a:off x="6880238" y="2370145"/>
                <a:ext cx="250825" cy="314326"/>
              </a:xfrm>
              <a:custGeom>
                <a:avLst/>
                <a:gdLst/>
                <a:ahLst/>
                <a:cxnLst/>
                <a:rect l="l" t="t" r="r" b="b"/>
                <a:pathLst>
                  <a:path w="158" h="198" extrusionOk="0">
                    <a:moveTo>
                      <a:pt x="158" y="112"/>
                    </a:moveTo>
                    <a:lnTo>
                      <a:pt x="158" y="112"/>
                    </a:lnTo>
                    <a:lnTo>
                      <a:pt x="154" y="122"/>
                    </a:lnTo>
                    <a:lnTo>
                      <a:pt x="152" y="128"/>
                    </a:lnTo>
                    <a:lnTo>
                      <a:pt x="148" y="133"/>
                    </a:lnTo>
                    <a:lnTo>
                      <a:pt x="144" y="135"/>
                    </a:lnTo>
                    <a:lnTo>
                      <a:pt x="144" y="135"/>
                    </a:lnTo>
                    <a:lnTo>
                      <a:pt x="141" y="137"/>
                    </a:lnTo>
                    <a:lnTo>
                      <a:pt x="138" y="138"/>
                    </a:lnTo>
                    <a:lnTo>
                      <a:pt x="138" y="138"/>
                    </a:lnTo>
                    <a:lnTo>
                      <a:pt x="133" y="152"/>
                    </a:lnTo>
                    <a:lnTo>
                      <a:pt x="128" y="163"/>
                    </a:lnTo>
                    <a:lnTo>
                      <a:pt x="124" y="169"/>
                    </a:lnTo>
                    <a:lnTo>
                      <a:pt x="120" y="174"/>
                    </a:lnTo>
                    <a:lnTo>
                      <a:pt x="115" y="179"/>
                    </a:lnTo>
                    <a:lnTo>
                      <a:pt x="108" y="184"/>
                    </a:lnTo>
                    <a:lnTo>
                      <a:pt x="108" y="184"/>
                    </a:lnTo>
                    <a:lnTo>
                      <a:pt x="96" y="190"/>
                    </a:lnTo>
                    <a:lnTo>
                      <a:pt x="96" y="190"/>
                    </a:lnTo>
                    <a:lnTo>
                      <a:pt x="88" y="194"/>
                    </a:lnTo>
                    <a:lnTo>
                      <a:pt x="88" y="194"/>
                    </a:lnTo>
                    <a:lnTo>
                      <a:pt x="76" y="196"/>
                    </a:lnTo>
                    <a:lnTo>
                      <a:pt x="64" y="198"/>
                    </a:lnTo>
                    <a:lnTo>
                      <a:pt x="64" y="198"/>
                    </a:lnTo>
                    <a:lnTo>
                      <a:pt x="50" y="196"/>
                    </a:lnTo>
                    <a:lnTo>
                      <a:pt x="38" y="194"/>
                    </a:lnTo>
                    <a:lnTo>
                      <a:pt x="38" y="194"/>
                    </a:lnTo>
                    <a:lnTo>
                      <a:pt x="30" y="190"/>
                    </a:lnTo>
                    <a:lnTo>
                      <a:pt x="30" y="190"/>
                    </a:lnTo>
                    <a:lnTo>
                      <a:pt x="30" y="190"/>
                    </a:lnTo>
                    <a:lnTo>
                      <a:pt x="23" y="185"/>
                    </a:lnTo>
                    <a:lnTo>
                      <a:pt x="16" y="180"/>
                    </a:lnTo>
                    <a:lnTo>
                      <a:pt x="10" y="175"/>
                    </a:lnTo>
                    <a:lnTo>
                      <a:pt x="4" y="168"/>
                    </a:lnTo>
                    <a:lnTo>
                      <a:pt x="4" y="168"/>
                    </a:lnTo>
                    <a:lnTo>
                      <a:pt x="4" y="157"/>
                    </a:lnTo>
                    <a:lnTo>
                      <a:pt x="4" y="144"/>
                    </a:lnTo>
                    <a:lnTo>
                      <a:pt x="0" y="117"/>
                    </a:lnTo>
                    <a:lnTo>
                      <a:pt x="0" y="103"/>
                    </a:lnTo>
                    <a:lnTo>
                      <a:pt x="2" y="88"/>
                    </a:lnTo>
                    <a:lnTo>
                      <a:pt x="5" y="73"/>
                    </a:lnTo>
                    <a:lnTo>
                      <a:pt x="11" y="57"/>
                    </a:lnTo>
                    <a:lnTo>
                      <a:pt x="11" y="57"/>
                    </a:lnTo>
                    <a:lnTo>
                      <a:pt x="16" y="49"/>
                    </a:lnTo>
                    <a:lnTo>
                      <a:pt x="21" y="42"/>
                    </a:lnTo>
                    <a:lnTo>
                      <a:pt x="26" y="36"/>
                    </a:lnTo>
                    <a:lnTo>
                      <a:pt x="33" y="31"/>
                    </a:lnTo>
                    <a:lnTo>
                      <a:pt x="38" y="27"/>
                    </a:lnTo>
                    <a:lnTo>
                      <a:pt x="44" y="25"/>
                    </a:lnTo>
                    <a:lnTo>
                      <a:pt x="55" y="20"/>
                    </a:lnTo>
                    <a:lnTo>
                      <a:pt x="65" y="19"/>
                    </a:lnTo>
                    <a:lnTo>
                      <a:pt x="74" y="17"/>
                    </a:lnTo>
                    <a:lnTo>
                      <a:pt x="81" y="16"/>
                    </a:lnTo>
                    <a:lnTo>
                      <a:pt x="86" y="15"/>
                    </a:lnTo>
                    <a:lnTo>
                      <a:pt x="86" y="15"/>
                    </a:lnTo>
                    <a:lnTo>
                      <a:pt x="88" y="14"/>
                    </a:lnTo>
                    <a:lnTo>
                      <a:pt x="88" y="14"/>
                    </a:lnTo>
                    <a:lnTo>
                      <a:pt x="90" y="13"/>
                    </a:lnTo>
                    <a:lnTo>
                      <a:pt x="91" y="13"/>
                    </a:lnTo>
                    <a:lnTo>
                      <a:pt x="91" y="13"/>
                    </a:lnTo>
                    <a:lnTo>
                      <a:pt x="92" y="10"/>
                    </a:lnTo>
                    <a:lnTo>
                      <a:pt x="92" y="10"/>
                    </a:lnTo>
                    <a:lnTo>
                      <a:pt x="92" y="10"/>
                    </a:lnTo>
                    <a:lnTo>
                      <a:pt x="92" y="9"/>
                    </a:lnTo>
                    <a:lnTo>
                      <a:pt x="93" y="8"/>
                    </a:lnTo>
                    <a:lnTo>
                      <a:pt x="93" y="8"/>
                    </a:lnTo>
                    <a:lnTo>
                      <a:pt x="93" y="6"/>
                    </a:lnTo>
                    <a:lnTo>
                      <a:pt x="93" y="6"/>
                    </a:lnTo>
                    <a:lnTo>
                      <a:pt x="93" y="6"/>
                    </a:lnTo>
                    <a:lnTo>
                      <a:pt x="95" y="4"/>
                    </a:lnTo>
                    <a:lnTo>
                      <a:pt x="95" y="4"/>
                    </a:lnTo>
                    <a:lnTo>
                      <a:pt x="95" y="4"/>
                    </a:lnTo>
                    <a:lnTo>
                      <a:pt x="95" y="3"/>
                    </a:lnTo>
                    <a:lnTo>
                      <a:pt x="95" y="1"/>
                    </a:lnTo>
                    <a:lnTo>
                      <a:pt x="95" y="1"/>
                    </a:lnTo>
                    <a:lnTo>
                      <a:pt x="95" y="0"/>
                    </a:lnTo>
                    <a:lnTo>
                      <a:pt x="95" y="1"/>
                    </a:lnTo>
                    <a:lnTo>
                      <a:pt x="95" y="3"/>
                    </a:lnTo>
                    <a:lnTo>
                      <a:pt x="95" y="3"/>
                    </a:lnTo>
                    <a:lnTo>
                      <a:pt x="95" y="4"/>
                    </a:lnTo>
                    <a:lnTo>
                      <a:pt x="95" y="4"/>
                    </a:lnTo>
                    <a:lnTo>
                      <a:pt x="95" y="4"/>
                    </a:lnTo>
                    <a:lnTo>
                      <a:pt x="95" y="6"/>
                    </a:lnTo>
                    <a:lnTo>
                      <a:pt x="95" y="6"/>
                    </a:lnTo>
                    <a:lnTo>
                      <a:pt x="95" y="6"/>
                    </a:lnTo>
                    <a:lnTo>
                      <a:pt x="96" y="9"/>
                    </a:lnTo>
                    <a:lnTo>
                      <a:pt x="96" y="9"/>
                    </a:lnTo>
                    <a:lnTo>
                      <a:pt x="96" y="9"/>
                    </a:lnTo>
                    <a:lnTo>
                      <a:pt x="96" y="11"/>
                    </a:lnTo>
                    <a:lnTo>
                      <a:pt x="96" y="11"/>
                    </a:lnTo>
                    <a:lnTo>
                      <a:pt x="96" y="11"/>
                    </a:lnTo>
                    <a:lnTo>
                      <a:pt x="96" y="14"/>
                    </a:lnTo>
                    <a:lnTo>
                      <a:pt x="96" y="14"/>
                    </a:lnTo>
                    <a:lnTo>
                      <a:pt x="96" y="14"/>
                    </a:lnTo>
                    <a:lnTo>
                      <a:pt x="97" y="16"/>
                    </a:lnTo>
                    <a:lnTo>
                      <a:pt x="97" y="16"/>
                    </a:lnTo>
                    <a:lnTo>
                      <a:pt x="97" y="16"/>
                    </a:lnTo>
                    <a:lnTo>
                      <a:pt x="98" y="19"/>
                    </a:lnTo>
                    <a:lnTo>
                      <a:pt x="98" y="19"/>
                    </a:lnTo>
                    <a:lnTo>
                      <a:pt x="110" y="37"/>
                    </a:lnTo>
                    <a:lnTo>
                      <a:pt x="127" y="62"/>
                    </a:lnTo>
                    <a:lnTo>
                      <a:pt x="127" y="62"/>
                    </a:lnTo>
                    <a:lnTo>
                      <a:pt x="129" y="68"/>
                    </a:lnTo>
                    <a:lnTo>
                      <a:pt x="133" y="76"/>
                    </a:lnTo>
                    <a:lnTo>
                      <a:pt x="137" y="91"/>
                    </a:lnTo>
                    <a:lnTo>
                      <a:pt x="139" y="107"/>
                    </a:lnTo>
                    <a:lnTo>
                      <a:pt x="141" y="119"/>
                    </a:lnTo>
                    <a:lnTo>
                      <a:pt x="141" y="119"/>
                    </a:lnTo>
                    <a:lnTo>
                      <a:pt x="147" y="106"/>
                    </a:lnTo>
                    <a:lnTo>
                      <a:pt x="151" y="97"/>
                    </a:lnTo>
                    <a:lnTo>
                      <a:pt x="153" y="87"/>
                    </a:lnTo>
                    <a:lnTo>
                      <a:pt x="153" y="87"/>
                    </a:lnTo>
                    <a:lnTo>
                      <a:pt x="156" y="90"/>
                    </a:lnTo>
                    <a:lnTo>
                      <a:pt x="158" y="94"/>
                    </a:lnTo>
                    <a:lnTo>
                      <a:pt x="158" y="102"/>
                    </a:lnTo>
                    <a:lnTo>
                      <a:pt x="158" y="1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6" name="Google Shape;406;p21"/>
              <p:cNvSpPr/>
              <p:nvPr/>
            </p:nvSpPr>
            <p:spPr>
              <a:xfrm>
                <a:off x="6818325" y="2311407"/>
                <a:ext cx="312738" cy="384176"/>
              </a:xfrm>
              <a:custGeom>
                <a:avLst/>
                <a:gdLst/>
                <a:ahLst/>
                <a:cxnLst/>
                <a:rect l="l" t="t" r="r" b="b"/>
                <a:pathLst>
                  <a:path w="197" h="242" extrusionOk="0">
                    <a:moveTo>
                      <a:pt x="196" y="108"/>
                    </a:moveTo>
                    <a:lnTo>
                      <a:pt x="196" y="108"/>
                    </a:lnTo>
                    <a:lnTo>
                      <a:pt x="196" y="108"/>
                    </a:lnTo>
                    <a:lnTo>
                      <a:pt x="196" y="108"/>
                    </a:lnTo>
                    <a:lnTo>
                      <a:pt x="195" y="117"/>
                    </a:lnTo>
                    <a:lnTo>
                      <a:pt x="195" y="117"/>
                    </a:lnTo>
                    <a:lnTo>
                      <a:pt x="192" y="124"/>
                    </a:lnTo>
                    <a:lnTo>
                      <a:pt x="192" y="124"/>
                    </a:lnTo>
                    <a:lnTo>
                      <a:pt x="188" y="138"/>
                    </a:lnTo>
                    <a:lnTo>
                      <a:pt x="183" y="149"/>
                    </a:lnTo>
                    <a:lnTo>
                      <a:pt x="176" y="161"/>
                    </a:lnTo>
                    <a:lnTo>
                      <a:pt x="176" y="161"/>
                    </a:lnTo>
                    <a:lnTo>
                      <a:pt x="176" y="163"/>
                    </a:lnTo>
                    <a:lnTo>
                      <a:pt x="176" y="163"/>
                    </a:lnTo>
                    <a:lnTo>
                      <a:pt x="175" y="163"/>
                    </a:lnTo>
                    <a:lnTo>
                      <a:pt x="176" y="163"/>
                    </a:lnTo>
                    <a:lnTo>
                      <a:pt x="176" y="163"/>
                    </a:lnTo>
                    <a:lnTo>
                      <a:pt x="176" y="158"/>
                    </a:lnTo>
                    <a:lnTo>
                      <a:pt x="176" y="158"/>
                    </a:lnTo>
                    <a:lnTo>
                      <a:pt x="176" y="146"/>
                    </a:lnTo>
                    <a:lnTo>
                      <a:pt x="175" y="130"/>
                    </a:lnTo>
                    <a:lnTo>
                      <a:pt x="171" y="113"/>
                    </a:lnTo>
                    <a:lnTo>
                      <a:pt x="168" y="105"/>
                    </a:lnTo>
                    <a:lnTo>
                      <a:pt x="166" y="99"/>
                    </a:lnTo>
                    <a:lnTo>
                      <a:pt x="166" y="99"/>
                    </a:lnTo>
                    <a:lnTo>
                      <a:pt x="149" y="74"/>
                    </a:lnTo>
                    <a:lnTo>
                      <a:pt x="137" y="56"/>
                    </a:lnTo>
                    <a:lnTo>
                      <a:pt x="137" y="56"/>
                    </a:lnTo>
                    <a:lnTo>
                      <a:pt x="136" y="53"/>
                    </a:lnTo>
                    <a:lnTo>
                      <a:pt x="136" y="53"/>
                    </a:lnTo>
                    <a:lnTo>
                      <a:pt x="136" y="53"/>
                    </a:lnTo>
                    <a:lnTo>
                      <a:pt x="135" y="51"/>
                    </a:lnTo>
                    <a:lnTo>
                      <a:pt x="135" y="51"/>
                    </a:lnTo>
                    <a:lnTo>
                      <a:pt x="135" y="51"/>
                    </a:lnTo>
                    <a:lnTo>
                      <a:pt x="135" y="48"/>
                    </a:lnTo>
                    <a:lnTo>
                      <a:pt x="135" y="48"/>
                    </a:lnTo>
                    <a:lnTo>
                      <a:pt x="135" y="48"/>
                    </a:lnTo>
                    <a:lnTo>
                      <a:pt x="135" y="46"/>
                    </a:lnTo>
                    <a:lnTo>
                      <a:pt x="135" y="46"/>
                    </a:lnTo>
                    <a:lnTo>
                      <a:pt x="135" y="46"/>
                    </a:lnTo>
                    <a:lnTo>
                      <a:pt x="134" y="43"/>
                    </a:lnTo>
                    <a:lnTo>
                      <a:pt x="134" y="43"/>
                    </a:lnTo>
                    <a:lnTo>
                      <a:pt x="134" y="41"/>
                    </a:lnTo>
                    <a:lnTo>
                      <a:pt x="134" y="41"/>
                    </a:lnTo>
                    <a:lnTo>
                      <a:pt x="134" y="41"/>
                    </a:lnTo>
                    <a:lnTo>
                      <a:pt x="134" y="40"/>
                    </a:lnTo>
                    <a:lnTo>
                      <a:pt x="134" y="37"/>
                    </a:lnTo>
                    <a:lnTo>
                      <a:pt x="134" y="37"/>
                    </a:lnTo>
                    <a:lnTo>
                      <a:pt x="134" y="38"/>
                    </a:lnTo>
                    <a:lnTo>
                      <a:pt x="134" y="40"/>
                    </a:lnTo>
                    <a:lnTo>
                      <a:pt x="134" y="40"/>
                    </a:lnTo>
                    <a:lnTo>
                      <a:pt x="134" y="41"/>
                    </a:lnTo>
                    <a:lnTo>
                      <a:pt x="134" y="41"/>
                    </a:lnTo>
                    <a:lnTo>
                      <a:pt x="134" y="41"/>
                    </a:lnTo>
                    <a:lnTo>
                      <a:pt x="132" y="43"/>
                    </a:lnTo>
                    <a:lnTo>
                      <a:pt x="132" y="43"/>
                    </a:lnTo>
                    <a:lnTo>
                      <a:pt x="132" y="43"/>
                    </a:lnTo>
                    <a:lnTo>
                      <a:pt x="132" y="45"/>
                    </a:lnTo>
                    <a:lnTo>
                      <a:pt x="131" y="46"/>
                    </a:lnTo>
                    <a:lnTo>
                      <a:pt x="131" y="46"/>
                    </a:lnTo>
                    <a:lnTo>
                      <a:pt x="131" y="47"/>
                    </a:lnTo>
                    <a:lnTo>
                      <a:pt x="131" y="47"/>
                    </a:lnTo>
                    <a:lnTo>
                      <a:pt x="131" y="47"/>
                    </a:lnTo>
                    <a:lnTo>
                      <a:pt x="130" y="50"/>
                    </a:lnTo>
                    <a:lnTo>
                      <a:pt x="129" y="50"/>
                    </a:lnTo>
                    <a:lnTo>
                      <a:pt x="127" y="51"/>
                    </a:lnTo>
                    <a:lnTo>
                      <a:pt x="127" y="51"/>
                    </a:lnTo>
                    <a:lnTo>
                      <a:pt x="127" y="51"/>
                    </a:lnTo>
                    <a:lnTo>
                      <a:pt x="125" y="52"/>
                    </a:lnTo>
                    <a:lnTo>
                      <a:pt x="125" y="52"/>
                    </a:lnTo>
                    <a:lnTo>
                      <a:pt x="120" y="53"/>
                    </a:lnTo>
                    <a:lnTo>
                      <a:pt x="113" y="54"/>
                    </a:lnTo>
                    <a:lnTo>
                      <a:pt x="104" y="56"/>
                    </a:lnTo>
                    <a:lnTo>
                      <a:pt x="93" y="57"/>
                    </a:lnTo>
                    <a:lnTo>
                      <a:pt x="83" y="62"/>
                    </a:lnTo>
                    <a:lnTo>
                      <a:pt x="77" y="64"/>
                    </a:lnTo>
                    <a:lnTo>
                      <a:pt x="72" y="68"/>
                    </a:lnTo>
                    <a:lnTo>
                      <a:pt x="65" y="73"/>
                    </a:lnTo>
                    <a:lnTo>
                      <a:pt x="60" y="79"/>
                    </a:lnTo>
                    <a:lnTo>
                      <a:pt x="55" y="86"/>
                    </a:lnTo>
                    <a:lnTo>
                      <a:pt x="50" y="94"/>
                    </a:lnTo>
                    <a:lnTo>
                      <a:pt x="50" y="94"/>
                    </a:lnTo>
                    <a:lnTo>
                      <a:pt x="44" y="110"/>
                    </a:lnTo>
                    <a:lnTo>
                      <a:pt x="41" y="124"/>
                    </a:lnTo>
                    <a:lnTo>
                      <a:pt x="39" y="138"/>
                    </a:lnTo>
                    <a:lnTo>
                      <a:pt x="41" y="151"/>
                    </a:lnTo>
                    <a:lnTo>
                      <a:pt x="43" y="175"/>
                    </a:lnTo>
                    <a:lnTo>
                      <a:pt x="44" y="186"/>
                    </a:lnTo>
                    <a:lnTo>
                      <a:pt x="44" y="199"/>
                    </a:lnTo>
                    <a:lnTo>
                      <a:pt x="44" y="199"/>
                    </a:lnTo>
                    <a:lnTo>
                      <a:pt x="43" y="205"/>
                    </a:lnTo>
                    <a:lnTo>
                      <a:pt x="43" y="205"/>
                    </a:lnTo>
                    <a:lnTo>
                      <a:pt x="42" y="213"/>
                    </a:lnTo>
                    <a:lnTo>
                      <a:pt x="38" y="222"/>
                    </a:lnTo>
                    <a:lnTo>
                      <a:pt x="33" y="232"/>
                    </a:lnTo>
                    <a:lnTo>
                      <a:pt x="26" y="242"/>
                    </a:lnTo>
                    <a:lnTo>
                      <a:pt x="26" y="242"/>
                    </a:lnTo>
                    <a:lnTo>
                      <a:pt x="27" y="237"/>
                    </a:lnTo>
                    <a:lnTo>
                      <a:pt x="27" y="236"/>
                    </a:lnTo>
                    <a:lnTo>
                      <a:pt x="27" y="236"/>
                    </a:lnTo>
                    <a:lnTo>
                      <a:pt x="28" y="232"/>
                    </a:lnTo>
                    <a:lnTo>
                      <a:pt x="28" y="231"/>
                    </a:lnTo>
                    <a:lnTo>
                      <a:pt x="28" y="231"/>
                    </a:lnTo>
                    <a:lnTo>
                      <a:pt x="28" y="227"/>
                    </a:lnTo>
                    <a:lnTo>
                      <a:pt x="28" y="226"/>
                    </a:lnTo>
                    <a:lnTo>
                      <a:pt x="28" y="226"/>
                    </a:lnTo>
                    <a:lnTo>
                      <a:pt x="28" y="221"/>
                    </a:lnTo>
                    <a:lnTo>
                      <a:pt x="28" y="221"/>
                    </a:lnTo>
                    <a:lnTo>
                      <a:pt x="28" y="218"/>
                    </a:lnTo>
                    <a:lnTo>
                      <a:pt x="28" y="217"/>
                    </a:lnTo>
                    <a:lnTo>
                      <a:pt x="28" y="217"/>
                    </a:lnTo>
                    <a:lnTo>
                      <a:pt x="28" y="215"/>
                    </a:lnTo>
                    <a:lnTo>
                      <a:pt x="28" y="213"/>
                    </a:lnTo>
                    <a:lnTo>
                      <a:pt x="28" y="213"/>
                    </a:lnTo>
                    <a:lnTo>
                      <a:pt x="27" y="211"/>
                    </a:lnTo>
                    <a:lnTo>
                      <a:pt x="27" y="211"/>
                    </a:lnTo>
                    <a:lnTo>
                      <a:pt x="27" y="208"/>
                    </a:lnTo>
                    <a:lnTo>
                      <a:pt x="27" y="208"/>
                    </a:lnTo>
                    <a:lnTo>
                      <a:pt x="27" y="206"/>
                    </a:lnTo>
                    <a:lnTo>
                      <a:pt x="27" y="206"/>
                    </a:lnTo>
                    <a:lnTo>
                      <a:pt x="26" y="205"/>
                    </a:lnTo>
                    <a:lnTo>
                      <a:pt x="26" y="205"/>
                    </a:lnTo>
                    <a:lnTo>
                      <a:pt x="26" y="204"/>
                    </a:lnTo>
                    <a:lnTo>
                      <a:pt x="26" y="204"/>
                    </a:lnTo>
                    <a:lnTo>
                      <a:pt x="24" y="200"/>
                    </a:lnTo>
                    <a:lnTo>
                      <a:pt x="24" y="199"/>
                    </a:lnTo>
                    <a:lnTo>
                      <a:pt x="24" y="199"/>
                    </a:lnTo>
                    <a:lnTo>
                      <a:pt x="23" y="197"/>
                    </a:lnTo>
                    <a:lnTo>
                      <a:pt x="23" y="197"/>
                    </a:lnTo>
                    <a:lnTo>
                      <a:pt x="23" y="197"/>
                    </a:lnTo>
                    <a:lnTo>
                      <a:pt x="23" y="197"/>
                    </a:lnTo>
                    <a:lnTo>
                      <a:pt x="13" y="175"/>
                    </a:lnTo>
                    <a:lnTo>
                      <a:pt x="8" y="164"/>
                    </a:lnTo>
                    <a:lnTo>
                      <a:pt x="5" y="151"/>
                    </a:lnTo>
                    <a:lnTo>
                      <a:pt x="1" y="136"/>
                    </a:lnTo>
                    <a:lnTo>
                      <a:pt x="0" y="119"/>
                    </a:lnTo>
                    <a:lnTo>
                      <a:pt x="0" y="99"/>
                    </a:lnTo>
                    <a:lnTo>
                      <a:pt x="3" y="77"/>
                    </a:lnTo>
                    <a:lnTo>
                      <a:pt x="3" y="77"/>
                    </a:lnTo>
                    <a:lnTo>
                      <a:pt x="8" y="58"/>
                    </a:lnTo>
                    <a:lnTo>
                      <a:pt x="16" y="43"/>
                    </a:lnTo>
                    <a:lnTo>
                      <a:pt x="23" y="32"/>
                    </a:lnTo>
                    <a:lnTo>
                      <a:pt x="33" y="22"/>
                    </a:lnTo>
                    <a:lnTo>
                      <a:pt x="43" y="13"/>
                    </a:lnTo>
                    <a:lnTo>
                      <a:pt x="54" y="9"/>
                    </a:lnTo>
                    <a:lnTo>
                      <a:pt x="65" y="4"/>
                    </a:lnTo>
                    <a:lnTo>
                      <a:pt x="78" y="1"/>
                    </a:lnTo>
                    <a:lnTo>
                      <a:pt x="89" y="0"/>
                    </a:lnTo>
                    <a:lnTo>
                      <a:pt x="99" y="0"/>
                    </a:lnTo>
                    <a:lnTo>
                      <a:pt x="119" y="0"/>
                    </a:lnTo>
                    <a:lnTo>
                      <a:pt x="131" y="2"/>
                    </a:lnTo>
                    <a:lnTo>
                      <a:pt x="136" y="2"/>
                    </a:lnTo>
                    <a:lnTo>
                      <a:pt x="136" y="2"/>
                    </a:lnTo>
                    <a:lnTo>
                      <a:pt x="141" y="4"/>
                    </a:lnTo>
                    <a:lnTo>
                      <a:pt x="147" y="6"/>
                    </a:lnTo>
                    <a:lnTo>
                      <a:pt x="156" y="10"/>
                    </a:lnTo>
                    <a:lnTo>
                      <a:pt x="165" y="16"/>
                    </a:lnTo>
                    <a:lnTo>
                      <a:pt x="173" y="26"/>
                    </a:lnTo>
                    <a:lnTo>
                      <a:pt x="182" y="40"/>
                    </a:lnTo>
                    <a:lnTo>
                      <a:pt x="191" y="57"/>
                    </a:lnTo>
                    <a:lnTo>
                      <a:pt x="191" y="57"/>
                    </a:lnTo>
                    <a:lnTo>
                      <a:pt x="195" y="69"/>
                    </a:lnTo>
                    <a:lnTo>
                      <a:pt x="197" y="83"/>
                    </a:lnTo>
                    <a:lnTo>
                      <a:pt x="197" y="95"/>
                    </a:lnTo>
                    <a:lnTo>
                      <a:pt x="196" y="108"/>
                    </a:lnTo>
                    <a:lnTo>
                      <a:pt x="196" y="10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7" name="Google Shape;407;p21"/>
              <p:cNvSpPr/>
              <p:nvPr/>
            </p:nvSpPr>
            <p:spPr>
              <a:xfrm>
                <a:off x="6927863" y="2671771"/>
                <a:ext cx="104775" cy="31750"/>
              </a:xfrm>
              <a:custGeom>
                <a:avLst/>
                <a:gdLst/>
                <a:ahLst/>
                <a:cxnLst/>
                <a:rect l="l" t="t" r="r" b="b"/>
                <a:pathLst>
                  <a:path w="66" h="20" extrusionOk="0">
                    <a:moveTo>
                      <a:pt x="66" y="6"/>
                    </a:moveTo>
                    <a:lnTo>
                      <a:pt x="66" y="6"/>
                    </a:lnTo>
                    <a:lnTo>
                      <a:pt x="49" y="15"/>
                    </a:lnTo>
                    <a:lnTo>
                      <a:pt x="37" y="19"/>
                    </a:lnTo>
                    <a:lnTo>
                      <a:pt x="31" y="20"/>
                    </a:lnTo>
                    <a:lnTo>
                      <a:pt x="25" y="20"/>
                    </a:lnTo>
                    <a:lnTo>
                      <a:pt x="25" y="20"/>
                    </a:lnTo>
                    <a:lnTo>
                      <a:pt x="11" y="20"/>
                    </a:lnTo>
                    <a:lnTo>
                      <a:pt x="6" y="20"/>
                    </a:lnTo>
                    <a:lnTo>
                      <a:pt x="0" y="17"/>
                    </a:lnTo>
                    <a:lnTo>
                      <a:pt x="0" y="17"/>
                    </a:lnTo>
                    <a:lnTo>
                      <a:pt x="0" y="15"/>
                    </a:lnTo>
                    <a:lnTo>
                      <a:pt x="0" y="15"/>
                    </a:lnTo>
                    <a:lnTo>
                      <a:pt x="0" y="13"/>
                    </a:lnTo>
                    <a:lnTo>
                      <a:pt x="0" y="0"/>
                    </a:lnTo>
                    <a:lnTo>
                      <a:pt x="0" y="0"/>
                    </a:lnTo>
                    <a:lnTo>
                      <a:pt x="8" y="4"/>
                    </a:lnTo>
                    <a:lnTo>
                      <a:pt x="8" y="4"/>
                    </a:lnTo>
                    <a:lnTo>
                      <a:pt x="20" y="6"/>
                    </a:lnTo>
                    <a:lnTo>
                      <a:pt x="34" y="8"/>
                    </a:lnTo>
                    <a:lnTo>
                      <a:pt x="34" y="8"/>
                    </a:lnTo>
                    <a:lnTo>
                      <a:pt x="46" y="6"/>
                    </a:lnTo>
                    <a:lnTo>
                      <a:pt x="58" y="4"/>
                    </a:lnTo>
                    <a:lnTo>
                      <a:pt x="58" y="4"/>
                    </a:lnTo>
                    <a:lnTo>
                      <a:pt x="66" y="0"/>
                    </a:lnTo>
                    <a:lnTo>
                      <a:pt x="66" y="3"/>
                    </a:lnTo>
                    <a:lnTo>
                      <a:pt x="66" y="3"/>
                    </a:lnTo>
                    <a:lnTo>
                      <a:pt x="66" y="6"/>
                    </a:lnTo>
                    <a:lnTo>
                      <a:pt x="66" y="6"/>
                    </a:lnTo>
                    <a:lnTo>
                      <a:pt x="66" y="6"/>
                    </a:lnTo>
                    <a:lnTo>
                      <a:pt x="66" y="6"/>
                    </a:lnTo>
                    <a:lnTo>
                      <a:pt x="66" y="6"/>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8" name="Google Shape;408;p21"/>
              <p:cNvSpPr/>
              <p:nvPr/>
            </p:nvSpPr>
            <p:spPr>
              <a:xfrm>
                <a:off x="6927863" y="2671771"/>
                <a:ext cx="104775" cy="31750"/>
              </a:xfrm>
              <a:custGeom>
                <a:avLst/>
                <a:gdLst/>
                <a:ahLst/>
                <a:cxnLst/>
                <a:rect l="l" t="t" r="r" b="b"/>
                <a:pathLst>
                  <a:path w="66" h="20" extrusionOk="0">
                    <a:moveTo>
                      <a:pt x="66" y="6"/>
                    </a:moveTo>
                    <a:lnTo>
                      <a:pt x="66" y="6"/>
                    </a:lnTo>
                    <a:lnTo>
                      <a:pt x="49" y="15"/>
                    </a:lnTo>
                    <a:lnTo>
                      <a:pt x="37" y="19"/>
                    </a:lnTo>
                    <a:lnTo>
                      <a:pt x="31" y="20"/>
                    </a:lnTo>
                    <a:lnTo>
                      <a:pt x="25" y="20"/>
                    </a:lnTo>
                    <a:lnTo>
                      <a:pt x="25" y="20"/>
                    </a:lnTo>
                    <a:lnTo>
                      <a:pt x="11" y="20"/>
                    </a:lnTo>
                    <a:lnTo>
                      <a:pt x="6" y="20"/>
                    </a:lnTo>
                    <a:lnTo>
                      <a:pt x="0" y="17"/>
                    </a:lnTo>
                    <a:lnTo>
                      <a:pt x="0" y="17"/>
                    </a:lnTo>
                    <a:lnTo>
                      <a:pt x="0" y="15"/>
                    </a:lnTo>
                    <a:lnTo>
                      <a:pt x="0" y="15"/>
                    </a:lnTo>
                    <a:lnTo>
                      <a:pt x="0" y="13"/>
                    </a:lnTo>
                    <a:lnTo>
                      <a:pt x="0" y="0"/>
                    </a:lnTo>
                    <a:lnTo>
                      <a:pt x="0" y="0"/>
                    </a:lnTo>
                    <a:lnTo>
                      <a:pt x="8" y="4"/>
                    </a:lnTo>
                    <a:lnTo>
                      <a:pt x="8" y="4"/>
                    </a:lnTo>
                    <a:lnTo>
                      <a:pt x="20" y="6"/>
                    </a:lnTo>
                    <a:lnTo>
                      <a:pt x="34" y="8"/>
                    </a:lnTo>
                    <a:lnTo>
                      <a:pt x="34" y="8"/>
                    </a:lnTo>
                    <a:lnTo>
                      <a:pt x="46" y="6"/>
                    </a:lnTo>
                    <a:lnTo>
                      <a:pt x="58" y="4"/>
                    </a:lnTo>
                    <a:lnTo>
                      <a:pt x="58" y="4"/>
                    </a:lnTo>
                    <a:lnTo>
                      <a:pt x="66" y="0"/>
                    </a:lnTo>
                    <a:lnTo>
                      <a:pt x="66" y="3"/>
                    </a:lnTo>
                    <a:lnTo>
                      <a:pt x="66" y="3"/>
                    </a:lnTo>
                    <a:lnTo>
                      <a:pt x="66" y="6"/>
                    </a:lnTo>
                    <a:lnTo>
                      <a:pt x="66" y="6"/>
                    </a:lnTo>
                    <a:lnTo>
                      <a:pt x="66" y="6"/>
                    </a:lnTo>
                    <a:lnTo>
                      <a:pt x="66" y="6"/>
                    </a:lnTo>
                    <a:lnTo>
                      <a:pt x="66" y="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9" name="Google Shape;409;p21"/>
              <p:cNvSpPr/>
              <p:nvPr/>
            </p:nvSpPr>
            <p:spPr>
              <a:xfrm>
                <a:off x="6999300" y="2671771"/>
                <a:ext cx="33338" cy="25400"/>
              </a:xfrm>
              <a:custGeom>
                <a:avLst/>
                <a:gdLst/>
                <a:ahLst/>
                <a:cxnLst/>
                <a:rect l="l" t="t" r="r" b="b"/>
                <a:pathLst>
                  <a:path w="21" h="16" extrusionOk="0">
                    <a:moveTo>
                      <a:pt x="21" y="6"/>
                    </a:moveTo>
                    <a:lnTo>
                      <a:pt x="21" y="6"/>
                    </a:lnTo>
                    <a:lnTo>
                      <a:pt x="12" y="11"/>
                    </a:lnTo>
                    <a:lnTo>
                      <a:pt x="0" y="16"/>
                    </a:lnTo>
                    <a:lnTo>
                      <a:pt x="4" y="16"/>
                    </a:lnTo>
                    <a:lnTo>
                      <a:pt x="4" y="16"/>
                    </a:lnTo>
                    <a:lnTo>
                      <a:pt x="12" y="11"/>
                    </a:lnTo>
                    <a:lnTo>
                      <a:pt x="21" y="6"/>
                    </a:lnTo>
                    <a:lnTo>
                      <a:pt x="21" y="6"/>
                    </a:lnTo>
                    <a:lnTo>
                      <a:pt x="21" y="6"/>
                    </a:lnTo>
                    <a:close/>
                    <a:moveTo>
                      <a:pt x="21" y="0"/>
                    </a:moveTo>
                    <a:lnTo>
                      <a:pt x="21" y="0"/>
                    </a:lnTo>
                    <a:lnTo>
                      <a:pt x="21" y="3"/>
                    </a:lnTo>
                    <a:lnTo>
                      <a:pt x="21" y="3"/>
                    </a:lnTo>
                    <a:lnTo>
                      <a:pt x="21" y="6"/>
                    </a:lnTo>
                    <a:lnTo>
                      <a:pt x="21" y="6"/>
                    </a:lnTo>
                    <a:lnTo>
                      <a:pt x="21" y="6"/>
                    </a:lnTo>
                    <a:lnTo>
                      <a:pt x="21" y="6"/>
                    </a:lnTo>
                    <a:lnTo>
                      <a:pt x="21" y="6"/>
                    </a:lnTo>
                    <a:lnTo>
                      <a:pt x="21" y="6"/>
                    </a:lnTo>
                    <a:lnTo>
                      <a:pt x="21" y="3"/>
                    </a:lnTo>
                    <a:lnTo>
                      <a:pt x="21"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0" name="Google Shape;410;p21"/>
              <p:cNvSpPr/>
              <p:nvPr/>
            </p:nvSpPr>
            <p:spPr>
              <a:xfrm>
                <a:off x="6999300" y="2681296"/>
                <a:ext cx="33338" cy="15875"/>
              </a:xfrm>
              <a:custGeom>
                <a:avLst/>
                <a:gdLst/>
                <a:ahLst/>
                <a:cxnLst/>
                <a:rect l="l" t="t" r="r" b="b"/>
                <a:pathLst>
                  <a:path w="21" h="10" extrusionOk="0">
                    <a:moveTo>
                      <a:pt x="21" y="0"/>
                    </a:moveTo>
                    <a:lnTo>
                      <a:pt x="21" y="0"/>
                    </a:lnTo>
                    <a:lnTo>
                      <a:pt x="12" y="5"/>
                    </a:lnTo>
                    <a:lnTo>
                      <a:pt x="0" y="10"/>
                    </a:lnTo>
                    <a:lnTo>
                      <a:pt x="4" y="10"/>
                    </a:lnTo>
                    <a:lnTo>
                      <a:pt x="4" y="10"/>
                    </a:lnTo>
                    <a:lnTo>
                      <a:pt x="12" y="5"/>
                    </a:lnTo>
                    <a:lnTo>
                      <a:pt x="21" y="0"/>
                    </a:lnTo>
                    <a:lnTo>
                      <a:pt x="21" y="0"/>
                    </a:lnTo>
                    <a:lnTo>
                      <a:pt x="21"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1" name="Google Shape;411;p21"/>
              <p:cNvSpPr/>
              <p:nvPr/>
            </p:nvSpPr>
            <p:spPr>
              <a:xfrm>
                <a:off x="7032638" y="2671771"/>
                <a:ext cx="0" cy="9525"/>
              </a:xfrm>
              <a:custGeom>
                <a:avLst/>
                <a:gdLst/>
                <a:ahLst/>
                <a:cxnLst/>
                <a:rect l="l" t="t" r="r" b="b"/>
                <a:pathLst>
                  <a:path w="120000" h="6" extrusionOk="0">
                    <a:moveTo>
                      <a:pt x="0" y="0"/>
                    </a:moveTo>
                    <a:lnTo>
                      <a:pt x="0" y="0"/>
                    </a:lnTo>
                    <a:lnTo>
                      <a:pt x="0" y="3"/>
                    </a:lnTo>
                    <a:lnTo>
                      <a:pt x="0" y="3"/>
                    </a:lnTo>
                    <a:lnTo>
                      <a:pt x="0" y="6"/>
                    </a:lnTo>
                    <a:lnTo>
                      <a:pt x="0" y="6"/>
                    </a:lnTo>
                    <a:lnTo>
                      <a:pt x="0" y="6"/>
                    </a:lnTo>
                    <a:lnTo>
                      <a:pt x="0" y="6"/>
                    </a:lnTo>
                    <a:lnTo>
                      <a:pt x="0" y="6"/>
                    </a:lnTo>
                    <a:lnTo>
                      <a:pt x="0" y="6"/>
                    </a:lnTo>
                    <a:lnTo>
                      <a:pt x="0" y="3"/>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2" name="Google Shape;412;p21"/>
              <p:cNvSpPr/>
              <p:nvPr/>
            </p:nvSpPr>
            <p:spPr>
              <a:xfrm>
                <a:off x="6942150" y="2697171"/>
                <a:ext cx="63500" cy="7938"/>
              </a:xfrm>
              <a:custGeom>
                <a:avLst/>
                <a:gdLst/>
                <a:ahLst/>
                <a:cxnLst/>
                <a:rect l="l" t="t" r="r" b="b"/>
                <a:pathLst>
                  <a:path w="40" h="5" extrusionOk="0">
                    <a:moveTo>
                      <a:pt x="40" y="0"/>
                    </a:moveTo>
                    <a:lnTo>
                      <a:pt x="36" y="0"/>
                    </a:lnTo>
                    <a:lnTo>
                      <a:pt x="36" y="0"/>
                    </a:lnTo>
                    <a:lnTo>
                      <a:pt x="27" y="4"/>
                    </a:lnTo>
                    <a:lnTo>
                      <a:pt x="16" y="4"/>
                    </a:lnTo>
                    <a:lnTo>
                      <a:pt x="16" y="4"/>
                    </a:lnTo>
                    <a:lnTo>
                      <a:pt x="7" y="5"/>
                    </a:lnTo>
                    <a:lnTo>
                      <a:pt x="7" y="5"/>
                    </a:lnTo>
                    <a:lnTo>
                      <a:pt x="0" y="4"/>
                    </a:lnTo>
                    <a:lnTo>
                      <a:pt x="0" y="4"/>
                    </a:lnTo>
                    <a:lnTo>
                      <a:pt x="6" y="5"/>
                    </a:lnTo>
                    <a:lnTo>
                      <a:pt x="13" y="5"/>
                    </a:lnTo>
                    <a:lnTo>
                      <a:pt x="13" y="5"/>
                    </a:lnTo>
                    <a:lnTo>
                      <a:pt x="26" y="4"/>
                    </a:lnTo>
                    <a:lnTo>
                      <a:pt x="40"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3" name="Google Shape;413;p21"/>
              <p:cNvSpPr/>
              <p:nvPr/>
            </p:nvSpPr>
            <p:spPr>
              <a:xfrm>
                <a:off x="6942150" y="2697171"/>
                <a:ext cx="63500" cy="7938"/>
              </a:xfrm>
              <a:custGeom>
                <a:avLst/>
                <a:gdLst/>
                <a:ahLst/>
                <a:cxnLst/>
                <a:rect l="l" t="t" r="r" b="b"/>
                <a:pathLst>
                  <a:path w="40" h="5" extrusionOk="0">
                    <a:moveTo>
                      <a:pt x="40" y="0"/>
                    </a:moveTo>
                    <a:lnTo>
                      <a:pt x="36" y="0"/>
                    </a:lnTo>
                    <a:lnTo>
                      <a:pt x="36" y="0"/>
                    </a:lnTo>
                    <a:lnTo>
                      <a:pt x="27" y="4"/>
                    </a:lnTo>
                    <a:lnTo>
                      <a:pt x="16" y="4"/>
                    </a:lnTo>
                    <a:lnTo>
                      <a:pt x="16" y="4"/>
                    </a:lnTo>
                    <a:lnTo>
                      <a:pt x="7" y="5"/>
                    </a:lnTo>
                    <a:lnTo>
                      <a:pt x="7" y="5"/>
                    </a:lnTo>
                    <a:lnTo>
                      <a:pt x="0" y="4"/>
                    </a:lnTo>
                    <a:lnTo>
                      <a:pt x="0" y="4"/>
                    </a:lnTo>
                    <a:lnTo>
                      <a:pt x="6" y="5"/>
                    </a:lnTo>
                    <a:lnTo>
                      <a:pt x="13" y="5"/>
                    </a:lnTo>
                    <a:lnTo>
                      <a:pt x="13" y="5"/>
                    </a:lnTo>
                    <a:lnTo>
                      <a:pt x="26" y="4"/>
                    </a:lnTo>
                    <a:lnTo>
                      <a:pt x="4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4" name="Google Shape;414;p21"/>
              <p:cNvSpPr/>
              <p:nvPr/>
            </p:nvSpPr>
            <p:spPr>
              <a:xfrm>
                <a:off x="6927863" y="2671771"/>
                <a:ext cx="104775" cy="12700"/>
              </a:xfrm>
              <a:custGeom>
                <a:avLst/>
                <a:gdLst/>
                <a:ahLst/>
                <a:cxnLst/>
                <a:rect l="l" t="t" r="r" b="b"/>
                <a:pathLst>
                  <a:path w="66" h="8" extrusionOk="0">
                    <a:moveTo>
                      <a:pt x="0" y="0"/>
                    </a:moveTo>
                    <a:lnTo>
                      <a:pt x="0" y="0"/>
                    </a:lnTo>
                    <a:lnTo>
                      <a:pt x="0" y="0"/>
                    </a:lnTo>
                    <a:lnTo>
                      <a:pt x="8" y="4"/>
                    </a:lnTo>
                    <a:lnTo>
                      <a:pt x="8" y="4"/>
                    </a:lnTo>
                    <a:lnTo>
                      <a:pt x="20" y="6"/>
                    </a:lnTo>
                    <a:lnTo>
                      <a:pt x="34" y="8"/>
                    </a:lnTo>
                    <a:lnTo>
                      <a:pt x="34" y="8"/>
                    </a:lnTo>
                    <a:lnTo>
                      <a:pt x="46" y="6"/>
                    </a:lnTo>
                    <a:lnTo>
                      <a:pt x="58" y="4"/>
                    </a:lnTo>
                    <a:lnTo>
                      <a:pt x="58" y="4"/>
                    </a:lnTo>
                    <a:lnTo>
                      <a:pt x="66" y="0"/>
                    </a:lnTo>
                    <a:lnTo>
                      <a:pt x="66" y="0"/>
                    </a:lnTo>
                    <a:lnTo>
                      <a:pt x="66" y="0"/>
                    </a:lnTo>
                    <a:lnTo>
                      <a:pt x="66" y="0"/>
                    </a:lnTo>
                    <a:lnTo>
                      <a:pt x="58" y="4"/>
                    </a:lnTo>
                    <a:lnTo>
                      <a:pt x="58" y="4"/>
                    </a:lnTo>
                    <a:lnTo>
                      <a:pt x="46" y="6"/>
                    </a:lnTo>
                    <a:lnTo>
                      <a:pt x="34" y="8"/>
                    </a:lnTo>
                    <a:lnTo>
                      <a:pt x="34" y="8"/>
                    </a:lnTo>
                    <a:lnTo>
                      <a:pt x="20" y="6"/>
                    </a:lnTo>
                    <a:lnTo>
                      <a:pt x="8" y="4"/>
                    </a:lnTo>
                    <a:lnTo>
                      <a:pt x="8" y="4"/>
                    </a:lnTo>
                    <a:lnTo>
                      <a:pt x="0" y="0"/>
                    </a:lnTo>
                    <a:close/>
                  </a:path>
                </a:pathLst>
              </a:custGeom>
              <a:solidFill>
                <a:srgbClr val="E0AC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5" name="Google Shape;415;p21"/>
              <p:cNvSpPr/>
              <p:nvPr/>
            </p:nvSpPr>
            <p:spPr>
              <a:xfrm>
                <a:off x="6927863" y="2671771"/>
                <a:ext cx="104775" cy="12700"/>
              </a:xfrm>
              <a:custGeom>
                <a:avLst/>
                <a:gdLst/>
                <a:ahLst/>
                <a:cxnLst/>
                <a:rect l="l" t="t" r="r" b="b"/>
                <a:pathLst>
                  <a:path w="66" h="8" extrusionOk="0">
                    <a:moveTo>
                      <a:pt x="0" y="0"/>
                    </a:moveTo>
                    <a:lnTo>
                      <a:pt x="0" y="0"/>
                    </a:lnTo>
                    <a:lnTo>
                      <a:pt x="0" y="0"/>
                    </a:lnTo>
                    <a:lnTo>
                      <a:pt x="8" y="4"/>
                    </a:lnTo>
                    <a:lnTo>
                      <a:pt x="8" y="4"/>
                    </a:lnTo>
                    <a:lnTo>
                      <a:pt x="20" y="6"/>
                    </a:lnTo>
                    <a:lnTo>
                      <a:pt x="34" y="8"/>
                    </a:lnTo>
                    <a:lnTo>
                      <a:pt x="34" y="8"/>
                    </a:lnTo>
                    <a:lnTo>
                      <a:pt x="46" y="6"/>
                    </a:lnTo>
                    <a:lnTo>
                      <a:pt x="58" y="4"/>
                    </a:lnTo>
                    <a:lnTo>
                      <a:pt x="58" y="4"/>
                    </a:lnTo>
                    <a:lnTo>
                      <a:pt x="66" y="0"/>
                    </a:lnTo>
                    <a:lnTo>
                      <a:pt x="66" y="0"/>
                    </a:lnTo>
                    <a:lnTo>
                      <a:pt x="66" y="0"/>
                    </a:lnTo>
                    <a:lnTo>
                      <a:pt x="66" y="0"/>
                    </a:lnTo>
                    <a:lnTo>
                      <a:pt x="58" y="4"/>
                    </a:lnTo>
                    <a:lnTo>
                      <a:pt x="58" y="4"/>
                    </a:lnTo>
                    <a:lnTo>
                      <a:pt x="46" y="6"/>
                    </a:lnTo>
                    <a:lnTo>
                      <a:pt x="34" y="8"/>
                    </a:lnTo>
                    <a:lnTo>
                      <a:pt x="34" y="8"/>
                    </a:lnTo>
                    <a:lnTo>
                      <a:pt x="20" y="6"/>
                    </a:lnTo>
                    <a:lnTo>
                      <a:pt x="8" y="4"/>
                    </a:lnTo>
                    <a:lnTo>
                      <a:pt x="8"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6" name="Google Shape;416;p21"/>
              <p:cNvSpPr/>
              <p:nvPr/>
            </p:nvSpPr>
            <p:spPr>
              <a:xfrm>
                <a:off x="6927863" y="2671771"/>
                <a:ext cx="104775" cy="33338"/>
              </a:xfrm>
              <a:custGeom>
                <a:avLst/>
                <a:gdLst/>
                <a:ahLst/>
                <a:cxnLst/>
                <a:rect l="l" t="t" r="r" b="b"/>
                <a:pathLst>
                  <a:path w="66" h="21" extrusionOk="0">
                    <a:moveTo>
                      <a:pt x="66" y="6"/>
                    </a:moveTo>
                    <a:lnTo>
                      <a:pt x="66" y="6"/>
                    </a:lnTo>
                    <a:lnTo>
                      <a:pt x="66" y="6"/>
                    </a:lnTo>
                    <a:lnTo>
                      <a:pt x="66" y="6"/>
                    </a:lnTo>
                    <a:lnTo>
                      <a:pt x="66" y="6"/>
                    </a:lnTo>
                    <a:lnTo>
                      <a:pt x="66" y="6"/>
                    </a:lnTo>
                    <a:close/>
                    <a:moveTo>
                      <a:pt x="0" y="0"/>
                    </a:moveTo>
                    <a:lnTo>
                      <a:pt x="0" y="0"/>
                    </a:lnTo>
                    <a:lnTo>
                      <a:pt x="0" y="15"/>
                    </a:lnTo>
                    <a:lnTo>
                      <a:pt x="0" y="15"/>
                    </a:lnTo>
                    <a:lnTo>
                      <a:pt x="0" y="15"/>
                    </a:lnTo>
                    <a:lnTo>
                      <a:pt x="0" y="17"/>
                    </a:lnTo>
                    <a:lnTo>
                      <a:pt x="0" y="17"/>
                    </a:lnTo>
                    <a:lnTo>
                      <a:pt x="9" y="20"/>
                    </a:lnTo>
                    <a:lnTo>
                      <a:pt x="9" y="20"/>
                    </a:lnTo>
                    <a:lnTo>
                      <a:pt x="9" y="20"/>
                    </a:lnTo>
                    <a:lnTo>
                      <a:pt x="9" y="20"/>
                    </a:lnTo>
                    <a:lnTo>
                      <a:pt x="16" y="21"/>
                    </a:lnTo>
                    <a:lnTo>
                      <a:pt x="16" y="21"/>
                    </a:lnTo>
                    <a:lnTo>
                      <a:pt x="25" y="20"/>
                    </a:lnTo>
                    <a:lnTo>
                      <a:pt x="25" y="20"/>
                    </a:lnTo>
                    <a:lnTo>
                      <a:pt x="36" y="20"/>
                    </a:lnTo>
                    <a:lnTo>
                      <a:pt x="45" y="16"/>
                    </a:lnTo>
                    <a:lnTo>
                      <a:pt x="45" y="16"/>
                    </a:lnTo>
                    <a:lnTo>
                      <a:pt x="57" y="11"/>
                    </a:lnTo>
                    <a:lnTo>
                      <a:pt x="66" y="6"/>
                    </a:lnTo>
                    <a:lnTo>
                      <a:pt x="66" y="6"/>
                    </a:lnTo>
                    <a:lnTo>
                      <a:pt x="66" y="6"/>
                    </a:lnTo>
                    <a:lnTo>
                      <a:pt x="66" y="6"/>
                    </a:lnTo>
                    <a:lnTo>
                      <a:pt x="66" y="3"/>
                    </a:lnTo>
                    <a:lnTo>
                      <a:pt x="66" y="0"/>
                    </a:lnTo>
                    <a:lnTo>
                      <a:pt x="66" y="0"/>
                    </a:lnTo>
                    <a:lnTo>
                      <a:pt x="58" y="4"/>
                    </a:lnTo>
                    <a:lnTo>
                      <a:pt x="58" y="4"/>
                    </a:lnTo>
                    <a:lnTo>
                      <a:pt x="46" y="6"/>
                    </a:lnTo>
                    <a:lnTo>
                      <a:pt x="34" y="8"/>
                    </a:lnTo>
                    <a:lnTo>
                      <a:pt x="34" y="8"/>
                    </a:lnTo>
                    <a:lnTo>
                      <a:pt x="20" y="6"/>
                    </a:lnTo>
                    <a:lnTo>
                      <a:pt x="8" y="4"/>
                    </a:lnTo>
                    <a:lnTo>
                      <a:pt x="8" y="4"/>
                    </a:lnTo>
                    <a:lnTo>
                      <a:pt x="0" y="0"/>
                    </a:lnTo>
                    <a:close/>
                  </a:path>
                </a:pathLst>
              </a:custGeom>
              <a:solidFill>
                <a:srgbClr val="D198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7" name="Google Shape;417;p21"/>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8" name="Google Shape;418;p21"/>
              <p:cNvSpPr/>
              <p:nvPr/>
            </p:nvSpPr>
            <p:spPr>
              <a:xfrm>
                <a:off x="6927863" y="2671771"/>
                <a:ext cx="104775" cy="33338"/>
              </a:xfrm>
              <a:custGeom>
                <a:avLst/>
                <a:gdLst/>
                <a:ahLst/>
                <a:cxnLst/>
                <a:rect l="l" t="t" r="r" b="b"/>
                <a:pathLst>
                  <a:path w="66" h="21" extrusionOk="0">
                    <a:moveTo>
                      <a:pt x="0" y="0"/>
                    </a:moveTo>
                    <a:lnTo>
                      <a:pt x="0" y="0"/>
                    </a:lnTo>
                    <a:lnTo>
                      <a:pt x="0" y="15"/>
                    </a:lnTo>
                    <a:lnTo>
                      <a:pt x="0" y="15"/>
                    </a:lnTo>
                    <a:lnTo>
                      <a:pt x="0" y="15"/>
                    </a:lnTo>
                    <a:lnTo>
                      <a:pt x="0" y="17"/>
                    </a:lnTo>
                    <a:lnTo>
                      <a:pt x="0" y="17"/>
                    </a:lnTo>
                    <a:lnTo>
                      <a:pt x="9" y="20"/>
                    </a:lnTo>
                    <a:lnTo>
                      <a:pt x="9" y="20"/>
                    </a:lnTo>
                    <a:lnTo>
                      <a:pt x="9" y="20"/>
                    </a:lnTo>
                    <a:lnTo>
                      <a:pt x="9" y="20"/>
                    </a:lnTo>
                    <a:lnTo>
                      <a:pt x="16" y="21"/>
                    </a:lnTo>
                    <a:lnTo>
                      <a:pt x="16" y="21"/>
                    </a:lnTo>
                    <a:lnTo>
                      <a:pt x="25" y="20"/>
                    </a:lnTo>
                    <a:lnTo>
                      <a:pt x="25" y="20"/>
                    </a:lnTo>
                    <a:lnTo>
                      <a:pt x="36" y="20"/>
                    </a:lnTo>
                    <a:lnTo>
                      <a:pt x="45" y="16"/>
                    </a:lnTo>
                    <a:lnTo>
                      <a:pt x="45" y="16"/>
                    </a:lnTo>
                    <a:lnTo>
                      <a:pt x="57" y="11"/>
                    </a:lnTo>
                    <a:lnTo>
                      <a:pt x="66" y="6"/>
                    </a:lnTo>
                    <a:lnTo>
                      <a:pt x="66" y="6"/>
                    </a:lnTo>
                    <a:lnTo>
                      <a:pt x="66" y="6"/>
                    </a:lnTo>
                    <a:lnTo>
                      <a:pt x="66" y="6"/>
                    </a:lnTo>
                    <a:lnTo>
                      <a:pt x="66" y="3"/>
                    </a:lnTo>
                    <a:lnTo>
                      <a:pt x="66" y="0"/>
                    </a:lnTo>
                    <a:lnTo>
                      <a:pt x="66" y="0"/>
                    </a:lnTo>
                    <a:lnTo>
                      <a:pt x="58" y="4"/>
                    </a:lnTo>
                    <a:lnTo>
                      <a:pt x="58" y="4"/>
                    </a:lnTo>
                    <a:lnTo>
                      <a:pt x="46" y="6"/>
                    </a:lnTo>
                    <a:lnTo>
                      <a:pt x="34" y="8"/>
                    </a:lnTo>
                    <a:lnTo>
                      <a:pt x="34" y="8"/>
                    </a:lnTo>
                    <a:lnTo>
                      <a:pt x="20" y="6"/>
                    </a:lnTo>
                    <a:lnTo>
                      <a:pt x="8" y="4"/>
                    </a:lnTo>
                    <a:lnTo>
                      <a:pt x="8"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9" name="Google Shape;419;p21"/>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0" name="Google Shape;420;p21"/>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1" name="Google Shape;421;p21"/>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D198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2" name="Google Shape;422;p21"/>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3" name="Google Shape;423;p21"/>
              <p:cNvSpPr/>
              <p:nvPr/>
            </p:nvSpPr>
            <p:spPr>
              <a:xfrm>
                <a:off x="6926275" y="2681296"/>
                <a:ext cx="106363" cy="184151"/>
              </a:xfrm>
              <a:custGeom>
                <a:avLst/>
                <a:gdLst/>
                <a:ahLst/>
                <a:cxnLst/>
                <a:rect l="l" t="t" r="r" b="b"/>
                <a:pathLst>
                  <a:path w="67" h="116" extrusionOk="0">
                    <a:moveTo>
                      <a:pt x="41" y="112"/>
                    </a:moveTo>
                    <a:lnTo>
                      <a:pt x="41" y="112"/>
                    </a:lnTo>
                    <a:lnTo>
                      <a:pt x="38" y="115"/>
                    </a:lnTo>
                    <a:lnTo>
                      <a:pt x="33" y="116"/>
                    </a:lnTo>
                    <a:lnTo>
                      <a:pt x="30" y="115"/>
                    </a:lnTo>
                    <a:lnTo>
                      <a:pt x="27" y="112"/>
                    </a:lnTo>
                    <a:lnTo>
                      <a:pt x="27" y="112"/>
                    </a:lnTo>
                    <a:lnTo>
                      <a:pt x="14" y="72"/>
                    </a:lnTo>
                    <a:lnTo>
                      <a:pt x="14" y="72"/>
                    </a:lnTo>
                    <a:lnTo>
                      <a:pt x="6" y="44"/>
                    </a:lnTo>
                    <a:lnTo>
                      <a:pt x="1" y="16"/>
                    </a:lnTo>
                    <a:lnTo>
                      <a:pt x="0" y="14"/>
                    </a:lnTo>
                    <a:lnTo>
                      <a:pt x="0" y="14"/>
                    </a:lnTo>
                    <a:lnTo>
                      <a:pt x="1" y="11"/>
                    </a:lnTo>
                    <a:lnTo>
                      <a:pt x="1" y="11"/>
                    </a:lnTo>
                    <a:lnTo>
                      <a:pt x="1" y="11"/>
                    </a:lnTo>
                    <a:lnTo>
                      <a:pt x="1" y="11"/>
                    </a:lnTo>
                    <a:lnTo>
                      <a:pt x="9" y="14"/>
                    </a:lnTo>
                    <a:lnTo>
                      <a:pt x="17" y="15"/>
                    </a:lnTo>
                    <a:lnTo>
                      <a:pt x="25" y="14"/>
                    </a:lnTo>
                    <a:lnTo>
                      <a:pt x="35" y="14"/>
                    </a:lnTo>
                    <a:lnTo>
                      <a:pt x="35" y="14"/>
                    </a:lnTo>
                    <a:lnTo>
                      <a:pt x="43" y="11"/>
                    </a:lnTo>
                    <a:lnTo>
                      <a:pt x="52" y="8"/>
                    </a:lnTo>
                    <a:lnTo>
                      <a:pt x="67" y="0"/>
                    </a:lnTo>
                    <a:lnTo>
                      <a:pt x="67" y="0"/>
                    </a:lnTo>
                    <a:lnTo>
                      <a:pt x="67" y="13"/>
                    </a:lnTo>
                    <a:lnTo>
                      <a:pt x="64" y="25"/>
                    </a:lnTo>
                    <a:lnTo>
                      <a:pt x="64" y="25"/>
                    </a:lnTo>
                    <a:lnTo>
                      <a:pt x="51" y="77"/>
                    </a:lnTo>
                    <a:lnTo>
                      <a:pt x="41" y="112"/>
                    </a:lnTo>
                    <a:lnTo>
                      <a:pt x="41" y="11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4" name="Google Shape;424;p21"/>
              <p:cNvSpPr/>
              <p:nvPr/>
            </p:nvSpPr>
            <p:spPr>
              <a:xfrm>
                <a:off x="7035813" y="4684727"/>
                <a:ext cx="274638" cy="185738"/>
              </a:xfrm>
              <a:custGeom>
                <a:avLst/>
                <a:gdLst/>
                <a:ahLst/>
                <a:cxnLst/>
                <a:rect l="l" t="t" r="r" b="b"/>
                <a:pathLst>
                  <a:path w="173" h="117" extrusionOk="0">
                    <a:moveTo>
                      <a:pt x="13" y="3"/>
                    </a:moveTo>
                    <a:lnTo>
                      <a:pt x="13" y="3"/>
                    </a:lnTo>
                    <a:lnTo>
                      <a:pt x="17" y="0"/>
                    </a:lnTo>
                    <a:lnTo>
                      <a:pt x="20" y="0"/>
                    </a:lnTo>
                    <a:lnTo>
                      <a:pt x="24" y="1"/>
                    </a:lnTo>
                    <a:lnTo>
                      <a:pt x="26" y="4"/>
                    </a:lnTo>
                    <a:lnTo>
                      <a:pt x="26" y="4"/>
                    </a:lnTo>
                    <a:lnTo>
                      <a:pt x="33" y="11"/>
                    </a:lnTo>
                    <a:lnTo>
                      <a:pt x="39" y="20"/>
                    </a:lnTo>
                    <a:lnTo>
                      <a:pt x="55" y="35"/>
                    </a:lnTo>
                    <a:lnTo>
                      <a:pt x="72" y="49"/>
                    </a:lnTo>
                    <a:lnTo>
                      <a:pt x="89" y="58"/>
                    </a:lnTo>
                    <a:lnTo>
                      <a:pt x="89" y="58"/>
                    </a:lnTo>
                    <a:lnTo>
                      <a:pt x="91" y="58"/>
                    </a:lnTo>
                    <a:lnTo>
                      <a:pt x="94" y="57"/>
                    </a:lnTo>
                    <a:lnTo>
                      <a:pt x="102" y="54"/>
                    </a:lnTo>
                    <a:lnTo>
                      <a:pt x="111" y="49"/>
                    </a:lnTo>
                    <a:lnTo>
                      <a:pt x="115" y="47"/>
                    </a:lnTo>
                    <a:lnTo>
                      <a:pt x="116" y="49"/>
                    </a:lnTo>
                    <a:lnTo>
                      <a:pt x="116" y="49"/>
                    </a:lnTo>
                    <a:lnTo>
                      <a:pt x="122" y="57"/>
                    </a:lnTo>
                    <a:lnTo>
                      <a:pt x="128" y="66"/>
                    </a:lnTo>
                    <a:lnTo>
                      <a:pt x="143" y="81"/>
                    </a:lnTo>
                    <a:lnTo>
                      <a:pt x="158" y="93"/>
                    </a:lnTo>
                    <a:lnTo>
                      <a:pt x="169" y="103"/>
                    </a:lnTo>
                    <a:lnTo>
                      <a:pt x="169" y="103"/>
                    </a:lnTo>
                    <a:lnTo>
                      <a:pt x="172" y="106"/>
                    </a:lnTo>
                    <a:lnTo>
                      <a:pt x="172" y="106"/>
                    </a:lnTo>
                    <a:lnTo>
                      <a:pt x="173" y="108"/>
                    </a:lnTo>
                    <a:lnTo>
                      <a:pt x="173" y="109"/>
                    </a:lnTo>
                    <a:lnTo>
                      <a:pt x="171" y="113"/>
                    </a:lnTo>
                    <a:lnTo>
                      <a:pt x="167" y="117"/>
                    </a:lnTo>
                    <a:lnTo>
                      <a:pt x="163" y="117"/>
                    </a:lnTo>
                    <a:lnTo>
                      <a:pt x="101" y="106"/>
                    </a:lnTo>
                    <a:lnTo>
                      <a:pt x="101" y="106"/>
                    </a:lnTo>
                    <a:lnTo>
                      <a:pt x="94" y="103"/>
                    </a:lnTo>
                    <a:lnTo>
                      <a:pt x="87" y="101"/>
                    </a:lnTo>
                    <a:lnTo>
                      <a:pt x="82" y="97"/>
                    </a:lnTo>
                    <a:lnTo>
                      <a:pt x="77" y="92"/>
                    </a:lnTo>
                    <a:lnTo>
                      <a:pt x="77" y="92"/>
                    </a:lnTo>
                    <a:lnTo>
                      <a:pt x="58" y="68"/>
                    </a:lnTo>
                    <a:lnTo>
                      <a:pt x="58" y="68"/>
                    </a:lnTo>
                    <a:lnTo>
                      <a:pt x="44" y="54"/>
                    </a:lnTo>
                    <a:lnTo>
                      <a:pt x="39" y="50"/>
                    </a:lnTo>
                    <a:lnTo>
                      <a:pt x="36" y="49"/>
                    </a:lnTo>
                    <a:lnTo>
                      <a:pt x="34" y="47"/>
                    </a:lnTo>
                    <a:lnTo>
                      <a:pt x="31" y="49"/>
                    </a:lnTo>
                    <a:lnTo>
                      <a:pt x="30" y="52"/>
                    </a:lnTo>
                    <a:lnTo>
                      <a:pt x="30" y="52"/>
                    </a:lnTo>
                    <a:lnTo>
                      <a:pt x="26" y="93"/>
                    </a:lnTo>
                    <a:lnTo>
                      <a:pt x="10" y="90"/>
                    </a:lnTo>
                    <a:lnTo>
                      <a:pt x="10" y="90"/>
                    </a:lnTo>
                    <a:lnTo>
                      <a:pt x="8" y="81"/>
                    </a:lnTo>
                    <a:lnTo>
                      <a:pt x="3" y="62"/>
                    </a:lnTo>
                    <a:lnTo>
                      <a:pt x="3" y="62"/>
                    </a:lnTo>
                    <a:lnTo>
                      <a:pt x="2" y="52"/>
                    </a:lnTo>
                    <a:lnTo>
                      <a:pt x="0" y="41"/>
                    </a:lnTo>
                    <a:lnTo>
                      <a:pt x="0" y="31"/>
                    </a:lnTo>
                    <a:lnTo>
                      <a:pt x="3" y="22"/>
                    </a:lnTo>
                    <a:lnTo>
                      <a:pt x="3" y="22"/>
                    </a:lnTo>
                    <a:lnTo>
                      <a:pt x="9" y="11"/>
                    </a:lnTo>
                    <a:lnTo>
                      <a:pt x="13" y="3"/>
                    </a:lnTo>
                    <a:lnTo>
                      <a:pt x="13" y="3"/>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5" name="Google Shape;425;p21"/>
              <p:cNvSpPr/>
              <p:nvPr/>
            </p:nvSpPr>
            <p:spPr>
              <a:xfrm>
                <a:off x="6815150" y="4714889"/>
                <a:ext cx="106363" cy="180976"/>
              </a:xfrm>
              <a:custGeom>
                <a:avLst/>
                <a:gdLst/>
                <a:ahLst/>
                <a:cxnLst/>
                <a:rect l="l" t="t" r="r" b="b"/>
                <a:pathLst>
                  <a:path w="67" h="114" extrusionOk="0">
                    <a:moveTo>
                      <a:pt x="65" y="0"/>
                    </a:moveTo>
                    <a:lnTo>
                      <a:pt x="65" y="0"/>
                    </a:lnTo>
                    <a:lnTo>
                      <a:pt x="65" y="6"/>
                    </a:lnTo>
                    <a:lnTo>
                      <a:pt x="64" y="13"/>
                    </a:lnTo>
                    <a:lnTo>
                      <a:pt x="62" y="21"/>
                    </a:lnTo>
                    <a:lnTo>
                      <a:pt x="59" y="30"/>
                    </a:lnTo>
                    <a:lnTo>
                      <a:pt x="55" y="37"/>
                    </a:lnTo>
                    <a:lnTo>
                      <a:pt x="47" y="44"/>
                    </a:lnTo>
                    <a:lnTo>
                      <a:pt x="44" y="47"/>
                    </a:lnTo>
                    <a:lnTo>
                      <a:pt x="40" y="49"/>
                    </a:lnTo>
                    <a:lnTo>
                      <a:pt x="40" y="49"/>
                    </a:lnTo>
                    <a:lnTo>
                      <a:pt x="34" y="49"/>
                    </a:lnTo>
                    <a:lnTo>
                      <a:pt x="26" y="49"/>
                    </a:lnTo>
                    <a:lnTo>
                      <a:pt x="26" y="49"/>
                    </a:lnTo>
                    <a:lnTo>
                      <a:pt x="19" y="48"/>
                    </a:lnTo>
                    <a:lnTo>
                      <a:pt x="14" y="46"/>
                    </a:lnTo>
                    <a:lnTo>
                      <a:pt x="14" y="46"/>
                    </a:lnTo>
                    <a:lnTo>
                      <a:pt x="10" y="44"/>
                    </a:lnTo>
                    <a:lnTo>
                      <a:pt x="9" y="42"/>
                    </a:lnTo>
                    <a:lnTo>
                      <a:pt x="8" y="39"/>
                    </a:lnTo>
                    <a:lnTo>
                      <a:pt x="8" y="38"/>
                    </a:lnTo>
                    <a:lnTo>
                      <a:pt x="8" y="38"/>
                    </a:lnTo>
                    <a:lnTo>
                      <a:pt x="5" y="44"/>
                    </a:lnTo>
                    <a:lnTo>
                      <a:pt x="2" y="51"/>
                    </a:lnTo>
                    <a:lnTo>
                      <a:pt x="0" y="61"/>
                    </a:lnTo>
                    <a:lnTo>
                      <a:pt x="0" y="61"/>
                    </a:lnTo>
                    <a:lnTo>
                      <a:pt x="0" y="76"/>
                    </a:lnTo>
                    <a:lnTo>
                      <a:pt x="2" y="92"/>
                    </a:lnTo>
                    <a:lnTo>
                      <a:pt x="4" y="100"/>
                    </a:lnTo>
                    <a:lnTo>
                      <a:pt x="7" y="107"/>
                    </a:lnTo>
                    <a:lnTo>
                      <a:pt x="10" y="112"/>
                    </a:lnTo>
                    <a:lnTo>
                      <a:pt x="13" y="113"/>
                    </a:lnTo>
                    <a:lnTo>
                      <a:pt x="14" y="113"/>
                    </a:lnTo>
                    <a:lnTo>
                      <a:pt x="14" y="113"/>
                    </a:lnTo>
                    <a:lnTo>
                      <a:pt x="18" y="114"/>
                    </a:lnTo>
                    <a:lnTo>
                      <a:pt x="24" y="114"/>
                    </a:lnTo>
                    <a:lnTo>
                      <a:pt x="29" y="112"/>
                    </a:lnTo>
                    <a:lnTo>
                      <a:pt x="31" y="109"/>
                    </a:lnTo>
                    <a:lnTo>
                      <a:pt x="35" y="105"/>
                    </a:lnTo>
                    <a:lnTo>
                      <a:pt x="35" y="105"/>
                    </a:lnTo>
                    <a:lnTo>
                      <a:pt x="40" y="97"/>
                    </a:lnTo>
                    <a:lnTo>
                      <a:pt x="45" y="87"/>
                    </a:lnTo>
                    <a:lnTo>
                      <a:pt x="54" y="67"/>
                    </a:lnTo>
                    <a:lnTo>
                      <a:pt x="60" y="48"/>
                    </a:lnTo>
                    <a:lnTo>
                      <a:pt x="64" y="38"/>
                    </a:lnTo>
                    <a:lnTo>
                      <a:pt x="64" y="38"/>
                    </a:lnTo>
                    <a:lnTo>
                      <a:pt x="64" y="36"/>
                    </a:lnTo>
                    <a:lnTo>
                      <a:pt x="64" y="36"/>
                    </a:lnTo>
                    <a:lnTo>
                      <a:pt x="65" y="30"/>
                    </a:lnTo>
                    <a:lnTo>
                      <a:pt x="65" y="30"/>
                    </a:lnTo>
                    <a:lnTo>
                      <a:pt x="66" y="23"/>
                    </a:lnTo>
                    <a:lnTo>
                      <a:pt x="66" y="23"/>
                    </a:lnTo>
                    <a:lnTo>
                      <a:pt x="67" y="10"/>
                    </a:lnTo>
                    <a:lnTo>
                      <a:pt x="66" y="2"/>
                    </a:lnTo>
                    <a:lnTo>
                      <a:pt x="66" y="2"/>
                    </a:lnTo>
                    <a:lnTo>
                      <a:pt x="65" y="0"/>
                    </a:lnTo>
                    <a:lnTo>
                      <a:pt x="65"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6" name="Google Shape;426;p21"/>
              <p:cNvSpPr/>
              <p:nvPr/>
            </p:nvSpPr>
            <p:spPr>
              <a:xfrm>
                <a:off x="7556514" y="2393957"/>
                <a:ext cx="3175" cy="49213"/>
              </a:xfrm>
              <a:custGeom>
                <a:avLst/>
                <a:gdLst/>
                <a:ahLst/>
                <a:cxnLst/>
                <a:rect l="l" t="t" r="r" b="b"/>
                <a:pathLst>
                  <a:path w="2" h="31" extrusionOk="0">
                    <a:moveTo>
                      <a:pt x="0" y="0"/>
                    </a:moveTo>
                    <a:lnTo>
                      <a:pt x="0" y="31"/>
                    </a:lnTo>
                    <a:lnTo>
                      <a:pt x="0" y="31"/>
                    </a:lnTo>
                    <a:lnTo>
                      <a:pt x="0" y="31"/>
                    </a:lnTo>
                    <a:lnTo>
                      <a:pt x="2"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7" name="Google Shape;427;p21"/>
              <p:cNvSpPr/>
              <p:nvPr/>
            </p:nvSpPr>
            <p:spPr>
              <a:xfrm>
                <a:off x="7556514" y="2393957"/>
                <a:ext cx="3175" cy="49213"/>
              </a:xfrm>
              <a:custGeom>
                <a:avLst/>
                <a:gdLst/>
                <a:ahLst/>
                <a:cxnLst/>
                <a:rect l="l" t="t" r="r" b="b"/>
                <a:pathLst>
                  <a:path w="2" h="31" extrusionOk="0">
                    <a:moveTo>
                      <a:pt x="0" y="0"/>
                    </a:moveTo>
                    <a:lnTo>
                      <a:pt x="0" y="31"/>
                    </a:lnTo>
                    <a:lnTo>
                      <a:pt x="0" y="31"/>
                    </a:lnTo>
                    <a:lnTo>
                      <a:pt x="0" y="31"/>
                    </a:lnTo>
                    <a:lnTo>
                      <a:pt x="2"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8" name="Google Shape;428;p21"/>
              <p:cNvSpPr/>
              <p:nvPr/>
            </p:nvSpPr>
            <p:spPr>
              <a:xfrm>
                <a:off x="7556514" y="2443170"/>
                <a:ext cx="14288" cy="33338"/>
              </a:xfrm>
              <a:custGeom>
                <a:avLst/>
                <a:gdLst/>
                <a:ahLst/>
                <a:cxnLst/>
                <a:rect l="l" t="t" r="r" b="b"/>
                <a:pathLst>
                  <a:path w="9" h="21" extrusionOk="0">
                    <a:moveTo>
                      <a:pt x="0" y="6"/>
                    </a:moveTo>
                    <a:lnTo>
                      <a:pt x="0" y="21"/>
                    </a:lnTo>
                    <a:lnTo>
                      <a:pt x="0" y="21"/>
                    </a:lnTo>
                    <a:lnTo>
                      <a:pt x="9" y="20"/>
                    </a:lnTo>
                    <a:lnTo>
                      <a:pt x="9" y="20"/>
                    </a:lnTo>
                    <a:lnTo>
                      <a:pt x="0" y="6"/>
                    </a:lnTo>
                    <a:close/>
                    <a:moveTo>
                      <a:pt x="0" y="0"/>
                    </a:moveTo>
                    <a:lnTo>
                      <a:pt x="0" y="0"/>
                    </a:lnTo>
                    <a:lnTo>
                      <a:pt x="0" y="0"/>
                    </a:lnTo>
                    <a:lnTo>
                      <a:pt x="0" y="6"/>
                    </a:lnTo>
                    <a:lnTo>
                      <a:pt x="0"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9" name="Google Shape;429;p21"/>
              <p:cNvSpPr/>
              <p:nvPr/>
            </p:nvSpPr>
            <p:spPr>
              <a:xfrm>
                <a:off x="7556514" y="2452695"/>
                <a:ext cx="14288" cy="23813"/>
              </a:xfrm>
              <a:custGeom>
                <a:avLst/>
                <a:gdLst/>
                <a:ahLst/>
                <a:cxnLst/>
                <a:rect l="l" t="t" r="r" b="b"/>
                <a:pathLst>
                  <a:path w="9" h="15" extrusionOk="0">
                    <a:moveTo>
                      <a:pt x="0" y="0"/>
                    </a:moveTo>
                    <a:lnTo>
                      <a:pt x="0" y="15"/>
                    </a:lnTo>
                    <a:lnTo>
                      <a:pt x="0" y="15"/>
                    </a:lnTo>
                    <a:lnTo>
                      <a:pt x="9" y="14"/>
                    </a:lnTo>
                    <a:lnTo>
                      <a:pt x="9" y="1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0" name="Google Shape;430;p21"/>
              <p:cNvSpPr/>
              <p:nvPr/>
            </p:nvSpPr>
            <p:spPr>
              <a:xfrm>
                <a:off x="7556514" y="2443170"/>
                <a:ext cx="0" cy="9525"/>
              </a:xfrm>
              <a:custGeom>
                <a:avLst/>
                <a:gdLst/>
                <a:ahLst/>
                <a:cxnLst/>
                <a:rect l="l" t="t" r="r" b="b"/>
                <a:pathLst>
                  <a:path w="120000" h="6" extrusionOk="0">
                    <a:moveTo>
                      <a:pt x="0" y="0"/>
                    </a:moveTo>
                    <a:lnTo>
                      <a:pt x="0" y="0"/>
                    </a:lnTo>
                    <a:lnTo>
                      <a:pt x="0" y="0"/>
                    </a:lnTo>
                    <a:lnTo>
                      <a:pt x="0" y="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1" name="Google Shape;431;p21"/>
              <p:cNvSpPr/>
              <p:nvPr/>
            </p:nvSpPr>
            <p:spPr>
              <a:xfrm>
                <a:off x="7556514" y="2390782"/>
                <a:ext cx="184150" cy="84138"/>
              </a:xfrm>
              <a:custGeom>
                <a:avLst/>
                <a:gdLst/>
                <a:ahLst/>
                <a:cxnLst/>
                <a:rect l="l" t="t" r="r" b="b"/>
                <a:pathLst>
                  <a:path w="116" h="53" extrusionOk="0">
                    <a:moveTo>
                      <a:pt x="116" y="0"/>
                    </a:moveTo>
                    <a:lnTo>
                      <a:pt x="90" y="6"/>
                    </a:lnTo>
                    <a:lnTo>
                      <a:pt x="90" y="6"/>
                    </a:lnTo>
                    <a:lnTo>
                      <a:pt x="74" y="9"/>
                    </a:lnTo>
                    <a:lnTo>
                      <a:pt x="56" y="11"/>
                    </a:lnTo>
                    <a:lnTo>
                      <a:pt x="56" y="11"/>
                    </a:lnTo>
                    <a:lnTo>
                      <a:pt x="44" y="9"/>
                    </a:lnTo>
                    <a:lnTo>
                      <a:pt x="31" y="8"/>
                    </a:lnTo>
                    <a:lnTo>
                      <a:pt x="2" y="2"/>
                    </a:lnTo>
                    <a:lnTo>
                      <a:pt x="0" y="33"/>
                    </a:lnTo>
                    <a:lnTo>
                      <a:pt x="0" y="39"/>
                    </a:lnTo>
                    <a:lnTo>
                      <a:pt x="0" y="39"/>
                    </a:lnTo>
                    <a:lnTo>
                      <a:pt x="9" y="53"/>
                    </a:lnTo>
                    <a:lnTo>
                      <a:pt x="9" y="53"/>
                    </a:lnTo>
                    <a:lnTo>
                      <a:pt x="24" y="52"/>
                    </a:lnTo>
                    <a:lnTo>
                      <a:pt x="36" y="50"/>
                    </a:lnTo>
                    <a:lnTo>
                      <a:pt x="49" y="47"/>
                    </a:lnTo>
                    <a:lnTo>
                      <a:pt x="60" y="43"/>
                    </a:lnTo>
                    <a:lnTo>
                      <a:pt x="69" y="39"/>
                    </a:lnTo>
                    <a:lnTo>
                      <a:pt x="77" y="34"/>
                    </a:lnTo>
                    <a:lnTo>
                      <a:pt x="92" y="24"/>
                    </a:lnTo>
                    <a:lnTo>
                      <a:pt x="103" y="16"/>
                    </a:lnTo>
                    <a:lnTo>
                      <a:pt x="110" y="7"/>
                    </a:lnTo>
                    <a:lnTo>
                      <a:pt x="116" y="0"/>
                    </a:lnTo>
                    <a:close/>
                  </a:path>
                </a:pathLst>
              </a:custGeom>
              <a:solidFill>
                <a:srgbClr val="E2CB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2" name="Google Shape;432;p21"/>
              <p:cNvSpPr/>
              <p:nvPr/>
            </p:nvSpPr>
            <p:spPr>
              <a:xfrm>
                <a:off x="7556514" y="2390782"/>
                <a:ext cx="184150" cy="84138"/>
              </a:xfrm>
              <a:custGeom>
                <a:avLst/>
                <a:gdLst/>
                <a:ahLst/>
                <a:cxnLst/>
                <a:rect l="l" t="t" r="r" b="b"/>
                <a:pathLst>
                  <a:path w="116" h="53" extrusionOk="0">
                    <a:moveTo>
                      <a:pt x="116" y="0"/>
                    </a:moveTo>
                    <a:lnTo>
                      <a:pt x="90" y="6"/>
                    </a:lnTo>
                    <a:lnTo>
                      <a:pt x="90" y="6"/>
                    </a:lnTo>
                    <a:lnTo>
                      <a:pt x="74" y="9"/>
                    </a:lnTo>
                    <a:lnTo>
                      <a:pt x="56" y="11"/>
                    </a:lnTo>
                    <a:lnTo>
                      <a:pt x="56" y="11"/>
                    </a:lnTo>
                    <a:lnTo>
                      <a:pt x="44" y="9"/>
                    </a:lnTo>
                    <a:lnTo>
                      <a:pt x="31" y="8"/>
                    </a:lnTo>
                    <a:lnTo>
                      <a:pt x="2" y="2"/>
                    </a:lnTo>
                    <a:lnTo>
                      <a:pt x="0" y="33"/>
                    </a:lnTo>
                    <a:lnTo>
                      <a:pt x="0" y="39"/>
                    </a:lnTo>
                    <a:lnTo>
                      <a:pt x="0" y="39"/>
                    </a:lnTo>
                    <a:lnTo>
                      <a:pt x="9" y="53"/>
                    </a:lnTo>
                    <a:lnTo>
                      <a:pt x="9" y="53"/>
                    </a:lnTo>
                    <a:lnTo>
                      <a:pt x="24" y="52"/>
                    </a:lnTo>
                    <a:lnTo>
                      <a:pt x="36" y="50"/>
                    </a:lnTo>
                    <a:lnTo>
                      <a:pt x="49" y="47"/>
                    </a:lnTo>
                    <a:lnTo>
                      <a:pt x="60" y="43"/>
                    </a:lnTo>
                    <a:lnTo>
                      <a:pt x="69" y="39"/>
                    </a:lnTo>
                    <a:lnTo>
                      <a:pt x="77" y="34"/>
                    </a:lnTo>
                    <a:lnTo>
                      <a:pt x="92" y="24"/>
                    </a:lnTo>
                    <a:lnTo>
                      <a:pt x="103" y="16"/>
                    </a:lnTo>
                    <a:lnTo>
                      <a:pt x="110" y="7"/>
                    </a:lnTo>
                    <a:lnTo>
                      <a:pt x="11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33" name="Google Shape;433;p21"/>
            <p:cNvGrpSpPr/>
            <p:nvPr/>
          </p:nvGrpSpPr>
          <p:grpSpPr>
            <a:xfrm>
              <a:off x="5884378" y="1401145"/>
              <a:ext cx="1335996" cy="3051672"/>
              <a:chOff x="928688" y="1387475"/>
              <a:chExt cx="1787525" cy="4083050"/>
            </a:xfrm>
          </p:grpSpPr>
          <p:sp>
            <p:nvSpPr>
              <p:cNvPr id="434" name="Google Shape;434;p21"/>
              <p:cNvSpPr/>
              <p:nvPr/>
            </p:nvSpPr>
            <p:spPr>
              <a:xfrm>
                <a:off x="1827213" y="1501775"/>
                <a:ext cx="650875" cy="879475"/>
              </a:xfrm>
              <a:custGeom>
                <a:avLst/>
                <a:gdLst/>
                <a:ahLst/>
                <a:cxnLst/>
                <a:rect l="l" t="t" r="r" b="b"/>
                <a:pathLst>
                  <a:path w="410" h="554" extrusionOk="0">
                    <a:moveTo>
                      <a:pt x="360" y="120"/>
                    </a:moveTo>
                    <a:lnTo>
                      <a:pt x="360" y="120"/>
                    </a:lnTo>
                    <a:lnTo>
                      <a:pt x="356" y="96"/>
                    </a:lnTo>
                    <a:lnTo>
                      <a:pt x="346" y="74"/>
                    </a:lnTo>
                    <a:lnTo>
                      <a:pt x="334" y="54"/>
                    </a:lnTo>
                    <a:lnTo>
                      <a:pt x="318" y="38"/>
                    </a:lnTo>
                    <a:lnTo>
                      <a:pt x="298" y="22"/>
                    </a:lnTo>
                    <a:lnTo>
                      <a:pt x="278" y="12"/>
                    </a:lnTo>
                    <a:lnTo>
                      <a:pt x="254" y="4"/>
                    </a:lnTo>
                    <a:lnTo>
                      <a:pt x="228" y="0"/>
                    </a:lnTo>
                    <a:lnTo>
                      <a:pt x="228" y="0"/>
                    </a:lnTo>
                    <a:lnTo>
                      <a:pt x="202" y="0"/>
                    </a:lnTo>
                    <a:lnTo>
                      <a:pt x="172" y="6"/>
                    </a:lnTo>
                    <a:lnTo>
                      <a:pt x="158" y="10"/>
                    </a:lnTo>
                    <a:lnTo>
                      <a:pt x="144" y="16"/>
                    </a:lnTo>
                    <a:lnTo>
                      <a:pt x="128" y="22"/>
                    </a:lnTo>
                    <a:lnTo>
                      <a:pt x="114" y="30"/>
                    </a:lnTo>
                    <a:lnTo>
                      <a:pt x="102" y="40"/>
                    </a:lnTo>
                    <a:lnTo>
                      <a:pt x="88" y="50"/>
                    </a:lnTo>
                    <a:lnTo>
                      <a:pt x="76" y="64"/>
                    </a:lnTo>
                    <a:lnTo>
                      <a:pt x="66" y="78"/>
                    </a:lnTo>
                    <a:lnTo>
                      <a:pt x="56" y="94"/>
                    </a:lnTo>
                    <a:lnTo>
                      <a:pt x="46" y="112"/>
                    </a:lnTo>
                    <a:lnTo>
                      <a:pt x="38" y="132"/>
                    </a:lnTo>
                    <a:lnTo>
                      <a:pt x="32" y="152"/>
                    </a:lnTo>
                    <a:lnTo>
                      <a:pt x="32" y="152"/>
                    </a:lnTo>
                    <a:lnTo>
                      <a:pt x="22" y="202"/>
                    </a:lnTo>
                    <a:lnTo>
                      <a:pt x="12" y="260"/>
                    </a:lnTo>
                    <a:lnTo>
                      <a:pt x="4" y="322"/>
                    </a:lnTo>
                    <a:lnTo>
                      <a:pt x="0" y="382"/>
                    </a:lnTo>
                    <a:lnTo>
                      <a:pt x="0" y="412"/>
                    </a:lnTo>
                    <a:lnTo>
                      <a:pt x="0" y="438"/>
                    </a:lnTo>
                    <a:lnTo>
                      <a:pt x="2" y="464"/>
                    </a:lnTo>
                    <a:lnTo>
                      <a:pt x="4" y="486"/>
                    </a:lnTo>
                    <a:lnTo>
                      <a:pt x="8" y="506"/>
                    </a:lnTo>
                    <a:lnTo>
                      <a:pt x="16" y="520"/>
                    </a:lnTo>
                    <a:lnTo>
                      <a:pt x="24" y="532"/>
                    </a:lnTo>
                    <a:lnTo>
                      <a:pt x="28" y="536"/>
                    </a:lnTo>
                    <a:lnTo>
                      <a:pt x="34" y="538"/>
                    </a:lnTo>
                    <a:lnTo>
                      <a:pt x="34" y="538"/>
                    </a:lnTo>
                    <a:lnTo>
                      <a:pt x="50" y="542"/>
                    </a:lnTo>
                    <a:lnTo>
                      <a:pt x="70" y="546"/>
                    </a:lnTo>
                    <a:lnTo>
                      <a:pt x="96" y="550"/>
                    </a:lnTo>
                    <a:lnTo>
                      <a:pt x="126" y="552"/>
                    </a:lnTo>
                    <a:lnTo>
                      <a:pt x="158" y="554"/>
                    </a:lnTo>
                    <a:lnTo>
                      <a:pt x="194" y="554"/>
                    </a:lnTo>
                    <a:lnTo>
                      <a:pt x="228" y="552"/>
                    </a:lnTo>
                    <a:lnTo>
                      <a:pt x="264" y="548"/>
                    </a:lnTo>
                    <a:lnTo>
                      <a:pt x="298" y="544"/>
                    </a:lnTo>
                    <a:lnTo>
                      <a:pt x="328" y="534"/>
                    </a:lnTo>
                    <a:lnTo>
                      <a:pt x="356" y="524"/>
                    </a:lnTo>
                    <a:lnTo>
                      <a:pt x="368" y="518"/>
                    </a:lnTo>
                    <a:lnTo>
                      <a:pt x="380" y="510"/>
                    </a:lnTo>
                    <a:lnTo>
                      <a:pt x="388" y="502"/>
                    </a:lnTo>
                    <a:lnTo>
                      <a:pt x="396" y="492"/>
                    </a:lnTo>
                    <a:lnTo>
                      <a:pt x="402" y="482"/>
                    </a:lnTo>
                    <a:lnTo>
                      <a:pt x="408" y="470"/>
                    </a:lnTo>
                    <a:lnTo>
                      <a:pt x="410" y="458"/>
                    </a:lnTo>
                    <a:lnTo>
                      <a:pt x="410" y="446"/>
                    </a:lnTo>
                    <a:lnTo>
                      <a:pt x="408" y="430"/>
                    </a:lnTo>
                    <a:lnTo>
                      <a:pt x="404" y="416"/>
                    </a:lnTo>
                    <a:lnTo>
                      <a:pt x="404" y="416"/>
                    </a:lnTo>
                    <a:lnTo>
                      <a:pt x="360" y="12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5" name="Google Shape;435;p21"/>
              <p:cNvSpPr/>
              <p:nvPr/>
            </p:nvSpPr>
            <p:spPr>
              <a:xfrm>
                <a:off x="1827213" y="1501775"/>
                <a:ext cx="650875" cy="879475"/>
              </a:xfrm>
              <a:custGeom>
                <a:avLst/>
                <a:gdLst/>
                <a:ahLst/>
                <a:cxnLst/>
                <a:rect l="l" t="t" r="r" b="b"/>
                <a:pathLst>
                  <a:path w="410" h="554" extrusionOk="0">
                    <a:moveTo>
                      <a:pt x="360" y="120"/>
                    </a:moveTo>
                    <a:lnTo>
                      <a:pt x="360" y="120"/>
                    </a:lnTo>
                    <a:lnTo>
                      <a:pt x="356" y="96"/>
                    </a:lnTo>
                    <a:lnTo>
                      <a:pt x="346" y="74"/>
                    </a:lnTo>
                    <a:lnTo>
                      <a:pt x="334" y="54"/>
                    </a:lnTo>
                    <a:lnTo>
                      <a:pt x="318" y="38"/>
                    </a:lnTo>
                    <a:lnTo>
                      <a:pt x="298" y="22"/>
                    </a:lnTo>
                    <a:lnTo>
                      <a:pt x="278" y="12"/>
                    </a:lnTo>
                    <a:lnTo>
                      <a:pt x="254" y="4"/>
                    </a:lnTo>
                    <a:lnTo>
                      <a:pt x="228" y="0"/>
                    </a:lnTo>
                    <a:lnTo>
                      <a:pt x="228" y="0"/>
                    </a:lnTo>
                    <a:lnTo>
                      <a:pt x="202" y="0"/>
                    </a:lnTo>
                    <a:lnTo>
                      <a:pt x="172" y="6"/>
                    </a:lnTo>
                    <a:lnTo>
                      <a:pt x="158" y="10"/>
                    </a:lnTo>
                    <a:lnTo>
                      <a:pt x="144" y="16"/>
                    </a:lnTo>
                    <a:lnTo>
                      <a:pt x="128" y="22"/>
                    </a:lnTo>
                    <a:lnTo>
                      <a:pt x="114" y="30"/>
                    </a:lnTo>
                    <a:lnTo>
                      <a:pt x="102" y="40"/>
                    </a:lnTo>
                    <a:lnTo>
                      <a:pt x="88" y="50"/>
                    </a:lnTo>
                    <a:lnTo>
                      <a:pt x="76" y="64"/>
                    </a:lnTo>
                    <a:lnTo>
                      <a:pt x="66" y="78"/>
                    </a:lnTo>
                    <a:lnTo>
                      <a:pt x="56" y="94"/>
                    </a:lnTo>
                    <a:lnTo>
                      <a:pt x="46" y="112"/>
                    </a:lnTo>
                    <a:lnTo>
                      <a:pt x="38" y="132"/>
                    </a:lnTo>
                    <a:lnTo>
                      <a:pt x="32" y="152"/>
                    </a:lnTo>
                    <a:lnTo>
                      <a:pt x="32" y="152"/>
                    </a:lnTo>
                    <a:lnTo>
                      <a:pt x="22" y="202"/>
                    </a:lnTo>
                    <a:lnTo>
                      <a:pt x="12" y="260"/>
                    </a:lnTo>
                    <a:lnTo>
                      <a:pt x="4" y="322"/>
                    </a:lnTo>
                    <a:lnTo>
                      <a:pt x="0" y="382"/>
                    </a:lnTo>
                    <a:lnTo>
                      <a:pt x="0" y="412"/>
                    </a:lnTo>
                    <a:lnTo>
                      <a:pt x="0" y="438"/>
                    </a:lnTo>
                    <a:lnTo>
                      <a:pt x="2" y="464"/>
                    </a:lnTo>
                    <a:lnTo>
                      <a:pt x="4" y="486"/>
                    </a:lnTo>
                    <a:lnTo>
                      <a:pt x="8" y="506"/>
                    </a:lnTo>
                    <a:lnTo>
                      <a:pt x="16" y="520"/>
                    </a:lnTo>
                    <a:lnTo>
                      <a:pt x="24" y="532"/>
                    </a:lnTo>
                    <a:lnTo>
                      <a:pt x="28" y="536"/>
                    </a:lnTo>
                    <a:lnTo>
                      <a:pt x="34" y="538"/>
                    </a:lnTo>
                    <a:lnTo>
                      <a:pt x="34" y="538"/>
                    </a:lnTo>
                    <a:lnTo>
                      <a:pt x="50" y="542"/>
                    </a:lnTo>
                    <a:lnTo>
                      <a:pt x="70" y="546"/>
                    </a:lnTo>
                    <a:lnTo>
                      <a:pt x="96" y="550"/>
                    </a:lnTo>
                    <a:lnTo>
                      <a:pt x="126" y="552"/>
                    </a:lnTo>
                    <a:lnTo>
                      <a:pt x="158" y="554"/>
                    </a:lnTo>
                    <a:lnTo>
                      <a:pt x="194" y="554"/>
                    </a:lnTo>
                    <a:lnTo>
                      <a:pt x="228" y="552"/>
                    </a:lnTo>
                    <a:lnTo>
                      <a:pt x="264" y="548"/>
                    </a:lnTo>
                    <a:lnTo>
                      <a:pt x="298" y="544"/>
                    </a:lnTo>
                    <a:lnTo>
                      <a:pt x="328" y="534"/>
                    </a:lnTo>
                    <a:lnTo>
                      <a:pt x="356" y="524"/>
                    </a:lnTo>
                    <a:lnTo>
                      <a:pt x="368" y="518"/>
                    </a:lnTo>
                    <a:lnTo>
                      <a:pt x="380" y="510"/>
                    </a:lnTo>
                    <a:lnTo>
                      <a:pt x="388" y="502"/>
                    </a:lnTo>
                    <a:lnTo>
                      <a:pt x="396" y="492"/>
                    </a:lnTo>
                    <a:lnTo>
                      <a:pt x="402" y="482"/>
                    </a:lnTo>
                    <a:lnTo>
                      <a:pt x="408" y="470"/>
                    </a:lnTo>
                    <a:lnTo>
                      <a:pt x="410" y="458"/>
                    </a:lnTo>
                    <a:lnTo>
                      <a:pt x="410" y="446"/>
                    </a:lnTo>
                    <a:lnTo>
                      <a:pt x="408" y="430"/>
                    </a:lnTo>
                    <a:lnTo>
                      <a:pt x="404" y="416"/>
                    </a:lnTo>
                    <a:lnTo>
                      <a:pt x="404" y="416"/>
                    </a:lnTo>
                    <a:lnTo>
                      <a:pt x="360" y="12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6" name="Google Shape;436;p21"/>
              <p:cNvSpPr/>
              <p:nvPr/>
            </p:nvSpPr>
            <p:spPr>
              <a:xfrm>
                <a:off x="2573338" y="3502025"/>
                <a:ext cx="142875" cy="387350"/>
              </a:xfrm>
              <a:custGeom>
                <a:avLst/>
                <a:gdLst/>
                <a:ahLst/>
                <a:cxnLst/>
                <a:rect l="l" t="t" r="r" b="b"/>
                <a:pathLst>
                  <a:path w="90" h="244" extrusionOk="0">
                    <a:moveTo>
                      <a:pt x="8" y="0"/>
                    </a:moveTo>
                    <a:lnTo>
                      <a:pt x="8" y="0"/>
                    </a:lnTo>
                    <a:lnTo>
                      <a:pt x="6" y="10"/>
                    </a:lnTo>
                    <a:lnTo>
                      <a:pt x="2" y="34"/>
                    </a:lnTo>
                    <a:lnTo>
                      <a:pt x="0" y="48"/>
                    </a:lnTo>
                    <a:lnTo>
                      <a:pt x="0" y="64"/>
                    </a:lnTo>
                    <a:lnTo>
                      <a:pt x="2" y="78"/>
                    </a:lnTo>
                    <a:lnTo>
                      <a:pt x="4" y="90"/>
                    </a:lnTo>
                    <a:lnTo>
                      <a:pt x="4" y="156"/>
                    </a:lnTo>
                    <a:lnTo>
                      <a:pt x="4" y="156"/>
                    </a:lnTo>
                    <a:lnTo>
                      <a:pt x="6" y="156"/>
                    </a:lnTo>
                    <a:lnTo>
                      <a:pt x="14" y="156"/>
                    </a:lnTo>
                    <a:lnTo>
                      <a:pt x="18" y="154"/>
                    </a:lnTo>
                    <a:lnTo>
                      <a:pt x="22" y="150"/>
                    </a:lnTo>
                    <a:lnTo>
                      <a:pt x="24" y="144"/>
                    </a:lnTo>
                    <a:lnTo>
                      <a:pt x="26" y="134"/>
                    </a:lnTo>
                    <a:lnTo>
                      <a:pt x="26" y="134"/>
                    </a:lnTo>
                    <a:lnTo>
                      <a:pt x="32" y="98"/>
                    </a:lnTo>
                    <a:lnTo>
                      <a:pt x="32" y="92"/>
                    </a:lnTo>
                    <a:lnTo>
                      <a:pt x="34" y="90"/>
                    </a:lnTo>
                    <a:lnTo>
                      <a:pt x="36" y="92"/>
                    </a:lnTo>
                    <a:lnTo>
                      <a:pt x="38" y="96"/>
                    </a:lnTo>
                    <a:lnTo>
                      <a:pt x="38" y="96"/>
                    </a:lnTo>
                    <a:lnTo>
                      <a:pt x="44" y="112"/>
                    </a:lnTo>
                    <a:lnTo>
                      <a:pt x="48" y="128"/>
                    </a:lnTo>
                    <a:lnTo>
                      <a:pt x="50" y="146"/>
                    </a:lnTo>
                    <a:lnTo>
                      <a:pt x="40" y="224"/>
                    </a:lnTo>
                    <a:lnTo>
                      <a:pt x="40" y="224"/>
                    </a:lnTo>
                    <a:lnTo>
                      <a:pt x="42" y="230"/>
                    </a:lnTo>
                    <a:lnTo>
                      <a:pt x="46" y="238"/>
                    </a:lnTo>
                    <a:lnTo>
                      <a:pt x="54" y="244"/>
                    </a:lnTo>
                    <a:lnTo>
                      <a:pt x="90" y="140"/>
                    </a:lnTo>
                    <a:lnTo>
                      <a:pt x="90" y="140"/>
                    </a:lnTo>
                    <a:lnTo>
                      <a:pt x="90" y="126"/>
                    </a:lnTo>
                    <a:lnTo>
                      <a:pt x="88" y="94"/>
                    </a:lnTo>
                    <a:lnTo>
                      <a:pt x="84" y="74"/>
                    </a:lnTo>
                    <a:lnTo>
                      <a:pt x="80" y="50"/>
                    </a:lnTo>
                    <a:lnTo>
                      <a:pt x="72" y="24"/>
                    </a:lnTo>
                    <a:lnTo>
                      <a:pt x="64" y="0"/>
                    </a:lnTo>
                    <a:lnTo>
                      <a:pt x="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7" name="Google Shape;437;p21"/>
              <p:cNvSpPr/>
              <p:nvPr/>
            </p:nvSpPr>
            <p:spPr>
              <a:xfrm>
                <a:off x="2573338" y="3502025"/>
                <a:ext cx="142875" cy="387350"/>
              </a:xfrm>
              <a:custGeom>
                <a:avLst/>
                <a:gdLst/>
                <a:ahLst/>
                <a:cxnLst/>
                <a:rect l="l" t="t" r="r" b="b"/>
                <a:pathLst>
                  <a:path w="90" h="244" extrusionOk="0">
                    <a:moveTo>
                      <a:pt x="8" y="0"/>
                    </a:moveTo>
                    <a:lnTo>
                      <a:pt x="8" y="0"/>
                    </a:lnTo>
                    <a:lnTo>
                      <a:pt x="6" y="10"/>
                    </a:lnTo>
                    <a:lnTo>
                      <a:pt x="2" y="34"/>
                    </a:lnTo>
                    <a:lnTo>
                      <a:pt x="0" y="48"/>
                    </a:lnTo>
                    <a:lnTo>
                      <a:pt x="0" y="64"/>
                    </a:lnTo>
                    <a:lnTo>
                      <a:pt x="2" y="78"/>
                    </a:lnTo>
                    <a:lnTo>
                      <a:pt x="4" y="90"/>
                    </a:lnTo>
                    <a:lnTo>
                      <a:pt x="4" y="156"/>
                    </a:lnTo>
                    <a:lnTo>
                      <a:pt x="4" y="156"/>
                    </a:lnTo>
                    <a:lnTo>
                      <a:pt x="6" y="156"/>
                    </a:lnTo>
                    <a:lnTo>
                      <a:pt x="14" y="156"/>
                    </a:lnTo>
                    <a:lnTo>
                      <a:pt x="18" y="154"/>
                    </a:lnTo>
                    <a:lnTo>
                      <a:pt x="22" y="150"/>
                    </a:lnTo>
                    <a:lnTo>
                      <a:pt x="24" y="144"/>
                    </a:lnTo>
                    <a:lnTo>
                      <a:pt x="26" y="134"/>
                    </a:lnTo>
                    <a:lnTo>
                      <a:pt x="26" y="134"/>
                    </a:lnTo>
                    <a:lnTo>
                      <a:pt x="32" y="98"/>
                    </a:lnTo>
                    <a:lnTo>
                      <a:pt x="32" y="92"/>
                    </a:lnTo>
                    <a:lnTo>
                      <a:pt x="34" y="90"/>
                    </a:lnTo>
                    <a:lnTo>
                      <a:pt x="36" y="92"/>
                    </a:lnTo>
                    <a:lnTo>
                      <a:pt x="38" y="96"/>
                    </a:lnTo>
                    <a:lnTo>
                      <a:pt x="38" y="96"/>
                    </a:lnTo>
                    <a:lnTo>
                      <a:pt x="44" y="112"/>
                    </a:lnTo>
                    <a:lnTo>
                      <a:pt x="48" y="128"/>
                    </a:lnTo>
                    <a:lnTo>
                      <a:pt x="50" y="146"/>
                    </a:lnTo>
                    <a:lnTo>
                      <a:pt x="40" y="224"/>
                    </a:lnTo>
                    <a:lnTo>
                      <a:pt x="40" y="224"/>
                    </a:lnTo>
                    <a:lnTo>
                      <a:pt x="42" y="230"/>
                    </a:lnTo>
                    <a:lnTo>
                      <a:pt x="46" y="238"/>
                    </a:lnTo>
                    <a:lnTo>
                      <a:pt x="54" y="244"/>
                    </a:lnTo>
                    <a:lnTo>
                      <a:pt x="90" y="140"/>
                    </a:lnTo>
                    <a:lnTo>
                      <a:pt x="90" y="140"/>
                    </a:lnTo>
                    <a:lnTo>
                      <a:pt x="90" y="126"/>
                    </a:lnTo>
                    <a:lnTo>
                      <a:pt x="88" y="94"/>
                    </a:lnTo>
                    <a:lnTo>
                      <a:pt x="84" y="74"/>
                    </a:lnTo>
                    <a:lnTo>
                      <a:pt x="80" y="50"/>
                    </a:lnTo>
                    <a:lnTo>
                      <a:pt x="72" y="24"/>
                    </a:lnTo>
                    <a:lnTo>
                      <a:pt x="64" y="0"/>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8" name="Google Shape;438;p21"/>
              <p:cNvSpPr/>
              <p:nvPr/>
            </p:nvSpPr>
            <p:spPr>
              <a:xfrm>
                <a:off x="2316163" y="2193925"/>
                <a:ext cx="377825" cy="1333500"/>
              </a:xfrm>
              <a:custGeom>
                <a:avLst/>
                <a:gdLst/>
                <a:ahLst/>
                <a:cxnLst/>
                <a:rect l="l" t="t" r="r" b="b"/>
                <a:pathLst>
                  <a:path w="238" h="840" extrusionOk="0">
                    <a:moveTo>
                      <a:pt x="120" y="66"/>
                    </a:moveTo>
                    <a:lnTo>
                      <a:pt x="120" y="66"/>
                    </a:lnTo>
                    <a:lnTo>
                      <a:pt x="118" y="56"/>
                    </a:lnTo>
                    <a:lnTo>
                      <a:pt x="112" y="46"/>
                    </a:lnTo>
                    <a:lnTo>
                      <a:pt x="106" y="36"/>
                    </a:lnTo>
                    <a:lnTo>
                      <a:pt x="98" y="28"/>
                    </a:lnTo>
                    <a:lnTo>
                      <a:pt x="90" y="20"/>
                    </a:lnTo>
                    <a:lnTo>
                      <a:pt x="80" y="12"/>
                    </a:lnTo>
                    <a:lnTo>
                      <a:pt x="70" y="8"/>
                    </a:lnTo>
                    <a:lnTo>
                      <a:pt x="60" y="4"/>
                    </a:lnTo>
                    <a:lnTo>
                      <a:pt x="50" y="0"/>
                    </a:lnTo>
                    <a:lnTo>
                      <a:pt x="40" y="0"/>
                    </a:lnTo>
                    <a:lnTo>
                      <a:pt x="32" y="0"/>
                    </a:lnTo>
                    <a:lnTo>
                      <a:pt x="22" y="2"/>
                    </a:lnTo>
                    <a:lnTo>
                      <a:pt x="16" y="8"/>
                    </a:lnTo>
                    <a:lnTo>
                      <a:pt x="10" y="14"/>
                    </a:lnTo>
                    <a:lnTo>
                      <a:pt x="6" y="22"/>
                    </a:lnTo>
                    <a:lnTo>
                      <a:pt x="2" y="34"/>
                    </a:lnTo>
                    <a:lnTo>
                      <a:pt x="2" y="34"/>
                    </a:lnTo>
                    <a:lnTo>
                      <a:pt x="0" y="58"/>
                    </a:lnTo>
                    <a:lnTo>
                      <a:pt x="0" y="86"/>
                    </a:lnTo>
                    <a:lnTo>
                      <a:pt x="2" y="152"/>
                    </a:lnTo>
                    <a:lnTo>
                      <a:pt x="6" y="224"/>
                    </a:lnTo>
                    <a:lnTo>
                      <a:pt x="12" y="300"/>
                    </a:lnTo>
                    <a:lnTo>
                      <a:pt x="26" y="426"/>
                    </a:lnTo>
                    <a:lnTo>
                      <a:pt x="34" y="480"/>
                    </a:lnTo>
                    <a:lnTo>
                      <a:pt x="158" y="840"/>
                    </a:lnTo>
                    <a:lnTo>
                      <a:pt x="238" y="824"/>
                    </a:lnTo>
                    <a:lnTo>
                      <a:pt x="140" y="460"/>
                    </a:lnTo>
                    <a:lnTo>
                      <a:pt x="140" y="460"/>
                    </a:lnTo>
                    <a:lnTo>
                      <a:pt x="134" y="410"/>
                    </a:lnTo>
                    <a:lnTo>
                      <a:pt x="130" y="358"/>
                    </a:lnTo>
                    <a:lnTo>
                      <a:pt x="128" y="306"/>
                    </a:lnTo>
                    <a:lnTo>
                      <a:pt x="128" y="254"/>
                    </a:lnTo>
                    <a:lnTo>
                      <a:pt x="128" y="154"/>
                    </a:lnTo>
                    <a:lnTo>
                      <a:pt x="126" y="108"/>
                    </a:lnTo>
                    <a:lnTo>
                      <a:pt x="120" y="6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9" name="Google Shape;439;p21"/>
              <p:cNvSpPr/>
              <p:nvPr/>
            </p:nvSpPr>
            <p:spPr>
              <a:xfrm>
                <a:off x="2316163" y="2193925"/>
                <a:ext cx="377825" cy="1333500"/>
              </a:xfrm>
              <a:custGeom>
                <a:avLst/>
                <a:gdLst/>
                <a:ahLst/>
                <a:cxnLst/>
                <a:rect l="l" t="t" r="r" b="b"/>
                <a:pathLst>
                  <a:path w="238" h="840" extrusionOk="0">
                    <a:moveTo>
                      <a:pt x="120" y="66"/>
                    </a:moveTo>
                    <a:lnTo>
                      <a:pt x="120" y="66"/>
                    </a:lnTo>
                    <a:lnTo>
                      <a:pt x="118" y="56"/>
                    </a:lnTo>
                    <a:lnTo>
                      <a:pt x="112" y="46"/>
                    </a:lnTo>
                    <a:lnTo>
                      <a:pt x="106" y="36"/>
                    </a:lnTo>
                    <a:lnTo>
                      <a:pt x="98" y="28"/>
                    </a:lnTo>
                    <a:lnTo>
                      <a:pt x="90" y="20"/>
                    </a:lnTo>
                    <a:lnTo>
                      <a:pt x="80" y="12"/>
                    </a:lnTo>
                    <a:lnTo>
                      <a:pt x="70" y="8"/>
                    </a:lnTo>
                    <a:lnTo>
                      <a:pt x="60" y="4"/>
                    </a:lnTo>
                    <a:lnTo>
                      <a:pt x="50" y="0"/>
                    </a:lnTo>
                    <a:lnTo>
                      <a:pt x="40" y="0"/>
                    </a:lnTo>
                    <a:lnTo>
                      <a:pt x="32" y="0"/>
                    </a:lnTo>
                    <a:lnTo>
                      <a:pt x="22" y="2"/>
                    </a:lnTo>
                    <a:lnTo>
                      <a:pt x="16" y="8"/>
                    </a:lnTo>
                    <a:lnTo>
                      <a:pt x="10" y="14"/>
                    </a:lnTo>
                    <a:lnTo>
                      <a:pt x="6" y="22"/>
                    </a:lnTo>
                    <a:lnTo>
                      <a:pt x="2" y="34"/>
                    </a:lnTo>
                    <a:lnTo>
                      <a:pt x="2" y="34"/>
                    </a:lnTo>
                    <a:lnTo>
                      <a:pt x="0" y="58"/>
                    </a:lnTo>
                    <a:lnTo>
                      <a:pt x="0" y="86"/>
                    </a:lnTo>
                    <a:lnTo>
                      <a:pt x="2" y="152"/>
                    </a:lnTo>
                    <a:lnTo>
                      <a:pt x="6" y="224"/>
                    </a:lnTo>
                    <a:lnTo>
                      <a:pt x="12" y="300"/>
                    </a:lnTo>
                    <a:lnTo>
                      <a:pt x="26" y="426"/>
                    </a:lnTo>
                    <a:lnTo>
                      <a:pt x="34" y="480"/>
                    </a:lnTo>
                    <a:lnTo>
                      <a:pt x="158" y="840"/>
                    </a:lnTo>
                    <a:lnTo>
                      <a:pt x="238" y="824"/>
                    </a:lnTo>
                    <a:lnTo>
                      <a:pt x="140" y="460"/>
                    </a:lnTo>
                    <a:lnTo>
                      <a:pt x="140" y="460"/>
                    </a:lnTo>
                    <a:lnTo>
                      <a:pt x="134" y="410"/>
                    </a:lnTo>
                    <a:lnTo>
                      <a:pt x="130" y="358"/>
                    </a:lnTo>
                    <a:lnTo>
                      <a:pt x="128" y="306"/>
                    </a:lnTo>
                    <a:lnTo>
                      <a:pt x="128" y="254"/>
                    </a:lnTo>
                    <a:lnTo>
                      <a:pt x="128" y="154"/>
                    </a:lnTo>
                    <a:lnTo>
                      <a:pt x="126" y="108"/>
                    </a:lnTo>
                    <a:lnTo>
                      <a:pt x="120" y="6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0" name="Google Shape;440;p21"/>
              <p:cNvSpPr/>
              <p:nvPr/>
            </p:nvSpPr>
            <p:spPr>
              <a:xfrm>
                <a:off x="2566988" y="3524250"/>
                <a:ext cx="15875" cy="3175"/>
              </a:xfrm>
              <a:custGeom>
                <a:avLst/>
                <a:gdLst/>
                <a:ahLst/>
                <a:cxnLst/>
                <a:rect l="l" t="t" r="r" b="b"/>
                <a:pathLst>
                  <a:path w="10" h="2" extrusionOk="0">
                    <a:moveTo>
                      <a:pt x="10" y="0"/>
                    </a:moveTo>
                    <a:lnTo>
                      <a:pt x="0" y="2"/>
                    </a:lnTo>
                    <a:lnTo>
                      <a:pt x="0" y="2"/>
                    </a:lnTo>
                    <a:lnTo>
                      <a:pt x="10" y="0"/>
                    </a:lnTo>
                    <a:lnTo>
                      <a:pt x="1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1" name="Google Shape;441;p21"/>
              <p:cNvSpPr/>
              <p:nvPr/>
            </p:nvSpPr>
            <p:spPr>
              <a:xfrm>
                <a:off x="2566988" y="3524250"/>
                <a:ext cx="15875" cy="3175"/>
              </a:xfrm>
              <a:custGeom>
                <a:avLst/>
                <a:gdLst/>
                <a:ahLst/>
                <a:cxnLst/>
                <a:rect l="l" t="t" r="r" b="b"/>
                <a:pathLst>
                  <a:path w="10" h="2" extrusionOk="0">
                    <a:moveTo>
                      <a:pt x="10" y="0"/>
                    </a:moveTo>
                    <a:lnTo>
                      <a:pt x="0" y="2"/>
                    </a:lnTo>
                    <a:lnTo>
                      <a:pt x="0" y="2"/>
                    </a:lnTo>
                    <a:lnTo>
                      <a:pt x="10" y="0"/>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2" name="Google Shape;442;p21"/>
              <p:cNvSpPr/>
              <p:nvPr/>
            </p:nvSpPr>
            <p:spPr>
              <a:xfrm>
                <a:off x="2582863" y="3524250"/>
                <a:ext cx="6300" cy="1500"/>
              </a:xfrm>
              <a:prstGeom prst="rect">
                <a:avLst/>
              </a:prstGeom>
              <a:solidFill>
                <a:srgbClr val="E0AC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3" name="Google Shape;443;p21"/>
              <p:cNvSpPr/>
              <p:nvPr/>
            </p:nvSpPr>
            <p:spPr>
              <a:xfrm>
                <a:off x="2582863" y="3524250"/>
                <a:ext cx="6350" cy="0"/>
              </a:xfrm>
              <a:custGeom>
                <a:avLst/>
                <a:gdLst/>
                <a:ahLst/>
                <a:cxnLst/>
                <a:rect l="l" t="t" r="r" b="b"/>
                <a:pathLst>
                  <a:path w="4" h="120000" extrusionOk="0">
                    <a:moveTo>
                      <a:pt x="4" y="0"/>
                    </a:moveTo>
                    <a:lnTo>
                      <a:pt x="0" y="0"/>
                    </a:lnTo>
                    <a:lnTo>
                      <a:pt x="0"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4" name="Google Shape;444;p21"/>
              <p:cNvSpPr/>
              <p:nvPr/>
            </p:nvSpPr>
            <p:spPr>
              <a:xfrm>
                <a:off x="2408238" y="2460625"/>
                <a:ext cx="225425" cy="1066800"/>
              </a:xfrm>
              <a:custGeom>
                <a:avLst/>
                <a:gdLst/>
                <a:ahLst/>
                <a:cxnLst/>
                <a:rect l="l" t="t" r="r" b="b"/>
                <a:pathLst>
                  <a:path w="142" h="672" extrusionOk="0">
                    <a:moveTo>
                      <a:pt x="26" y="100"/>
                    </a:moveTo>
                    <a:lnTo>
                      <a:pt x="26" y="100"/>
                    </a:lnTo>
                    <a:lnTo>
                      <a:pt x="18" y="114"/>
                    </a:lnTo>
                    <a:lnTo>
                      <a:pt x="12" y="126"/>
                    </a:lnTo>
                    <a:lnTo>
                      <a:pt x="2" y="138"/>
                    </a:lnTo>
                    <a:lnTo>
                      <a:pt x="2" y="138"/>
                    </a:lnTo>
                    <a:lnTo>
                      <a:pt x="0" y="226"/>
                    </a:lnTo>
                    <a:lnTo>
                      <a:pt x="2" y="294"/>
                    </a:lnTo>
                    <a:lnTo>
                      <a:pt x="2" y="320"/>
                    </a:lnTo>
                    <a:lnTo>
                      <a:pt x="6" y="336"/>
                    </a:lnTo>
                    <a:lnTo>
                      <a:pt x="6" y="336"/>
                    </a:lnTo>
                    <a:lnTo>
                      <a:pt x="32" y="424"/>
                    </a:lnTo>
                    <a:lnTo>
                      <a:pt x="50" y="494"/>
                    </a:lnTo>
                    <a:lnTo>
                      <a:pt x="50" y="494"/>
                    </a:lnTo>
                    <a:lnTo>
                      <a:pt x="50" y="494"/>
                    </a:lnTo>
                    <a:lnTo>
                      <a:pt x="54" y="538"/>
                    </a:lnTo>
                    <a:lnTo>
                      <a:pt x="100" y="672"/>
                    </a:lnTo>
                    <a:lnTo>
                      <a:pt x="110" y="670"/>
                    </a:lnTo>
                    <a:lnTo>
                      <a:pt x="114" y="670"/>
                    </a:lnTo>
                    <a:lnTo>
                      <a:pt x="142" y="664"/>
                    </a:lnTo>
                    <a:lnTo>
                      <a:pt x="142" y="664"/>
                    </a:lnTo>
                    <a:lnTo>
                      <a:pt x="128" y="632"/>
                    </a:lnTo>
                    <a:lnTo>
                      <a:pt x="114" y="600"/>
                    </a:lnTo>
                    <a:lnTo>
                      <a:pt x="102" y="566"/>
                    </a:lnTo>
                    <a:lnTo>
                      <a:pt x="92" y="532"/>
                    </a:lnTo>
                    <a:lnTo>
                      <a:pt x="82" y="498"/>
                    </a:lnTo>
                    <a:lnTo>
                      <a:pt x="74" y="462"/>
                    </a:lnTo>
                    <a:lnTo>
                      <a:pt x="60" y="392"/>
                    </a:lnTo>
                    <a:lnTo>
                      <a:pt x="50" y="320"/>
                    </a:lnTo>
                    <a:lnTo>
                      <a:pt x="40" y="246"/>
                    </a:lnTo>
                    <a:lnTo>
                      <a:pt x="26" y="100"/>
                    </a:lnTo>
                    <a:close/>
                    <a:moveTo>
                      <a:pt x="14" y="0"/>
                    </a:moveTo>
                    <a:lnTo>
                      <a:pt x="14" y="2"/>
                    </a:lnTo>
                    <a:lnTo>
                      <a:pt x="14" y="2"/>
                    </a:lnTo>
                    <a:lnTo>
                      <a:pt x="14" y="4"/>
                    </a:lnTo>
                    <a:lnTo>
                      <a:pt x="14" y="4"/>
                    </a:lnTo>
                    <a:lnTo>
                      <a:pt x="14" y="0"/>
                    </a:lnTo>
                    <a:close/>
                  </a:path>
                </a:pathLst>
              </a:custGeom>
              <a:solidFill>
                <a:srgbClr val="C54B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5" name="Google Shape;445;p21"/>
              <p:cNvSpPr/>
              <p:nvPr/>
            </p:nvSpPr>
            <p:spPr>
              <a:xfrm>
                <a:off x="2408238" y="2619375"/>
                <a:ext cx="225425" cy="908050"/>
              </a:xfrm>
              <a:custGeom>
                <a:avLst/>
                <a:gdLst/>
                <a:ahLst/>
                <a:cxnLst/>
                <a:rect l="l" t="t" r="r" b="b"/>
                <a:pathLst>
                  <a:path w="142" h="572" extrusionOk="0">
                    <a:moveTo>
                      <a:pt x="26" y="0"/>
                    </a:moveTo>
                    <a:lnTo>
                      <a:pt x="26" y="0"/>
                    </a:lnTo>
                    <a:lnTo>
                      <a:pt x="18" y="14"/>
                    </a:lnTo>
                    <a:lnTo>
                      <a:pt x="12" y="26"/>
                    </a:lnTo>
                    <a:lnTo>
                      <a:pt x="2" y="38"/>
                    </a:lnTo>
                    <a:lnTo>
                      <a:pt x="2" y="38"/>
                    </a:lnTo>
                    <a:lnTo>
                      <a:pt x="0" y="126"/>
                    </a:lnTo>
                    <a:lnTo>
                      <a:pt x="2" y="194"/>
                    </a:lnTo>
                    <a:lnTo>
                      <a:pt x="2" y="220"/>
                    </a:lnTo>
                    <a:lnTo>
                      <a:pt x="6" y="236"/>
                    </a:lnTo>
                    <a:lnTo>
                      <a:pt x="6" y="236"/>
                    </a:lnTo>
                    <a:lnTo>
                      <a:pt x="32" y="324"/>
                    </a:lnTo>
                    <a:lnTo>
                      <a:pt x="50" y="394"/>
                    </a:lnTo>
                    <a:lnTo>
                      <a:pt x="50" y="394"/>
                    </a:lnTo>
                    <a:lnTo>
                      <a:pt x="50" y="394"/>
                    </a:lnTo>
                    <a:lnTo>
                      <a:pt x="54" y="438"/>
                    </a:lnTo>
                    <a:lnTo>
                      <a:pt x="100" y="572"/>
                    </a:lnTo>
                    <a:lnTo>
                      <a:pt x="110" y="570"/>
                    </a:lnTo>
                    <a:lnTo>
                      <a:pt x="114" y="570"/>
                    </a:lnTo>
                    <a:lnTo>
                      <a:pt x="142" y="564"/>
                    </a:lnTo>
                    <a:lnTo>
                      <a:pt x="142" y="564"/>
                    </a:lnTo>
                    <a:lnTo>
                      <a:pt x="128" y="532"/>
                    </a:lnTo>
                    <a:lnTo>
                      <a:pt x="114" y="500"/>
                    </a:lnTo>
                    <a:lnTo>
                      <a:pt x="102" y="466"/>
                    </a:lnTo>
                    <a:lnTo>
                      <a:pt x="92" y="432"/>
                    </a:lnTo>
                    <a:lnTo>
                      <a:pt x="82" y="398"/>
                    </a:lnTo>
                    <a:lnTo>
                      <a:pt x="74" y="362"/>
                    </a:lnTo>
                    <a:lnTo>
                      <a:pt x="60" y="292"/>
                    </a:lnTo>
                    <a:lnTo>
                      <a:pt x="50" y="220"/>
                    </a:lnTo>
                    <a:lnTo>
                      <a:pt x="40" y="146"/>
                    </a:lnTo>
                    <a:lnTo>
                      <a:pt x="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6" name="Google Shape;446;p21"/>
              <p:cNvSpPr/>
              <p:nvPr/>
            </p:nvSpPr>
            <p:spPr>
              <a:xfrm>
                <a:off x="2430463" y="2460625"/>
                <a:ext cx="0" cy="6350"/>
              </a:xfrm>
              <a:custGeom>
                <a:avLst/>
                <a:gdLst/>
                <a:ahLst/>
                <a:cxnLst/>
                <a:rect l="l" t="t" r="r" b="b"/>
                <a:pathLst>
                  <a:path w="120000" h="4" extrusionOk="0">
                    <a:moveTo>
                      <a:pt x="0" y="0"/>
                    </a:moveTo>
                    <a:lnTo>
                      <a:pt x="0" y="2"/>
                    </a:lnTo>
                    <a:lnTo>
                      <a:pt x="0" y="2"/>
                    </a:lnTo>
                    <a:lnTo>
                      <a:pt x="0" y="4"/>
                    </a:lnTo>
                    <a:lnTo>
                      <a:pt x="0"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7" name="Google Shape;447;p21"/>
              <p:cNvSpPr/>
              <p:nvPr/>
            </p:nvSpPr>
            <p:spPr>
              <a:xfrm>
                <a:off x="1785938" y="3235325"/>
                <a:ext cx="393700" cy="2235200"/>
              </a:xfrm>
              <a:custGeom>
                <a:avLst/>
                <a:gdLst/>
                <a:ahLst/>
                <a:cxnLst/>
                <a:rect l="l" t="t" r="r" b="b"/>
                <a:pathLst>
                  <a:path w="248" h="1408" extrusionOk="0">
                    <a:moveTo>
                      <a:pt x="190" y="654"/>
                    </a:moveTo>
                    <a:lnTo>
                      <a:pt x="190" y="654"/>
                    </a:lnTo>
                    <a:lnTo>
                      <a:pt x="216" y="438"/>
                    </a:lnTo>
                    <a:lnTo>
                      <a:pt x="248" y="160"/>
                    </a:lnTo>
                    <a:lnTo>
                      <a:pt x="246" y="22"/>
                    </a:lnTo>
                    <a:lnTo>
                      <a:pt x="8" y="0"/>
                    </a:lnTo>
                    <a:lnTo>
                      <a:pt x="8" y="0"/>
                    </a:lnTo>
                    <a:lnTo>
                      <a:pt x="4" y="14"/>
                    </a:lnTo>
                    <a:lnTo>
                      <a:pt x="2" y="30"/>
                    </a:lnTo>
                    <a:lnTo>
                      <a:pt x="0" y="54"/>
                    </a:lnTo>
                    <a:lnTo>
                      <a:pt x="0" y="86"/>
                    </a:lnTo>
                    <a:lnTo>
                      <a:pt x="2" y="126"/>
                    </a:lnTo>
                    <a:lnTo>
                      <a:pt x="8" y="174"/>
                    </a:lnTo>
                    <a:lnTo>
                      <a:pt x="18" y="232"/>
                    </a:lnTo>
                    <a:lnTo>
                      <a:pt x="18" y="232"/>
                    </a:lnTo>
                    <a:lnTo>
                      <a:pt x="26" y="280"/>
                    </a:lnTo>
                    <a:lnTo>
                      <a:pt x="32" y="330"/>
                    </a:lnTo>
                    <a:lnTo>
                      <a:pt x="38" y="384"/>
                    </a:lnTo>
                    <a:lnTo>
                      <a:pt x="40" y="436"/>
                    </a:lnTo>
                    <a:lnTo>
                      <a:pt x="44" y="536"/>
                    </a:lnTo>
                    <a:lnTo>
                      <a:pt x="42" y="612"/>
                    </a:lnTo>
                    <a:lnTo>
                      <a:pt x="42" y="612"/>
                    </a:lnTo>
                    <a:lnTo>
                      <a:pt x="28" y="692"/>
                    </a:lnTo>
                    <a:lnTo>
                      <a:pt x="20" y="750"/>
                    </a:lnTo>
                    <a:lnTo>
                      <a:pt x="10" y="806"/>
                    </a:lnTo>
                    <a:lnTo>
                      <a:pt x="10" y="806"/>
                    </a:lnTo>
                    <a:lnTo>
                      <a:pt x="8" y="842"/>
                    </a:lnTo>
                    <a:lnTo>
                      <a:pt x="8" y="894"/>
                    </a:lnTo>
                    <a:lnTo>
                      <a:pt x="10" y="1028"/>
                    </a:lnTo>
                    <a:lnTo>
                      <a:pt x="14" y="1170"/>
                    </a:lnTo>
                    <a:lnTo>
                      <a:pt x="18" y="1278"/>
                    </a:lnTo>
                    <a:lnTo>
                      <a:pt x="18" y="1278"/>
                    </a:lnTo>
                    <a:lnTo>
                      <a:pt x="12" y="1328"/>
                    </a:lnTo>
                    <a:lnTo>
                      <a:pt x="8" y="1366"/>
                    </a:lnTo>
                    <a:lnTo>
                      <a:pt x="6" y="1408"/>
                    </a:lnTo>
                    <a:lnTo>
                      <a:pt x="240" y="1408"/>
                    </a:lnTo>
                    <a:lnTo>
                      <a:pt x="240" y="1408"/>
                    </a:lnTo>
                    <a:lnTo>
                      <a:pt x="238" y="1396"/>
                    </a:lnTo>
                    <a:lnTo>
                      <a:pt x="232" y="1382"/>
                    </a:lnTo>
                    <a:lnTo>
                      <a:pt x="228" y="1376"/>
                    </a:lnTo>
                    <a:lnTo>
                      <a:pt x="222" y="1370"/>
                    </a:lnTo>
                    <a:lnTo>
                      <a:pt x="214" y="1366"/>
                    </a:lnTo>
                    <a:lnTo>
                      <a:pt x="204" y="1364"/>
                    </a:lnTo>
                    <a:lnTo>
                      <a:pt x="204" y="1364"/>
                    </a:lnTo>
                    <a:lnTo>
                      <a:pt x="188" y="1360"/>
                    </a:lnTo>
                    <a:lnTo>
                      <a:pt x="172" y="1354"/>
                    </a:lnTo>
                    <a:lnTo>
                      <a:pt x="154" y="1344"/>
                    </a:lnTo>
                    <a:lnTo>
                      <a:pt x="138" y="1332"/>
                    </a:lnTo>
                    <a:lnTo>
                      <a:pt x="122" y="1318"/>
                    </a:lnTo>
                    <a:lnTo>
                      <a:pt x="110" y="1304"/>
                    </a:lnTo>
                    <a:lnTo>
                      <a:pt x="100" y="1292"/>
                    </a:lnTo>
                    <a:lnTo>
                      <a:pt x="96" y="1280"/>
                    </a:lnTo>
                    <a:lnTo>
                      <a:pt x="188" y="654"/>
                    </a:lnTo>
                    <a:lnTo>
                      <a:pt x="190" y="65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8" name="Google Shape;448;p21"/>
              <p:cNvSpPr/>
              <p:nvPr/>
            </p:nvSpPr>
            <p:spPr>
              <a:xfrm>
                <a:off x="1785938" y="3235325"/>
                <a:ext cx="393700" cy="2235200"/>
              </a:xfrm>
              <a:custGeom>
                <a:avLst/>
                <a:gdLst/>
                <a:ahLst/>
                <a:cxnLst/>
                <a:rect l="l" t="t" r="r" b="b"/>
                <a:pathLst>
                  <a:path w="248" h="1408" extrusionOk="0">
                    <a:moveTo>
                      <a:pt x="190" y="654"/>
                    </a:moveTo>
                    <a:lnTo>
                      <a:pt x="190" y="654"/>
                    </a:lnTo>
                    <a:lnTo>
                      <a:pt x="216" y="438"/>
                    </a:lnTo>
                    <a:lnTo>
                      <a:pt x="248" y="160"/>
                    </a:lnTo>
                    <a:lnTo>
                      <a:pt x="246" y="22"/>
                    </a:lnTo>
                    <a:lnTo>
                      <a:pt x="8" y="0"/>
                    </a:lnTo>
                    <a:lnTo>
                      <a:pt x="8" y="0"/>
                    </a:lnTo>
                    <a:lnTo>
                      <a:pt x="4" y="14"/>
                    </a:lnTo>
                    <a:lnTo>
                      <a:pt x="2" y="30"/>
                    </a:lnTo>
                    <a:lnTo>
                      <a:pt x="0" y="54"/>
                    </a:lnTo>
                    <a:lnTo>
                      <a:pt x="0" y="86"/>
                    </a:lnTo>
                    <a:lnTo>
                      <a:pt x="2" y="126"/>
                    </a:lnTo>
                    <a:lnTo>
                      <a:pt x="8" y="174"/>
                    </a:lnTo>
                    <a:lnTo>
                      <a:pt x="18" y="232"/>
                    </a:lnTo>
                    <a:lnTo>
                      <a:pt x="18" y="232"/>
                    </a:lnTo>
                    <a:lnTo>
                      <a:pt x="26" y="280"/>
                    </a:lnTo>
                    <a:lnTo>
                      <a:pt x="32" y="330"/>
                    </a:lnTo>
                    <a:lnTo>
                      <a:pt x="38" y="384"/>
                    </a:lnTo>
                    <a:lnTo>
                      <a:pt x="40" y="436"/>
                    </a:lnTo>
                    <a:lnTo>
                      <a:pt x="44" y="536"/>
                    </a:lnTo>
                    <a:lnTo>
                      <a:pt x="42" y="612"/>
                    </a:lnTo>
                    <a:lnTo>
                      <a:pt x="42" y="612"/>
                    </a:lnTo>
                    <a:lnTo>
                      <a:pt x="28" y="692"/>
                    </a:lnTo>
                    <a:lnTo>
                      <a:pt x="20" y="750"/>
                    </a:lnTo>
                    <a:lnTo>
                      <a:pt x="10" y="806"/>
                    </a:lnTo>
                    <a:lnTo>
                      <a:pt x="10" y="806"/>
                    </a:lnTo>
                    <a:lnTo>
                      <a:pt x="8" y="842"/>
                    </a:lnTo>
                    <a:lnTo>
                      <a:pt x="8" y="894"/>
                    </a:lnTo>
                    <a:lnTo>
                      <a:pt x="10" y="1028"/>
                    </a:lnTo>
                    <a:lnTo>
                      <a:pt x="14" y="1170"/>
                    </a:lnTo>
                    <a:lnTo>
                      <a:pt x="18" y="1278"/>
                    </a:lnTo>
                    <a:lnTo>
                      <a:pt x="18" y="1278"/>
                    </a:lnTo>
                    <a:lnTo>
                      <a:pt x="12" y="1328"/>
                    </a:lnTo>
                    <a:lnTo>
                      <a:pt x="8" y="1366"/>
                    </a:lnTo>
                    <a:lnTo>
                      <a:pt x="6" y="1408"/>
                    </a:lnTo>
                    <a:lnTo>
                      <a:pt x="240" y="1408"/>
                    </a:lnTo>
                    <a:lnTo>
                      <a:pt x="240" y="1408"/>
                    </a:lnTo>
                    <a:lnTo>
                      <a:pt x="238" y="1396"/>
                    </a:lnTo>
                    <a:lnTo>
                      <a:pt x="232" y="1382"/>
                    </a:lnTo>
                    <a:lnTo>
                      <a:pt x="228" y="1376"/>
                    </a:lnTo>
                    <a:lnTo>
                      <a:pt x="222" y="1370"/>
                    </a:lnTo>
                    <a:lnTo>
                      <a:pt x="214" y="1366"/>
                    </a:lnTo>
                    <a:lnTo>
                      <a:pt x="204" y="1364"/>
                    </a:lnTo>
                    <a:lnTo>
                      <a:pt x="204" y="1364"/>
                    </a:lnTo>
                    <a:lnTo>
                      <a:pt x="188" y="1360"/>
                    </a:lnTo>
                    <a:lnTo>
                      <a:pt x="172" y="1354"/>
                    </a:lnTo>
                    <a:lnTo>
                      <a:pt x="154" y="1344"/>
                    </a:lnTo>
                    <a:lnTo>
                      <a:pt x="138" y="1332"/>
                    </a:lnTo>
                    <a:lnTo>
                      <a:pt x="122" y="1318"/>
                    </a:lnTo>
                    <a:lnTo>
                      <a:pt x="110" y="1304"/>
                    </a:lnTo>
                    <a:lnTo>
                      <a:pt x="100" y="1292"/>
                    </a:lnTo>
                    <a:lnTo>
                      <a:pt x="96" y="1280"/>
                    </a:lnTo>
                    <a:lnTo>
                      <a:pt x="188" y="654"/>
                    </a:lnTo>
                    <a:lnTo>
                      <a:pt x="190" y="65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9" name="Google Shape;449;p21"/>
              <p:cNvSpPr/>
              <p:nvPr/>
            </p:nvSpPr>
            <p:spPr>
              <a:xfrm>
                <a:off x="2109788" y="4032250"/>
                <a:ext cx="6350" cy="60325"/>
              </a:xfrm>
              <a:custGeom>
                <a:avLst/>
                <a:gdLst/>
                <a:ahLst/>
                <a:cxnLst/>
                <a:rect l="l" t="t" r="r" b="b"/>
                <a:pathLst>
                  <a:path w="4" h="38" extrusionOk="0">
                    <a:moveTo>
                      <a:pt x="4" y="0"/>
                    </a:moveTo>
                    <a:lnTo>
                      <a:pt x="4" y="0"/>
                    </a:lnTo>
                    <a:lnTo>
                      <a:pt x="0" y="38"/>
                    </a:lnTo>
                    <a:lnTo>
                      <a:pt x="0" y="38"/>
                    </a:lnTo>
                    <a:lnTo>
                      <a:pt x="0" y="38"/>
                    </a:lnTo>
                    <a:lnTo>
                      <a:pt x="0" y="38"/>
                    </a:lnTo>
                    <a:lnTo>
                      <a:pt x="4" y="0"/>
                    </a:lnTo>
                    <a:lnTo>
                      <a:pt x="4" y="0"/>
                    </a:lnTo>
                    <a:lnTo>
                      <a:pt x="4"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0" name="Google Shape;450;p21"/>
              <p:cNvSpPr/>
              <p:nvPr/>
            </p:nvSpPr>
            <p:spPr>
              <a:xfrm>
                <a:off x="2109788" y="4032250"/>
                <a:ext cx="6350" cy="60325"/>
              </a:xfrm>
              <a:custGeom>
                <a:avLst/>
                <a:gdLst/>
                <a:ahLst/>
                <a:cxnLst/>
                <a:rect l="l" t="t" r="r" b="b"/>
                <a:pathLst>
                  <a:path w="4" h="38" extrusionOk="0">
                    <a:moveTo>
                      <a:pt x="4" y="0"/>
                    </a:moveTo>
                    <a:lnTo>
                      <a:pt x="4" y="0"/>
                    </a:lnTo>
                    <a:lnTo>
                      <a:pt x="0" y="38"/>
                    </a:lnTo>
                    <a:lnTo>
                      <a:pt x="0" y="38"/>
                    </a:lnTo>
                    <a:lnTo>
                      <a:pt x="0" y="38"/>
                    </a:lnTo>
                    <a:lnTo>
                      <a:pt x="0" y="38"/>
                    </a:lnTo>
                    <a:lnTo>
                      <a:pt x="4" y="0"/>
                    </a:lnTo>
                    <a:lnTo>
                      <a:pt x="4"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1" name="Google Shape;451;p21"/>
              <p:cNvSpPr/>
              <p:nvPr/>
            </p:nvSpPr>
            <p:spPr>
              <a:xfrm>
                <a:off x="1792288" y="3235325"/>
                <a:ext cx="323850" cy="2235200"/>
              </a:xfrm>
              <a:custGeom>
                <a:avLst/>
                <a:gdLst/>
                <a:ahLst/>
                <a:cxnLst/>
                <a:rect l="l" t="t" r="r" b="b"/>
                <a:pathLst>
                  <a:path w="204" h="1408" extrusionOk="0">
                    <a:moveTo>
                      <a:pt x="38" y="494"/>
                    </a:moveTo>
                    <a:lnTo>
                      <a:pt x="38" y="494"/>
                    </a:lnTo>
                    <a:lnTo>
                      <a:pt x="40" y="554"/>
                    </a:lnTo>
                    <a:lnTo>
                      <a:pt x="40" y="554"/>
                    </a:lnTo>
                    <a:lnTo>
                      <a:pt x="38" y="612"/>
                    </a:lnTo>
                    <a:lnTo>
                      <a:pt x="38" y="612"/>
                    </a:lnTo>
                    <a:lnTo>
                      <a:pt x="24" y="692"/>
                    </a:lnTo>
                    <a:lnTo>
                      <a:pt x="16" y="750"/>
                    </a:lnTo>
                    <a:lnTo>
                      <a:pt x="6" y="806"/>
                    </a:lnTo>
                    <a:lnTo>
                      <a:pt x="6" y="806"/>
                    </a:lnTo>
                    <a:lnTo>
                      <a:pt x="4" y="846"/>
                    </a:lnTo>
                    <a:lnTo>
                      <a:pt x="4" y="904"/>
                    </a:lnTo>
                    <a:lnTo>
                      <a:pt x="4" y="904"/>
                    </a:lnTo>
                    <a:lnTo>
                      <a:pt x="4" y="1002"/>
                    </a:lnTo>
                    <a:lnTo>
                      <a:pt x="8" y="1106"/>
                    </a:lnTo>
                    <a:lnTo>
                      <a:pt x="14" y="1278"/>
                    </a:lnTo>
                    <a:lnTo>
                      <a:pt x="14" y="1278"/>
                    </a:lnTo>
                    <a:lnTo>
                      <a:pt x="14" y="1278"/>
                    </a:lnTo>
                    <a:lnTo>
                      <a:pt x="14" y="1278"/>
                    </a:lnTo>
                    <a:lnTo>
                      <a:pt x="8" y="1328"/>
                    </a:lnTo>
                    <a:lnTo>
                      <a:pt x="4" y="1366"/>
                    </a:lnTo>
                    <a:lnTo>
                      <a:pt x="2" y="1408"/>
                    </a:lnTo>
                    <a:lnTo>
                      <a:pt x="108" y="1408"/>
                    </a:lnTo>
                    <a:lnTo>
                      <a:pt x="108" y="1408"/>
                    </a:lnTo>
                    <a:lnTo>
                      <a:pt x="96" y="1392"/>
                    </a:lnTo>
                    <a:lnTo>
                      <a:pt x="84" y="1378"/>
                    </a:lnTo>
                    <a:lnTo>
                      <a:pt x="74" y="1360"/>
                    </a:lnTo>
                    <a:lnTo>
                      <a:pt x="64" y="1342"/>
                    </a:lnTo>
                    <a:lnTo>
                      <a:pt x="56" y="1324"/>
                    </a:lnTo>
                    <a:lnTo>
                      <a:pt x="48" y="1306"/>
                    </a:lnTo>
                    <a:lnTo>
                      <a:pt x="42" y="1286"/>
                    </a:lnTo>
                    <a:lnTo>
                      <a:pt x="38" y="1266"/>
                    </a:lnTo>
                    <a:lnTo>
                      <a:pt x="38" y="1266"/>
                    </a:lnTo>
                    <a:lnTo>
                      <a:pt x="32" y="1230"/>
                    </a:lnTo>
                    <a:lnTo>
                      <a:pt x="28" y="1192"/>
                    </a:lnTo>
                    <a:lnTo>
                      <a:pt x="28" y="1154"/>
                    </a:lnTo>
                    <a:lnTo>
                      <a:pt x="28" y="1118"/>
                    </a:lnTo>
                    <a:lnTo>
                      <a:pt x="32" y="1042"/>
                    </a:lnTo>
                    <a:lnTo>
                      <a:pt x="40" y="968"/>
                    </a:lnTo>
                    <a:lnTo>
                      <a:pt x="40" y="968"/>
                    </a:lnTo>
                    <a:lnTo>
                      <a:pt x="44" y="916"/>
                    </a:lnTo>
                    <a:lnTo>
                      <a:pt x="46" y="860"/>
                    </a:lnTo>
                    <a:lnTo>
                      <a:pt x="50" y="804"/>
                    </a:lnTo>
                    <a:lnTo>
                      <a:pt x="58" y="746"/>
                    </a:lnTo>
                    <a:lnTo>
                      <a:pt x="64" y="718"/>
                    </a:lnTo>
                    <a:lnTo>
                      <a:pt x="70" y="690"/>
                    </a:lnTo>
                    <a:lnTo>
                      <a:pt x="78" y="664"/>
                    </a:lnTo>
                    <a:lnTo>
                      <a:pt x="88" y="640"/>
                    </a:lnTo>
                    <a:lnTo>
                      <a:pt x="102" y="616"/>
                    </a:lnTo>
                    <a:lnTo>
                      <a:pt x="116" y="594"/>
                    </a:lnTo>
                    <a:lnTo>
                      <a:pt x="134" y="572"/>
                    </a:lnTo>
                    <a:lnTo>
                      <a:pt x="154" y="554"/>
                    </a:lnTo>
                    <a:lnTo>
                      <a:pt x="154" y="554"/>
                    </a:lnTo>
                    <a:lnTo>
                      <a:pt x="164" y="548"/>
                    </a:lnTo>
                    <a:lnTo>
                      <a:pt x="174" y="542"/>
                    </a:lnTo>
                    <a:lnTo>
                      <a:pt x="184" y="540"/>
                    </a:lnTo>
                    <a:lnTo>
                      <a:pt x="194" y="540"/>
                    </a:lnTo>
                    <a:lnTo>
                      <a:pt x="194" y="540"/>
                    </a:lnTo>
                    <a:lnTo>
                      <a:pt x="200" y="540"/>
                    </a:lnTo>
                    <a:lnTo>
                      <a:pt x="200" y="540"/>
                    </a:lnTo>
                    <a:lnTo>
                      <a:pt x="204" y="502"/>
                    </a:lnTo>
                    <a:lnTo>
                      <a:pt x="204" y="502"/>
                    </a:lnTo>
                    <a:lnTo>
                      <a:pt x="122" y="500"/>
                    </a:lnTo>
                    <a:lnTo>
                      <a:pt x="38" y="494"/>
                    </a:lnTo>
                    <a:close/>
                    <a:moveTo>
                      <a:pt x="4" y="0"/>
                    </a:moveTo>
                    <a:lnTo>
                      <a:pt x="4" y="0"/>
                    </a:lnTo>
                    <a:lnTo>
                      <a:pt x="0" y="18"/>
                    </a:lnTo>
                    <a:lnTo>
                      <a:pt x="0" y="18"/>
                    </a:lnTo>
                    <a:lnTo>
                      <a:pt x="4"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2" name="Google Shape;452;p21"/>
              <p:cNvSpPr/>
              <p:nvPr/>
            </p:nvSpPr>
            <p:spPr>
              <a:xfrm>
                <a:off x="1795463" y="4019550"/>
                <a:ext cx="320675" cy="1450975"/>
              </a:xfrm>
              <a:custGeom>
                <a:avLst/>
                <a:gdLst/>
                <a:ahLst/>
                <a:cxnLst/>
                <a:rect l="l" t="t" r="r" b="b"/>
                <a:pathLst>
                  <a:path w="202" h="914" extrusionOk="0">
                    <a:moveTo>
                      <a:pt x="36" y="0"/>
                    </a:moveTo>
                    <a:lnTo>
                      <a:pt x="36" y="0"/>
                    </a:lnTo>
                    <a:lnTo>
                      <a:pt x="38" y="60"/>
                    </a:lnTo>
                    <a:lnTo>
                      <a:pt x="38" y="60"/>
                    </a:lnTo>
                    <a:lnTo>
                      <a:pt x="36" y="118"/>
                    </a:lnTo>
                    <a:lnTo>
                      <a:pt x="36" y="118"/>
                    </a:lnTo>
                    <a:lnTo>
                      <a:pt x="22" y="198"/>
                    </a:lnTo>
                    <a:lnTo>
                      <a:pt x="14" y="256"/>
                    </a:lnTo>
                    <a:lnTo>
                      <a:pt x="4" y="312"/>
                    </a:lnTo>
                    <a:lnTo>
                      <a:pt x="4" y="312"/>
                    </a:lnTo>
                    <a:lnTo>
                      <a:pt x="2" y="352"/>
                    </a:lnTo>
                    <a:lnTo>
                      <a:pt x="2" y="410"/>
                    </a:lnTo>
                    <a:lnTo>
                      <a:pt x="2" y="410"/>
                    </a:lnTo>
                    <a:lnTo>
                      <a:pt x="2" y="508"/>
                    </a:lnTo>
                    <a:lnTo>
                      <a:pt x="6" y="612"/>
                    </a:lnTo>
                    <a:lnTo>
                      <a:pt x="12" y="784"/>
                    </a:lnTo>
                    <a:lnTo>
                      <a:pt x="12" y="784"/>
                    </a:lnTo>
                    <a:lnTo>
                      <a:pt x="12" y="784"/>
                    </a:lnTo>
                    <a:lnTo>
                      <a:pt x="12" y="784"/>
                    </a:lnTo>
                    <a:lnTo>
                      <a:pt x="6" y="834"/>
                    </a:lnTo>
                    <a:lnTo>
                      <a:pt x="2" y="872"/>
                    </a:lnTo>
                    <a:lnTo>
                      <a:pt x="0" y="914"/>
                    </a:lnTo>
                    <a:lnTo>
                      <a:pt x="106" y="914"/>
                    </a:lnTo>
                    <a:lnTo>
                      <a:pt x="106" y="914"/>
                    </a:lnTo>
                    <a:lnTo>
                      <a:pt x="94" y="898"/>
                    </a:lnTo>
                    <a:lnTo>
                      <a:pt x="82" y="884"/>
                    </a:lnTo>
                    <a:lnTo>
                      <a:pt x="72" y="866"/>
                    </a:lnTo>
                    <a:lnTo>
                      <a:pt x="62" y="848"/>
                    </a:lnTo>
                    <a:lnTo>
                      <a:pt x="54" y="830"/>
                    </a:lnTo>
                    <a:lnTo>
                      <a:pt x="46" y="812"/>
                    </a:lnTo>
                    <a:lnTo>
                      <a:pt x="40" y="792"/>
                    </a:lnTo>
                    <a:lnTo>
                      <a:pt x="36" y="772"/>
                    </a:lnTo>
                    <a:lnTo>
                      <a:pt x="36" y="772"/>
                    </a:lnTo>
                    <a:lnTo>
                      <a:pt x="30" y="736"/>
                    </a:lnTo>
                    <a:lnTo>
                      <a:pt x="26" y="698"/>
                    </a:lnTo>
                    <a:lnTo>
                      <a:pt x="26" y="660"/>
                    </a:lnTo>
                    <a:lnTo>
                      <a:pt x="26" y="624"/>
                    </a:lnTo>
                    <a:lnTo>
                      <a:pt x="30" y="548"/>
                    </a:lnTo>
                    <a:lnTo>
                      <a:pt x="38" y="474"/>
                    </a:lnTo>
                    <a:lnTo>
                      <a:pt x="38" y="474"/>
                    </a:lnTo>
                    <a:lnTo>
                      <a:pt x="42" y="422"/>
                    </a:lnTo>
                    <a:lnTo>
                      <a:pt x="44" y="366"/>
                    </a:lnTo>
                    <a:lnTo>
                      <a:pt x="48" y="310"/>
                    </a:lnTo>
                    <a:lnTo>
                      <a:pt x="56" y="252"/>
                    </a:lnTo>
                    <a:lnTo>
                      <a:pt x="62" y="224"/>
                    </a:lnTo>
                    <a:lnTo>
                      <a:pt x="68" y="196"/>
                    </a:lnTo>
                    <a:lnTo>
                      <a:pt x="76" y="170"/>
                    </a:lnTo>
                    <a:lnTo>
                      <a:pt x="86" y="146"/>
                    </a:lnTo>
                    <a:lnTo>
                      <a:pt x="100" y="122"/>
                    </a:lnTo>
                    <a:lnTo>
                      <a:pt x="114" y="100"/>
                    </a:lnTo>
                    <a:lnTo>
                      <a:pt x="132" y="78"/>
                    </a:lnTo>
                    <a:lnTo>
                      <a:pt x="152" y="60"/>
                    </a:lnTo>
                    <a:lnTo>
                      <a:pt x="152" y="60"/>
                    </a:lnTo>
                    <a:lnTo>
                      <a:pt x="162" y="54"/>
                    </a:lnTo>
                    <a:lnTo>
                      <a:pt x="172" y="48"/>
                    </a:lnTo>
                    <a:lnTo>
                      <a:pt x="182" y="46"/>
                    </a:lnTo>
                    <a:lnTo>
                      <a:pt x="192" y="46"/>
                    </a:lnTo>
                    <a:lnTo>
                      <a:pt x="192" y="46"/>
                    </a:lnTo>
                    <a:lnTo>
                      <a:pt x="198" y="46"/>
                    </a:lnTo>
                    <a:lnTo>
                      <a:pt x="198" y="46"/>
                    </a:lnTo>
                    <a:lnTo>
                      <a:pt x="202" y="8"/>
                    </a:lnTo>
                    <a:lnTo>
                      <a:pt x="202" y="8"/>
                    </a:lnTo>
                    <a:lnTo>
                      <a:pt x="120" y="6"/>
                    </a:lnTo>
                    <a:lnTo>
                      <a:pt x="3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3" name="Google Shape;453;p21"/>
              <p:cNvSpPr/>
              <p:nvPr/>
            </p:nvSpPr>
            <p:spPr>
              <a:xfrm>
                <a:off x="1792288" y="3235325"/>
                <a:ext cx="6350" cy="28575"/>
              </a:xfrm>
              <a:custGeom>
                <a:avLst/>
                <a:gdLst/>
                <a:ahLst/>
                <a:cxnLst/>
                <a:rect l="l" t="t" r="r" b="b"/>
                <a:pathLst>
                  <a:path w="4" h="18" extrusionOk="0">
                    <a:moveTo>
                      <a:pt x="4" y="0"/>
                    </a:moveTo>
                    <a:lnTo>
                      <a:pt x="4" y="0"/>
                    </a:lnTo>
                    <a:lnTo>
                      <a:pt x="0" y="18"/>
                    </a:lnTo>
                    <a:lnTo>
                      <a:pt x="0" y="18"/>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4" name="Google Shape;454;p21"/>
              <p:cNvSpPr/>
              <p:nvPr/>
            </p:nvSpPr>
            <p:spPr>
              <a:xfrm>
                <a:off x="2122488" y="3194050"/>
                <a:ext cx="393700" cy="2276475"/>
              </a:xfrm>
              <a:custGeom>
                <a:avLst/>
                <a:gdLst/>
                <a:ahLst/>
                <a:cxnLst/>
                <a:rect l="l" t="t" r="r" b="b"/>
                <a:pathLst>
                  <a:path w="248" h="1434" extrusionOk="0">
                    <a:moveTo>
                      <a:pt x="208" y="1390"/>
                    </a:moveTo>
                    <a:lnTo>
                      <a:pt x="208" y="1390"/>
                    </a:lnTo>
                    <a:lnTo>
                      <a:pt x="194" y="1388"/>
                    </a:lnTo>
                    <a:lnTo>
                      <a:pt x="178" y="1382"/>
                    </a:lnTo>
                    <a:lnTo>
                      <a:pt x="160" y="1374"/>
                    </a:lnTo>
                    <a:lnTo>
                      <a:pt x="144" y="1364"/>
                    </a:lnTo>
                    <a:lnTo>
                      <a:pt x="128" y="1354"/>
                    </a:lnTo>
                    <a:lnTo>
                      <a:pt x="114" y="1342"/>
                    </a:lnTo>
                    <a:lnTo>
                      <a:pt x="104" y="1330"/>
                    </a:lnTo>
                    <a:lnTo>
                      <a:pt x="96" y="1320"/>
                    </a:lnTo>
                    <a:lnTo>
                      <a:pt x="182" y="676"/>
                    </a:lnTo>
                    <a:lnTo>
                      <a:pt x="182" y="676"/>
                    </a:lnTo>
                    <a:lnTo>
                      <a:pt x="190" y="610"/>
                    </a:lnTo>
                    <a:lnTo>
                      <a:pt x="204" y="456"/>
                    </a:lnTo>
                    <a:lnTo>
                      <a:pt x="216" y="280"/>
                    </a:lnTo>
                    <a:lnTo>
                      <a:pt x="220" y="208"/>
                    </a:lnTo>
                    <a:lnTo>
                      <a:pt x="222" y="154"/>
                    </a:lnTo>
                    <a:lnTo>
                      <a:pt x="222" y="154"/>
                    </a:lnTo>
                    <a:lnTo>
                      <a:pt x="216" y="0"/>
                    </a:lnTo>
                    <a:lnTo>
                      <a:pt x="14" y="12"/>
                    </a:lnTo>
                    <a:lnTo>
                      <a:pt x="22" y="284"/>
                    </a:lnTo>
                    <a:lnTo>
                      <a:pt x="22" y="284"/>
                    </a:lnTo>
                    <a:lnTo>
                      <a:pt x="26" y="326"/>
                    </a:lnTo>
                    <a:lnTo>
                      <a:pt x="32" y="424"/>
                    </a:lnTo>
                    <a:lnTo>
                      <a:pt x="38" y="540"/>
                    </a:lnTo>
                    <a:lnTo>
                      <a:pt x="38" y="592"/>
                    </a:lnTo>
                    <a:lnTo>
                      <a:pt x="38" y="632"/>
                    </a:lnTo>
                    <a:lnTo>
                      <a:pt x="38" y="632"/>
                    </a:lnTo>
                    <a:lnTo>
                      <a:pt x="24" y="708"/>
                    </a:lnTo>
                    <a:lnTo>
                      <a:pt x="14" y="770"/>
                    </a:lnTo>
                    <a:lnTo>
                      <a:pt x="4" y="832"/>
                    </a:lnTo>
                    <a:lnTo>
                      <a:pt x="4" y="832"/>
                    </a:lnTo>
                    <a:lnTo>
                      <a:pt x="2" y="872"/>
                    </a:lnTo>
                    <a:lnTo>
                      <a:pt x="2" y="930"/>
                    </a:lnTo>
                    <a:lnTo>
                      <a:pt x="6" y="1076"/>
                    </a:lnTo>
                    <a:lnTo>
                      <a:pt x="14" y="1220"/>
                    </a:lnTo>
                    <a:lnTo>
                      <a:pt x="18" y="1314"/>
                    </a:lnTo>
                    <a:lnTo>
                      <a:pt x="18" y="1314"/>
                    </a:lnTo>
                    <a:lnTo>
                      <a:pt x="18" y="1314"/>
                    </a:lnTo>
                    <a:lnTo>
                      <a:pt x="14" y="1322"/>
                    </a:lnTo>
                    <a:lnTo>
                      <a:pt x="10" y="1348"/>
                    </a:lnTo>
                    <a:lnTo>
                      <a:pt x="4" y="1386"/>
                    </a:lnTo>
                    <a:lnTo>
                      <a:pt x="2" y="1408"/>
                    </a:lnTo>
                    <a:lnTo>
                      <a:pt x="0" y="1434"/>
                    </a:lnTo>
                    <a:lnTo>
                      <a:pt x="248" y="1434"/>
                    </a:lnTo>
                    <a:lnTo>
                      <a:pt x="248" y="1434"/>
                    </a:lnTo>
                    <a:lnTo>
                      <a:pt x="246" y="1422"/>
                    </a:lnTo>
                    <a:lnTo>
                      <a:pt x="240" y="1408"/>
                    </a:lnTo>
                    <a:lnTo>
                      <a:pt x="234" y="1402"/>
                    </a:lnTo>
                    <a:lnTo>
                      <a:pt x="228" y="1396"/>
                    </a:lnTo>
                    <a:lnTo>
                      <a:pt x="218" y="1392"/>
                    </a:lnTo>
                    <a:lnTo>
                      <a:pt x="208" y="139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5" name="Google Shape;455;p21"/>
              <p:cNvSpPr/>
              <p:nvPr/>
            </p:nvSpPr>
            <p:spPr>
              <a:xfrm>
                <a:off x="2122488" y="3194050"/>
                <a:ext cx="393700" cy="2276475"/>
              </a:xfrm>
              <a:custGeom>
                <a:avLst/>
                <a:gdLst/>
                <a:ahLst/>
                <a:cxnLst/>
                <a:rect l="l" t="t" r="r" b="b"/>
                <a:pathLst>
                  <a:path w="248" h="1434" extrusionOk="0">
                    <a:moveTo>
                      <a:pt x="208" y="1390"/>
                    </a:moveTo>
                    <a:lnTo>
                      <a:pt x="208" y="1390"/>
                    </a:lnTo>
                    <a:lnTo>
                      <a:pt x="194" y="1388"/>
                    </a:lnTo>
                    <a:lnTo>
                      <a:pt x="178" y="1382"/>
                    </a:lnTo>
                    <a:lnTo>
                      <a:pt x="160" y="1374"/>
                    </a:lnTo>
                    <a:lnTo>
                      <a:pt x="144" y="1364"/>
                    </a:lnTo>
                    <a:lnTo>
                      <a:pt x="128" y="1354"/>
                    </a:lnTo>
                    <a:lnTo>
                      <a:pt x="114" y="1342"/>
                    </a:lnTo>
                    <a:lnTo>
                      <a:pt x="104" y="1330"/>
                    </a:lnTo>
                    <a:lnTo>
                      <a:pt x="96" y="1320"/>
                    </a:lnTo>
                    <a:lnTo>
                      <a:pt x="182" y="676"/>
                    </a:lnTo>
                    <a:lnTo>
                      <a:pt x="182" y="676"/>
                    </a:lnTo>
                    <a:lnTo>
                      <a:pt x="190" y="610"/>
                    </a:lnTo>
                    <a:lnTo>
                      <a:pt x="204" y="456"/>
                    </a:lnTo>
                    <a:lnTo>
                      <a:pt x="216" y="280"/>
                    </a:lnTo>
                    <a:lnTo>
                      <a:pt x="220" y="208"/>
                    </a:lnTo>
                    <a:lnTo>
                      <a:pt x="222" y="154"/>
                    </a:lnTo>
                    <a:lnTo>
                      <a:pt x="222" y="154"/>
                    </a:lnTo>
                    <a:lnTo>
                      <a:pt x="216" y="0"/>
                    </a:lnTo>
                    <a:lnTo>
                      <a:pt x="14" y="12"/>
                    </a:lnTo>
                    <a:lnTo>
                      <a:pt x="22" y="284"/>
                    </a:lnTo>
                    <a:lnTo>
                      <a:pt x="22" y="284"/>
                    </a:lnTo>
                    <a:lnTo>
                      <a:pt x="26" y="326"/>
                    </a:lnTo>
                    <a:lnTo>
                      <a:pt x="32" y="424"/>
                    </a:lnTo>
                    <a:lnTo>
                      <a:pt x="38" y="540"/>
                    </a:lnTo>
                    <a:lnTo>
                      <a:pt x="38" y="592"/>
                    </a:lnTo>
                    <a:lnTo>
                      <a:pt x="38" y="632"/>
                    </a:lnTo>
                    <a:lnTo>
                      <a:pt x="38" y="632"/>
                    </a:lnTo>
                    <a:lnTo>
                      <a:pt x="24" y="708"/>
                    </a:lnTo>
                    <a:lnTo>
                      <a:pt x="14" y="770"/>
                    </a:lnTo>
                    <a:lnTo>
                      <a:pt x="4" y="832"/>
                    </a:lnTo>
                    <a:lnTo>
                      <a:pt x="4" y="832"/>
                    </a:lnTo>
                    <a:lnTo>
                      <a:pt x="2" y="872"/>
                    </a:lnTo>
                    <a:lnTo>
                      <a:pt x="2" y="930"/>
                    </a:lnTo>
                    <a:lnTo>
                      <a:pt x="6" y="1076"/>
                    </a:lnTo>
                    <a:lnTo>
                      <a:pt x="14" y="1220"/>
                    </a:lnTo>
                    <a:lnTo>
                      <a:pt x="18" y="1314"/>
                    </a:lnTo>
                    <a:lnTo>
                      <a:pt x="18" y="1314"/>
                    </a:lnTo>
                    <a:lnTo>
                      <a:pt x="18" y="1314"/>
                    </a:lnTo>
                    <a:lnTo>
                      <a:pt x="14" y="1322"/>
                    </a:lnTo>
                    <a:lnTo>
                      <a:pt x="10" y="1348"/>
                    </a:lnTo>
                    <a:lnTo>
                      <a:pt x="4" y="1386"/>
                    </a:lnTo>
                    <a:lnTo>
                      <a:pt x="2" y="1408"/>
                    </a:lnTo>
                    <a:lnTo>
                      <a:pt x="0" y="1434"/>
                    </a:lnTo>
                    <a:lnTo>
                      <a:pt x="248" y="1434"/>
                    </a:lnTo>
                    <a:lnTo>
                      <a:pt x="248" y="1434"/>
                    </a:lnTo>
                    <a:lnTo>
                      <a:pt x="246" y="1422"/>
                    </a:lnTo>
                    <a:lnTo>
                      <a:pt x="240" y="1408"/>
                    </a:lnTo>
                    <a:lnTo>
                      <a:pt x="234" y="1402"/>
                    </a:lnTo>
                    <a:lnTo>
                      <a:pt x="228" y="1396"/>
                    </a:lnTo>
                    <a:lnTo>
                      <a:pt x="218" y="1392"/>
                    </a:lnTo>
                    <a:lnTo>
                      <a:pt x="208" y="139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6" name="Google Shape;456;p21"/>
              <p:cNvSpPr/>
              <p:nvPr/>
            </p:nvSpPr>
            <p:spPr>
              <a:xfrm>
                <a:off x="2122488" y="4032250"/>
                <a:ext cx="311150" cy="1438275"/>
              </a:xfrm>
              <a:custGeom>
                <a:avLst/>
                <a:gdLst/>
                <a:ahLst/>
                <a:cxnLst/>
                <a:rect l="l" t="t" r="r" b="b"/>
                <a:pathLst>
                  <a:path w="196" h="906" extrusionOk="0">
                    <a:moveTo>
                      <a:pt x="196" y="0"/>
                    </a:moveTo>
                    <a:lnTo>
                      <a:pt x="196" y="0"/>
                    </a:lnTo>
                    <a:lnTo>
                      <a:pt x="68" y="2"/>
                    </a:lnTo>
                    <a:lnTo>
                      <a:pt x="68" y="2"/>
                    </a:lnTo>
                    <a:lnTo>
                      <a:pt x="38" y="2"/>
                    </a:lnTo>
                    <a:lnTo>
                      <a:pt x="38" y="2"/>
                    </a:lnTo>
                    <a:lnTo>
                      <a:pt x="38" y="56"/>
                    </a:lnTo>
                    <a:lnTo>
                      <a:pt x="38" y="56"/>
                    </a:lnTo>
                    <a:lnTo>
                      <a:pt x="38" y="104"/>
                    </a:lnTo>
                    <a:lnTo>
                      <a:pt x="38" y="104"/>
                    </a:lnTo>
                    <a:lnTo>
                      <a:pt x="24" y="180"/>
                    </a:lnTo>
                    <a:lnTo>
                      <a:pt x="14" y="242"/>
                    </a:lnTo>
                    <a:lnTo>
                      <a:pt x="4" y="304"/>
                    </a:lnTo>
                    <a:lnTo>
                      <a:pt x="4" y="304"/>
                    </a:lnTo>
                    <a:lnTo>
                      <a:pt x="2" y="334"/>
                    </a:lnTo>
                    <a:lnTo>
                      <a:pt x="2" y="376"/>
                    </a:lnTo>
                    <a:lnTo>
                      <a:pt x="2" y="376"/>
                    </a:lnTo>
                    <a:lnTo>
                      <a:pt x="4" y="486"/>
                    </a:lnTo>
                    <a:lnTo>
                      <a:pt x="10" y="608"/>
                    </a:lnTo>
                    <a:lnTo>
                      <a:pt x="18" y="786"/>
                    </a:lnTo>
                    <a:lnTo>
                      <a:pt x="18" y="786"/>
                    </a:lnTo>
                    <a:lnTo>
                      <a:pt x="18" y="786"/>
                    </a:lnTo>
                    <a:lnTo>
                      <a:pt x="18" y="786"/>
                    </a:lnTo>
                    <a:lnTo>
                      <a:pt x="18" y="786"/>
                    </a:lnTo>
                    <a:lnTo>
                      <a:pt x="12" y="808"/>
                    </a:lnTo>
                    <a:lnTo>
                      <a:pt x="8" y="832"/>
                    </a:lnTo>
                    <a:lnTo>
                      <a:pt x="4" y="864"/>
                    </a:lnTo>
                    <a:lnTo>
                      <a:pt x="4" y="864"/>
                    </a:lnTo>
                    <a:lnTo>
                      <a:pt x="0" y="906"/>
                    </a:lnTo>
                    <a:lnTo>
                      <a:pt x="76" y="906"/>
                    </a:lnTo>
                    <a:lnTo>
                      <a:pt x="76" y="906"/>
                    </a:lnTo>
                    <a:lnTo>
                      <a:pt x="64" y="894"/>
                    </a:lnTo>
                    <a:lnTo>
                      <a:pt x="56" y="882"/>
                    </a:lnTo>
                    <a:lnTo>
                      <a:pt x="48" y="868"/>
                    </a:lnTo>
                    <a:lnTo>
                      <a:pt x="42" y="854"/>
                    </a:lnTo>
                    <a:lnTo>
                      <a:pt x="38" y="838"/>
                    </a:lnTo>
                    <a:lnTo>
                      <a:pt x="34" y="822"/>
                    </a:lnTo>
                    <a:lnTo>
                      <a:pt x="32" y="790"/>
                    </a:lnTo>
                    <a:lnTo>
                      <a:pt x="32" y="758"/>
                    </a:lnTo>
                    <a:lnTo>
                      <a:pt x="34" y="724"/>
                    </a:lnTo>
                    <a:lnTo>
                      <a:pt x="36" y="690"/>
                    </a:lnTo>
                    <a:lnTo>
                      <a:pt x="38" y="658"/>
                    </a:lnTo>
                    <a:lnTo>
                      <a:pt x="38" y="658"/>
                    </a:lnTo>
                    <a:lnTo>
                      <a:pt x="42" y="484"/>
                    </a:lnTo>
                    <a:lnTo>
                      <a:pt x="44" y="396"/>
                    </a:lnTo>
                    <a:lnTo>
                      <a:pt x="52" y="308"/>
                    </a:lnTo>
                    <a:lnTo>
                      <a:pt x="52" y="308"/>
                    </a:lnTo>
                    <a:lnTo>
                      <a:pt x="56" y="274"/>
                    </a:lnTo>
                    <a:lnTo>
                      <a:pt x="60" y="238"/>
                    </a:lnTo>
                    <a:lnTo>
                      <a:pt x="66" y="204"/>
                    </a:lnTo>
                    <a:lnTo>
                      <a:pt x="74" y="170"/>
                    </a:lnTo>
                    <a:lnTo>
                      <a:pt x="86" y="138"/>
                    </a:lnTo>
                    <a:lnTo>
                      <a:pt x="100" y="106"/>
                    </a:lnTo>
                    <a:lnTo>
                      <a:pt x="118" y="76"/>
                    </a:lnTo>
                    <a:lnTo>
                      <a:pt x="140" y="48"/>
                    </a:lnTo>
                    <a:lnTo>
                      <a:pt x="140" y="48"/>
                    </a:lnTo>
                    <a:lnTo>
                      <a:pt x="150" y="40"/>
                    </a:lnTo>
                    <a:lnTo>
                      <a:pt x="160" y="32"/>
                    </a:lnTo>
                    <a:lnTo>
                      <a:pt x="172" y="30"/>
                    </a:lnTo>
                    <a:lnTo>
                      <a:pt x="182" y="28"/>
                    </a:lnTo>
                    <a:lnTo>
                      <a:pt x="182" y="28"/>
                    </a:lnTo>
                    <a:lnTo>
                      <a:pt x="194" y="30"/>
                    </a:lnTo>
                    <a:lnTo>
                      <a:pt x="194" y="30"/>
                    </a:lnTo>
                    <a:lnTo>
                      <a:pt x="196"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7" name="Google Shape;457;p21"/>
              <p:cNvSpPr/>
              <p:nvPr/>
            </p:nvSpPr>
            <p:spPr>
              <a:xfrm>
                <a:off x="2122488" y="4032250"/>
                <a:ext cx="311150" cy="1438275"/>
              </a:xfrm>
              <a:custGeom>
                <a:avLst/>
                <a:gdLst/>
                <a:ahLst/>
                <a:cxnLst/>
                <a:rect l="l" t="t" r="r" b="b"/>
                <a:pathLst>
                  <a:path w="196" h="906" extrusionOk="0">
                    <a:moveTo>
                      <a:pt x="196" y="0"/>
                    </a:moveTo>
                    <a:lnTo>
                      <a:pt x="196" y="0"/>
                    </a:lnTo>
                    <a:lnTo>
                      <a:pt x="68" y="2"/>
                    </a:lnTo>
                    <a:lnTo>
                      <a:pt x="68" y="2"/>
                    </a:lnTo>
                    <a:lnTo>
                      <a:pt x="38" y="2"/>
                    </a:lnTo>
                    <a:lnTo>
                      <a:pt x="38" y="2"/>
                    </a:lnTo>
                    <a:lnTo>
                      <a:pt x="38" y="56"/>
                    </a:lnTo>
                    <a:lnTo>
                      <a:pt x="38" y="56"/>
                    </a:lnTo>
                    <a:lnTo>
                      <a:pt x="38" y="104"/>
                    </a:lnTo>
                    <a:lnTo>
                      <a:pt x="38" y="104"/>
                    </a:lnTo>
                    <a:lnTo>
                      <a:pt x="24" y="180"/>
                    </a:lnTo>
                    <a:lnTo>
                      <a:pt x="14" y="242"/>
                    </a:lnTo>
                    <a:lnTo>
                      <a:pt x="4" y="304"/>
                    </a:lnTo>
                    <a:lnTo>
                      <a:pt x="4" y="304"/>
                    </a:lnTo>
                    <a:lnTo>
                      <a:pt x="2" y="334"/>
                    </a:lnTo>
                    <a:lnTo>
                      <a:pt x="2" y="376"/>
                    </a:lnTo>
                    <a:lnTo>
                      <a:pt x="2" y="376"/>
                    </a:lnTo>
                    <a:lnTo>
                      <a:pt x="4" y="486"/>
                    </a:lnTo>
                    <a:lnTo>
                      <a:pt x="10" y="608"/>
                    </a:lnTo>
                    <a:lnTo>
                      <a:pt x="18" y="786"/>
                    </a:lnTo>
                    <a:lnTo>
                      <a:pt x="18" y="786"/>
                    </a:lnTo>
                    <a:lnTo>
                      <a:pt x="18" y="786"/>
                    </a:lnTo>
                    <a:lnTo>
                      <a:pt x="18" y="786"/>
                    </a:lnTo>
                    <a:lnTo>
                      <a:pt x="18" y="786"/>
                    </a:lnTo>
                    <a:lnTo>
                      <a:pt x="12" y="808"/>
                    </a:lnTo>
                    <a:lnTo>
                      <a:pt x="8" y="832"/>
                    </a:lnTo>
                    <a:lnTo>
                      <a:pt x="4" y="864"/>
                    </a:lnTo>
                    <a:lnTo>
                      <a:pt x="4" y="864"/>
                    </a:lnTo>
                    <a:lnTo>
                      <a:pt x="0" y="906"/>
                    </a:lnTo>
                    <a:lnTo>
                      <a:pt x="76" y="906"/>
                    </a:lnTo>
                    <a:lnTo>
                      <a:pt x="76" y="906"/>
                    </a:lnTo>
                    <a:lnTo>
                      <a:pt x="64" y="894"/>
                    </a:lnTo>
                    <a:lnTo>
                      <a:pt x="56" y="882"/>
                    </a:lnTo>
                    <a:lnTo>
                      <a:pt x="48" y="868"/>
                    </a:lnTo>
                    <a:lnTo>
                      <a:pt x="42" y="854"/>
                    </a:lnTo>
                    <a:lnTo>
                      <a:pt x="38" y="838"/>
                    </a:lnTo>
                    <a:lnTo>
                      <a:pt x="34" y="822"/>
                    </a:lnTo>
                    <a:lnTo>
                      <a:pt x="32" y="790"/>
                    </a:lnTo>
                    <a:lnTo>
                      <a:pt x="32" y="758"/>
                    </a:lnTo>
                    <a:lnTo>
                      <a:pt x="34" y="724"/>
                    </a:lnTo>
                    <a:lnTo>
                      <a:pt x="36" y="690"/>
                    </a:lnTo>
                    <a:lnTo>
                      <a:pt x="38" y="658"/>
                    </a:lnTo>
                    <a:lnTo>
                      <a:pt x="38" y="658"/>
                    </a:lnTo>
                    <a:lnTo>
                      <a:pt x="42" y="484"/>
                    </a:lnTo>
                    <a:lnTo>
                      <a:pt x="44" y="396"/>
                    </a:lnTo>
                    <a:lnTo>
                      <a:pt x="52" y="308"/>
                    </a:lnTo>
                    <a:lnTo>
                      <a:pt x="52" y="308"/>
                    </a:lnTo>
                    <a:lnTo>
                      <a:pt x="56" y="274"/>
                    </a:lnTo>
                    <a:lnTo>
                      <a:pt x="60" y="238"/>
                    </a:lnTo>
                    <a:lnTo>
                      <a:pt x="66" y="204"/>
                    </a:lnTo>
                    <a:lnTo>
                      <a:pt x="74" y="170"/>
                    </a:lnTo>
                    <a:lnTo>
                      <a:pt x="86" y="138"/>
                    </a:lnTo>
                    <a:lnTo>
                      <a:pt x="100" y="106"/>
                    </a:lnTo>
                    <a:lnTo>
                      <a:pt x="118" y="76"/>
                    </a:lnTo>
                    <a:lnTo>
                      <a:pt x="140" y="48"/>
                    </a:lnTo>
                    <a:lnTo>
                      <a:pt x="140" y="48"/>
                    </a:lnTo>
                    <a:lnTo>
                      <a:pt x="150" y="40"/>
                    </a:lnTo>
                    <a:lnTo>
                      <a:pt x="160" y="32"/>
                    </a:lnTo>
                    <a:lnTo>
                      <a:pt x="172" y="30"/>
                    </a:lnTo>
                    <a:lnTo>
                      <a:pt x="182" y="28"/>
                    </a:lnTo>
                    <a:lnTo>
                      <a:pt x="182" y="28"/>
                    </a:lnTo>
                    <a:lnTo>
                      <a:pt x="194" y="30"/>
                    </a:lnTo>
                    <a:lnTo>
                      <a:pt x="194" y="30"/>
                    </a:lnTo>
                    <a:lnTo>
                      <a:pt x="19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8" name="Google Shape;458;p21"/>
              <p:cNvSpPr/>
              <p:nvPr/>
            </p:nvSpPr>
            <p:spPr>
              <a:xfrm>
                <a:off x="1795463" y="5384800"/>
                <a:ext cx="371475" cy="85725"/>
              </a:xfrm>
              <a:custGeom>
                <a:avLst/>
                <a:gdLst/>
                <a:ahLst/>
                <a:cxnLst/>
                <a:rect l="l" t="t" r="r" b="b"/>
                <a:pathLst>
                  <a:path w="234" h="54" extrusionOk="0">
                    <a:moveTo>
                      <a:pt x="204" y="12"/>
                    </a:moveTo>
                    <a:lnTo>
                      <a:pt x="204" y="12"/>
                    </a:lnTo>
                    <a:lnTo>
                      <a:pt x="176" y="6"/>
                    </a:lnTo>
                    <a:lnTo>
                      <a:pt x="176" y="6"/>
                    </a:lnTo>
                    <a:lnTo>
                      <a:pt x="154" y="14"/>
                    </a:lnTo>
                    <a:lnTo>
                      <a:pt x="136" y="20"/>
                    </a:lnTo>
                    <a:lnTo>
                      <a:pt x="116" y="20"/>
                    </a:lnTo>
                    <a:lnTo>
                      <a:pt x="92" y="18"/>
                    </a:lnTo>
                    <a:lnTo>
                      <a:pt x="92" y="18"/>
                    </a:lnTo>
                    <a:lnTo>
                      <a:pt x="46" y="14"/>
                    </a:lnTo>
                    <a:lnTo>
                      <a:pt x="22" y="10"/>
                    </a:lnTo>
                    <a:lnTo>
                      <a:pt x="12" y="6"/>
                    </a:lnTo>
                    <a:lnTo>
                      <a:pt x="2" y="0"/>
                    </a:lnTo>
                    <a:lnTo>
                      <a:pt x="2" y="0"/>
                    </a:lnTo>
                    <a:lnTo>
                      <a:pt x="0" y="54"/>
                    </a:lnTo>
                    <a:lnTo>
                      <a:pt x="234" y="54"/>
                    </a:lnTo>
                    <a:lnTo>
                      <a:pt x="234" y="54"/>
                    </a:lnTo>
                    <a:lnTo>
                      <a:pt x="232" y="44"/>
                    </a:lnTo>
                    <a:lnTo>
                      <a:pt x="228" y="30"/>
                    </a:lnTo>
                    <a:lnTo>
                      <a:pt x="224" y="24"/>
                    </a:lnTo>
                    <a:lnTo>
                      <a:pt x="220" y="18"/>
                    </a:lnTo>
                    <a:lnTo>
                      <a:pt x="212" y="14"/>
                    </a:lnTo>
                    <a:lnTo>
                      <a:pt x="204" y="12"/>
                    </a:lnTo>
                    <a:lnTo>
                      <a:pt x="204" y="12"/>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9" name="Google Shape;459;p21"/>
              <p:cNvSpPr/>
              <p:nvPr/>
            </p:nvSpPr>
            <p:spPr>
              <a:xfrm>
                <a:off x="2122488" y="5391150"/>
                <a:ext cx="393700" cy="79375"/>
              </a:xfrm>
              <a:custGeom>
                <a:avLst/>
                <a:gdLst/>
                <a:ahLst/>
                <a:cxnLst/>
                <a:rect l="l" t="t" r="r" b="b"/>
                <a:pathLst>
                  <a:path w="248" h="50" extrusionOk="0">
                    <a:moveTo>
                      <a:pt x="208" y="6"/>
                    </a:moveTo>
                    <a:lnTo>
                      <a:pt x="208" y="6"/>
                    </a:lnTo>
                    <a:lnTo>
                      <a:pt x="194" y="4"/>
                    </a:lnTo>
                    <a:lnTo>
                      <a:pt x="194" y="4"/>
                    </a:lnTo>
                    <a:lnTo>
                      <a:pt x="194" y="4"/>
                    </a:lnTo>
                    <a:lnTo>
                      <a:pt x="182" y="8"/>
                    </a:lnTo>
                    <a:lnTo>
                      <a:pt x="170" y="12"/>
                    </a:lnTo>
                    <a:lnTo>
                      <a:pt x="146" y="18"/>
                    </a:lnTo>
                    <a:lnTo>
                      <a:pt x="122" y="18"/>
                    </a:lnTo>
                    <a:lnTo>
                      <a:pt x="98" y="16"/>
                    </a:lnTo>
                    <a:lnTo>
                      <a:pt x="50" y="8"/>
                    </a:lnTo>
                    <a:lnTo>
                      <a:pt x="26" y="4"/>
                    </a:lnTo>
                    <a:lnTo>
                      <a:pt x="2" y="0"/>
                    </a:lnTo>
                    <a:lnTo>
                      <a:pt x="2" y="0"/>
                    </a:lnTo>
                    <a:lnTo>
                      <a:pt x="2" y="24"/>
                    </a:lnTo>
                    <a:lnTo>
                      <a:pt x="0" y="50"/>
                    </a:lnTo>
                    <a:lnTo>
                      <a:pt x="248" y="50"/>
                    </a:lnTo>
                    <a:lnTo>
                      <a:pt x="248" y="50"/>
                    </a:lnTo>
                    <a:lnTo>
                      <a:pt x="246" y="38"/>
                    </a:lnTo>
                    <a:lnTo>
                      <a:pt x="240" y="24"/>
                    </a:lnTo>
                    <a:lnTo>
                      <a:pt x="234" y="18"/>
                    </a:lnTo>
                    <a:lnTo>
                      <a:pt x="228" y="12"/>
                    </a:lnTo>
                    <a:lnTo>
                      <a:pt x="218" y="8"/>
                    </a:lnTo>
                    <a:lnTo>
                      <a:pt x="208" y="6"/>
                    </a:lnTo>
                    <a:lnTo>
                      <a:pt x="208" y="6"/>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0" name="Google Shape;460;p21"/>
              <p:cNvSpPr/>
              <p:nvPr/>
            </p:nvSpPr>
            <p:spPr>
              <a:xfrm>
                <a:off x="1747838" y="3235325"/>
                <a:ext cx="774700" cy="800100"/>
              </a:xfrm>
              <a:custGeom>
                <a:avLst/>
                <a:gdLst/>
                <a:ahLst/>
                <a:cxnLst/>
                <a:rect l="l" t="t" r="r" b="b"/>
                <a:pathLst>
                  <a:path w="488" h="504" extrusionOk="0">
                    <a:moveTo>
                      <a:pt x="32" y="0"/>
                    </a:moveTo>
                    <a:lnTo>
                      <a:pt x="32" y="0"/>
                    </a:lnTo>
                    <a:lnTo>
                      <a:pt x="24" y="32"/>
                    </a:lnTo>
                    <a:lnTo>
                      <a:pt x="20" y="66"/>
                    </a:lnTo>
                    <a:lnTo>
                      <a:pt x="14" y="136"/>
                    </a:lnTo>
                    <a:lnTo>
                      <a:pt x="14" y="136"/>
                    </a:lnTo>
                    <a:lnTo>
                      <a:pt x="6" y="270"/>
                    </a:lnTo>
                    <a:lnTo>
                      <a:pt x="2" y="382"/>
                    </a:lnTo>
                    <a:lnTo>
                      <a:pt x="0" y="488"/>
                    </a:lnTo>
                    <a:lnTo>
                      <a:pt x="0" y="488"/>
                    </a:lnTo>
                    <a:lnTo>
                      <a:pt x="82" y="496"/>
                    </a:lnTo>
                    <a:lnTo>
                      <a:pt x="164" y="500"/>
                    </a:lnTo>
                    <a:lnTo>
                      <a:pt x="244" y="502"/>
                    </a:lnTo>
                    <a:lnTo>
                      <a:pt x="320" y="504"/>
                    </a:lnTo>
                    <a:lnTo>
                      <a:pt x="436" y="502"/>
                    </a:lnTo>
                    <a:lnTo>
                      <a:pt x="480" y="500"/>
                    </a:lnTo>
                    <a:lnTo>
                      <a:pt x="480" y="500"/>
                    </a:lnTo>
                    <a:lnTo>
                      <a:pt x="482" y="496"/>
                    </a:lnTo>
                    <a:lnTo>
                      <a:pt x="484" y="492"/>
                    </a:lnTo>
                    <a:lnTo>
                      <a:pt x="486" y="474"/>
                    </a:lnTo>
                    <a:lnTo>
                      <a:pt x="488" y="416"/>
                    </a:lnTo>
                    <a:lnTo>
                      <a:pt x="486" y="336"/>
                    </a:lnTo>
                    <a:lnTo>
                      <a:pt x="482" y="246"/>
                    </a:lnTo>
                    <a:lnTo>
                      <a:pt x="472" y="80"/>
                    </a:lnTo>
                    <a:lnTo>
                      <a:pt x="466" y="6"/>
                    </a:lnTo>
                    <a:lnTo>
                      <a:pt x="32"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1" name="Google Shape;461;p21"/>
              <p:cNvSpPr/>
              <p:nvPr/>
            </p:nvSpPr>
            <p:spPr>
              <a:xfrm>
                <a:off x="1747838" y="3235325"/>
                <a:ext cx="774700" cy="800100"/>
              </a:xfrm>
              <a:custGeom>
                <a:avLst/>
                <a:gdLst/>
                <a:ahLst/>
                <a:cxnLst/>
                <a:rect l="l" t="t" r="r" b="b"/>
                <a:pathLst>
                  <a:path w="488" h="504" extrusionOk="0">
                    <a:moveTo>
                      <a:pt x="32" y="0"/>
                    </a:moveTo>
                    <a:lnTo>
                      <a:pt x="32" y="0"/>
                    </a:lnTo>
                    <a:lnTo>
                      <a:pt x="24" y="32"/>
                    </a:lnTo>
                    <a:lnTo>
                      <a:pt x="20" y="66"/>
                    </a:lnTo>
                    <a:lnTo>
                      <a:pt x="14" y="136"/>
                    </a:lnTo>
                    <a:lnTo>
                      <a:pt x="14" y="136"/>
                    </a:lnTo>
                    <a:lnTo>
                      <a:pt x="6" y="270"/>
                    </a:lnTo>
                    <a:lnTo>
                      <a:pt x="2" y="382"/>
                    </a:lnTo>
                    <a:lnTo>
                      <a:pt x="0" y="488"/>
                    </a:lnTo>
                    <a:lnTo>
                      <a:pt x="0" y="488"/>
                    </a:lnTo>
                    <a:lnTo>
                      <a:pt x="82" y="496"/>
                    </a:lnTo>
                    <a:lnTo>
                      <a:pt x="164" y="500"/>
                    </a:lnTo>
                    <a:lnTo>
                      <a:pt x="244" y="502"/>
                    </a:lnTo>
                    <a:lnTo>
                      <a:pt x="320" y="504"/>
                    </a:lnTo>
                    <a:lnTo>
                      <a:pt x="436" y="502"/>
                    </a:lnTo>
                    <a:lnTo>
                      <a:pt x="480" y="500"/>
                    </a:lnTo>
                    <a:lnTo>
                      <a:pt x="480" y="500"/>
                    </a:lnTo>
                    <a:lnTo>
                      <a:pt x="482" y="496"/>
                    </a:lnTo>
                    <a:lnTo>
                      <a:pt x="484" y="492"/>
                    </a:lnTo>
                    <a:lnTo>
                      <a:pt x="486" y="474"/>
                    </a:lnTo>
                    <a:lnTo>
                      <a:pt x="488" y="416"/>
                    </a:lnTo>
                    <a:lnTo>
                      <a:pt x="486" y="336"/>
                    </a:lnTo>
                    <a:lnTo>
                      <a:pt x="482" y="246"/>
                    </a:lnTo>
                    <a:lnTo>
                      <a:pt x="472" y="80"/>
                    </a:lnTo>
                    <a:lnTo>
                      <a:pt x="466" y="6"/>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2" name="Google Shape;462;p21"/>
              <p:cNvSpPr/>
              <p:nvPr/>
            </p:nvSpPr>
            <p:spPr>
              <a:xfrm>
                <a:off x="1751013" y="4010025"/>
                <a:ext cx="3300" cy="1500"/>
              </a:xfrm>
              <a:prstGeom prst="rect">
                <a:avLst/>
              </a:pr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3" name="Google Shape;463;p21"/>
              <p:cNvSpPr/>
              <p:nvPr/>
            </p:nvSpPr>
            <p:spPr>
              <a:xfrm>
                <a:off x="1751013" y="40100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4" name="Google Shape;464;p21"/>
              <p:cNvSpPr/>
              <p:nvPr/>
            </p:nvSpPr>
            <p:spPr>
              <a:xfrm>
                <a:off x="1751013" y="3254375"/>
                <a:ext cx="495300" cy="758825"/>
              </a:xfrm>
              <a:custGeom>
                <a:avLst/>
                <a:gdLst/>
                <a:ahLst/>
                <a:cxnLst/>
                <a:rect l="l" t="t" r="r" b="b"/>
                <a:pathLst>
                  <a:path w="312" h="478" extrusionOk="0">
                    <a:moveTo>
                      <a:pt x="4" y="478"/>
                    </a:moveTo>
                    <a:lnTo>
                      <a:pt x="4" y="478"/>
                    </a:lnTo>
                    <a:lnTo>
                      <a:pt x="4" y="478"/>
                    </a:lnTo>
                    <a:lnTo>
                      <a:pt x="4" y="478"/>
                    </a:lnTo>
                    <a:lnTo>
                      <a:pt x="4" y="478"/>
                    </a:lnTo>
                    <a:close/>
                    <a:moveTo>
                      <a:pt x="0" y="476"/>
                    </a:moveTo>
                    <a:lnTo>
                      <a:pt x="0" y="476"/>
                    </a:lnTo>
                    <a:lnTo>
                      <a:pt x="0" y="476"/>
                    </a:lnTo>
                    <a:lnTo>
                      <a:pt x="0" y="476"/>
                    </a:lnTo>
                    <a:lnTo>
                      <a:pt x="2" y="476"/>
                    </a:lnTo>
                    <a:lnTo>
                      <a:pt x="2" y="476"/>
                    </a:lnTo>
                    <a:lnTo>
                      <a:pt x="2" y="476"/>
                    </a:lnTo>
                    <a:lnTo>
                      <a:pt x="2" y="476"/>
                    </a:lnTo>
                    <a:lnTo>
                      <a:pt x="0" y="476"/>
                    </a:lnTo>
                    <a:close/>
                    <a:moveTo>
                      <a:pt x="86" y="0"/>
                    </a:moveTo>
                    <a:lnTo>
                      <a:pt x="86" y="0"/>
                    </a:lnTo>
                    <a:lnTo>
                      <a:pt x="100" y="76"/>
                    </a:lnTo>
                    <a:lnTo>
                      <a:pt x="114" y="154"/>
                    </a:lnTo>
                    <a:lnTo>
                      <a:pt x="114" y="154"/>
                    </a:lnTo>
                    <a:lnTo>
                      <a:pt x="128" y="132"/>
                    </a:lnTo>
                    <a:lnTo>
                      <a:pt x="128" y="132"/>
                    </a:lnTo>
                    <a:lnTo>
                      <a:pt x="148" y="108"/>
                    </a:lnTo>
                    <a:lnTo>
                      <a:pt x="168" y="88"/>
                    </a:lnTo>
                    <a:lnTo>
                      <a:pt x="188" y="70"/>
                    </a:lnTo>
                    <a:lnTo>
                      <a:pt x="212" y="54"/>
                    </a:lnTo>
                    <a:lnTo>
                      <a:pt x="234" y="42"/>
                    </a:lnTo>
                    <a:lnTo>
                      <a:pt x="260" y="30"/>
                    </a:lnTo>
                    <a:lnTo>
                      <a:pt x="286" y="20"/>
                    </a:lnTo>
                    <a:lnTo>
                      <a:pt x="312" y="10"/>
                    </a:lnTo>
                    <a:lnTo>
                      <a:pt x="312" y="10"/>
                    </a:lnTo>
                    <a:lnTo>
                      <a:pt x="246" y="12"/>
                    </a:lnTo>
                    <a:lnTo>
                      <a:pt x="246" y="12"/>
                    </a:lnTo>
                    <a:lnTo>
                      <a:pt x="206" y="12"/>
                    </a:lnTo>
                    <a:lnTo>
                      <a:pt x="168" y="10"/>
                    </a:lnTo>
                    <a:lnTo>
                      <a:pt x="126" y="6"/>
                    </a:lnTo>
                    <a:lnTo>
                      <a:pt x="86" y="0"/>
                    </a:lnTo>
                    <a:close/>
                  </a:path>
                </a:pathLst>
              </a:custGeom>
              <a:solidFill>
                <a:srgbClr val="E5A3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5" name="Google Shape;465;p21"/>
              <p:cNvSpPr/>
              <p:nvPr/>
            </p:nvSpPr>
            <p:spPr>
              <a:xfrm>
                <a:off x="1757363" y="4013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6" name="Google Shape;466;p21"/>
              <p:cNvSpPr/>
              <p:nvPr/>
            </p:nvSpPr>
            <p:spPr>
              <a:xfrm>
                <a:off x="1751013" y="4010025"/>
                <a:ext cx="3175" cy="0"/>
              </a:xfrm>
              <a:custGeom>
                <a:avLst/>
                <a:gdLst/>
                <a:ahLst/>
                <a:cxnLst/>
                <a:rect l="l" t="t" r="r" b="b"/>
                <a:pathLst>
                  <a:path w="2" h="120000" extrusionOk="0">
                    <a:moveTo>
                      <a:pt x="0" y="0"/>
                    </a:moveTo>
                    <a:lnTo>
                      <a:pt x="0" y="0"/>
                    </a:lnTo>
                    <a:lnTo>
                      <a:pt x="0" y="0"/>
                    </a:lnTo>
                    <a:lnTo>
                      <a:pt x="0" y="0"/>
                    </a:lnTo>
                    <a:lnTo>
                      <a:pt x="2" y="0"/>
                    </a:lnTo>
                    <a:lnTo>
                      <a:pt x="2" y="0"/>
                    </a:lnTo>
                    <a:lnTo>
                      <a:pt x="2" y="0"/>
                    </a:lnTo>
                    <a:lnTo>
                      <a:pt x="2"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7" name="Google Shape;467;p21"/>
              <p:cNvSpPr/>
              <p:nvPr/>
            </p:nvSpPr>
            <p:spPr>
              <a:xfrm>
                <a:off x="1887538" y="3254375"/>
                <a:ext cx="358775" cy="244475"/>
              </a:xfrm>
              <a:custGeom>
                <a:avLst/>
                <a:gdLst/>
                <a:ahLst/>
                <a:cxnLst/>
                <a:rect l="l" t="t" r="r" b="b"/>
                <a:pathLst>
                  <a:path w="226" h="154" extrusionOk="0">
                    <a:moveTo>
                      <a:pt x="0" y="0"/>
                    </a:moveTo>
                    <a:lnTo>
                      <a:pt x="0" y="0"/>
                    </a:lnTo>
                    <a:lnTo>
                      <a:pt x="14" y="76"/>
                    </a:lnTo>
                    <a:lnTo>
                      <a:pt x="28" y="154"/>
                    </a:lnTo>
                    <a:lnTo>
                      <a:pt x="28" y="154"/>
                    </a:lnTo>
                    <a:lnTo>
                      <a:pt x="42" y="132"/>
                    </a:lnTo>
                    <a:lnTo>
                      <a:pt x="42" y="132"/>
                    </a:lnTo>
                    <a:lnTo>
                      <a:pt x="62" y="108"/>
                    </a:lnTo>
                    <a:lnTo>
                      <a:pt x="82" y="88"/>
                    </a:lnTo>
                    <a:lnTo>
                      <a:pt x="102" y="70"/>
                    </a:lnTo>
                    <a:lnTo>
                      <a:pt x="126" y="54"/>
                    </a:lnTo>
                    <a:lnTo>
                      <a:pt x="148" y="42"/>
                    </a:lnTo>
                    <a:lnTo>
                      <a:pt x="174" y="30"/>
                    </a:lnTo>
                    <a:lnTo>
                      <a:pt x="200" y="20"/>
                    </a:lnTo>
                    <a:lnTo>
                      <a:pt x="226" y="10"/>
                    </a:lnTo>
                    <a:lnTo>
                      <a:pt x="226" y="10"/>
                    </a:lnTo>
                    <a:lnTo>
                      <a:pt x="160" y="12"/>
                    </a:lnTo>
                    <a:lnTo>
                      <a:pt x="160" y="12"/>
                    </a:lnTo>
                    <a:lnTo>
                      <a:pt x="120" y="12"/>
                    </a:lnTo>
                    <a:lnTo>
                      <a:pt x="82" y="10"/>
                    </a:lnTo>
                    <a:lnTo>
                      <a:pt x="40" y="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8" name="Google Shape;468;p21"/>
              <p:cNvSpPr/>
              <p:nvPr/>
            </p:nvSpPr>
            <p:spPr>
              <a:xfrm>
                <a:off x="1747838" y="3498850"/>
                <a:ext cx="476250" cy="536575"/>
              </a:xfrm>
              <a:custGeom>
                <a:avLst/>
                <a:gdLst/>
                <a:ahLst/>
                <a:cxnLst/>
                <a:rect l="l" t="t" r="r" b="b"/>
                <a:pathLst>
                  <a:path w="300" h="338" extrusionOk="0">
                    <a:moveTo>
                      <a:pt x="4" y="322"/>
                    </a:moveTo>
                    <a:lnTo>
                      <a:pt x="4" y="322"/>
                    </a:lnTo>
                    <a:lnTo>
                      <a:pt x="6" y="324"/>
                    </a:lnTo>
                    <a:lnTo>
                      <a:pt x="6" y="324"/>
                    </a:lnTo>
                    <a:lnTo>
                      <a:pt x="4" y="322"/>
                    </a:lnTo>
                    <a:close/>
                    <a:moveTo>
                      <a:pt x="0" y="322"/>
                    </a:moveTo>
                    <a:lnTo>
                      <a:pt x="0" y="322"/>
                    </a:lnTo>
                    <a:lnTo>
                      <a:pt x="2" y="322"/>
                    </a:lnTo>
                    <a:lnTo>
                      <a:pt x="2" y="322"/>
                    </a:lnTo>
                    <a:lnTo>
                      <a:pt x="0" y="322"/>
                    </a:lnTo>
                    <a:close/>
                    <a:moveTo>
                      <a:pt x="116" y="0"/>
                    </a:moveTo>
                    <a:lnTo>
                      <a:pt x="116" y="0"/>
                    </a:lnTo>
                    <a:lnTo>
                      <a:pt x="96" y="38"/>
                    </a:lnTo>
                    <a:lnTo>
                      <a:pt x="80" y="76"/>
                    </a:lnTo>
                    <a:lnTo>
                      <a:pt x="68" y="116"/>
                    </a:lnTo>
                    <a:lnTo>
                      <a:pt x="60" y="158"/>
                    </a:lnTo>
                    <a:lnTo>
                      <a:pt x="54" y="200"/>
                    </a:lnTo>
                    <a:lnTo>
                      <a:pt x="50" y="242"/>
                    </a:lnTo>
                    <a:lnTo>
                      <a:pt x="48" y="284"/>
                    </a:lnTo>
                    <a:lnTo>
                      <a:pt x="46" y="328"/>
                    </a:lnTo>
                    <a:lnTo>
                      <a:pt x="46" y="328"/>
                    </a:lnTo>
                    <a:lnTo>
                      <a:pt x="6" y="324"/>
                    </a:lnTo>
                    <a:lnTo>
                      <a:pt x="6" y="324"/>
                    </a:lnTo>
                    <a:lnTo>
                      <a:pt x="80" y="330"/>
                    </a:lnTo>
                    <a:lnTo>
                      <a:pt x="156" y="334"/>
                    </a:lnTo>
                    <a:lnTo>
                      <a:pt x="232" y="336"/>
                    </a:lnTo>
                    <a:lnTo>
                      <a:pt x="300" y="338"/>
                    </a:lnTo>
                    <a:lnTo>
                      <a:pt x="300" y="338"/>
                    </a:lnTo>
                    <a:lnTo>
                      <a:pt x="282" y="322"/>
                    </a:lnTo>
                    <a:lnTo>
                      <a:pt x="264" y="306"/>
                    </a:lnTo>
                    <a:lnTo>
                      <a:pt x="248" y="288"/>
                    </a:lnTo>
                    <a:lnTo>
                      <a:pt x="232" y="270"/>
                    </a:lnTo>
                    <a:lnTo>
                      <a:pt x="218" y="250"/>
                    </a:lnTo>
                    <a:lnTo>
                      <a:pt x="204" y="230"/>
                    </a:lnTo>
                    <a:lnTo>
                      <a:pt x="182" y="188"/>
                    </a:lnTo>
                    <a:lnTo>
                      <a:pt x="160" y="144"/>
                    </a:lnTo>
                    <a:lnTo>
                      <a:pt x="144" y="96"/>
                    </a:lnTo>
                    <a:lnTo>
                      <a:pt x="130" y="48"/>
                    </a:lnTo>
                    <a:lnTo>
                      <a:pt x="116" y="0"/>
                    </a:lnTo>
                    <a:close/>
                  </a:path>
                </a:pathLst>
              </a:custGeom>
              <a:solidFill>
                <a:srgbClr val="F0AB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9" name="Google Shape;469;p21"/>
              <p:cNvSpPr/>
              <p:nvPr/>
            </p:nvSpPr>
            <p:spPr>
              <a:xfrm>
                <a:off x="1754188" y="4010025"/>
                <a:ext cx="3175" cy="3175"/>
              </a:xfrm>
              <a:custGeom>
                <a:avLst/>
                <a:gdLst/>
                <a:ahLst/>
                <a:cxnLst/>
                <a:rect l="l" t="t" r="r" b="b"/>
                <a:pathLst>
                  <a:path w="2" h="2" extrusionOk="0">
                    <a:moveTo>
                      <a:pt x="0" y="0"/>
                    </a:moveTo>
                    <a:lnTo>
                      <a:pt x="0" y="0"/>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0" name="Google Shape;470;p21"/>
              <p:cNvSpPr/>
              <p:nvPr/>
            </p:nvSpPr>
            <p:spPr>
              <a:xfrm>
                <a:off x="1747838" y="40100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1" name="Google Shape;471;p21"/>
              <p:cNvSpPr/>
              <p:nvPr/>
            </p:nvSpPr>
            <p:spPr>
              <a:xfrm>
                <a:off x="1757363" y="3498850"/>
                <a:ext cx="466725" cy="536575"/>
              </a:xfrm>
              <a:custGeom>
                <a:avLst/>
                <a:gdLst/>
                <a:ahLst/>
                <a:cxnLst/>
                <a:rect l="l" t="t" r="r" b="b"/>
                <a:pathLst>
                  <a:path w="294" h="338" extrusionOk="0">
                    <a:moveTo>
                      <a:pt x="110" y="0"/>
                    </a:moveTo>
                    <a:lnTo>
                      <a:pt x="110" y="0"/>
                    </a:lnTo>
                    <a:lnTo>
                      <a:pt x="90" y="38"/>
                    </a:lnTo>
                    <a:lnTo>
                      <a:pt x="74" y="76"/>
                    </a:lnTo>
                    <a:lnTo>
                      <a:pt x="62" y="116"/>
                    </a:lnTo>
                    <a:lnTo>
                      <a:pt x="54" y="158"/>
                    </a:lnTo>
                    <a:lnTo>
                      <a:pt x="48" y="200"/>
                    </a:lnTo>
                    <a:lnTo>
                      <a:pt x="44" y="242"/>
                    </a:lnTo>
                    <a:lnTo>
                      <a:pt x="42" y="284"/>
                    </a:lnTo>
                    <a:lnTo>
                      <a:pt x="40" y="328"/>
                    </a:lnTo>
                    <a:lnTo>
                      <a:pt x="40" y="328"/>
                    </a:lnTo>
                    <a:lnTo>
                      <a:pt x="0" y="324"/>
                    </a:lnTo>
                    <a:lnTo>
                      <a:pt x="0" y="324"/>
                    </a:lnTo>
                    <a:lnTo>
                      <a:pt x="74" y="330"/>
                    </a:lnTo>
                    <a:lnTo>
                      <a:pt x="150" y="334"/>
                    </a:lnTo>
                    <a:lnTo>
                      <a:pt x="226" y="336"/>
                    </a:lnTo>
                    <a:lnTo>
                      <a:pt x="294" y="338"/>
                    </a:lnTo>
                    <a:lnTo>
                      <a:pt x="294" y="338"/>
                    </a:lnTo>
                    <a:lnTo>
                      <a:pt x="276" y="322"/>
                    </a:lnTo>
                    <a:lnTo>
                      <a:pt x="258" y="306"/>
                    </a:lnTo>
                    <a:lnTo>
                      <a:pt x="242" y="288"/>
                    </a:lnTo>
                    <a:lnTo>
                      <a:pt x="226" y="270"/>
                    </a:lnTo>
                    <a:lnTo>
                      <a:pt x="212" y="250"/>
                    </a:lnTo>
                    <a:lnTo>
                      <a:pt x="198" y="230"/>
                    </a:lnTo>
                    <a:lnTo>
                      <a:pt x="176" y="188"/>
                    </a:lnTo>
                    <a:lnTo>
                      <a:pt x="154" y="144"/>
                    </a:lnTo>
                    <a:lnTo>
                      <a:pt x="138" y="96"/>
                    </a:lnTo>
                    <a:lnTo>
                      <a:pt x="124" y="48"/>
                    </a:lnTo>
                    <a:lnTo>
                      <a:pt x="1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2" name="Google Shape;472;p21"/>
              <p:cNvSpPr/>
              <p:nvPr/>
            </p:nvSpPr>
            <p:spPr>
              <a:xfrm>
                <a:off x="1747838" y="3235325"/>
                <a:ext cx="184150" cy="784225"/>
              </a:xfrm>
              <a:custGeom>
                <a:avLst/>
                <a:gdLst/>
                <a:ahLst/>
                <a:cxnLst/>
                <a:rect l="l" t="t" r="r" b="b"/>
                <a:pathLst>
                  <a:path w="116" h="494" extrusionOk="0">
                    <a:moveTo>
                      <a:pt x="32" y="0"/>
                    </a:moveTo>
                    <a:lnTo>
                      <a:pt x="32" y="0"/>
                    </a:lnTo>
                    <a:lnTo>
                      <a:pt x="24" y="32"/>
                    </a:lnTo>
                    <a:lnTo>
                      <a:pt x="20" y="66"/>
                    </a:lnTo>
                    <a:lnTo>
                      <a:pt x="14" y="136"/>
                    </a:lnTo>
                    <a:lnTo>
                      <a:pt x="14" y="136"/>
                    </a:lnTo>
                    <a:lnTo>
                      <a:pt x="6" y="260"/>
                    </a:lnTo>
                    <a:lnTo>
                      <a:pt x="2" y="366"/>
                    </a:lnTo>
                    <a:lnTo>
                      <a:pt x="0" y="486"/>
                    </a:lnTo>
                    <a:lnTo>
                      <a:pt x="0" y="486"/>
                    </a:lnTo>
                    <a:lnTo>
                      <a:pt x="0" y="488"/>
                    </a:lnTo>
                    <a:lnTo>
                      <a:pt x="0" y="488"/>
                    </a:lnTo>
                    <a:lnTo>
                      <a:pt x="0" y="488"/>
                    </a:lnTo>
                    <a:lnTo>
                      <a:pt x="2" y="488"/>
                    </a:lnTo>
                    <a:lnTo>
                      <a:pt x="2" y="488"/>
                    </a:lnTo>
                    <a:lnTo>
                      <a:pt x="4" y="488"/>
                    </a:lnTo>
                    <a:lnTo>
                      <a:pt x="4" y="488"/>
                    </a:lnTo>
                    <a:lnTo>
                      <a:pt x="6" y="490"/>
                    </a:lnTo>
                    <a:lnTo>
                      <a:pt x="6" y="490"/>
                    </a:lnTo>
                    <a:lnTo>
                      <a:pt x="6" y="490"/>
                    </a:lnTo>
                    <a:lnTo>
                      <a:pt x="6" y="490"/>
                    </a:lnTo>
                    <a:lnTo>
                      <a:pt x="46" y="494"/>
                    </a:lnTo>
                    <a:lnTo>
                      <a:pt x="46" y="494"/>
                    </a:lnTo>
                    <a:lnTo>
                      <a:pt x="48" y="450"/>
                    </a:lnTo>
                    <a:lnTo>
                      <a:pt x="50" y="408"/>
                    </a:lnTo>
                    <a:lnTo>
                      <a:pt x="54" y="366"/>
                    </a:lnTo>
                    <a:lnTo>
                      <a:pt x="60" y="324"/>
                    </a:lnTo>
                    <a:lnTo>
                      <a:pt x="68" y="282"/>
                    </a:lnTo>
                    <a:lnTo>
                      <a:pt x="80" y="242"/>
                    </a:lnTo>
                    <a:lnTo>
                      <a:pt x="96" y="204"/>
                    </a:lnTo>
                    <a:lnTo>
                      <a:pt x="116" y="166"/>
                    </a:lnTo>
                    <a:lnTo>
                      <a:pt x="116" y="166"/>
                    </a:lnTo>
                    <a:lnTo>
                      <a:pt x="102" y="88"/>
                    </a:lnTo>
                    <a:lnTo>
                      <a:pt x="88" y="12"/>
                    </a:lnTo>
                    <a:lnTo>
                      <a:pt x="88" y="12"/>
                    </a:lnTo>
                    <a:lnTo>
                      <a:pt x="44" y="2"/>
                    </a:lnTo>
                    <a:lnTo>
                      <a:pt x="44" y="2"/>
                    </a:lnTo>
                    <a:lnTo>
                      <a:pt x="42" y="2"/>
                    </a:lnTo>
                    <a:lnTo>
                      <a:pt x="42" y="2"/>
                    </a:lnTo>
                    <a:lnTo>
                      <a:pt x="42" y="2"/>
                    </a:lnTo>
                    <a:lnTo>
                      <a:pt x="42" y="2"/>
                    </a:lnTo>
                    <a:lnTo>
                      <a:pt x="40" y="2"/>
                    </a:lnTo>
                    <a:lnTo>
                      <a:pt x="40" y="2"/>
                    </a:lnTo>
                    <a:lnTo>
                      <a:pt x="40" y="2"/>
                    </a:lnTo>
                    <a:lnTo>
                      <a:pt x="40" y="2"/>
                    </a:lnTo>
                    <a:lnTo>
                      <a:pt x="38" y="2"/>
                    </a:lnTo>
                    <a:lnTo>
                      <a:pt x="38" y="2"/>
                    </a:lnTo>
                    <a:lnTo>
                      <a:pt x="38" y="2"/>
                    </a:lnTo>
                    <a:lnTo>
                      <a:pt x="38" y="2"/>
                    </a:lnTo>
                    <a:lnTo>
                      <a:pt x="36" y="2"/>
                    </a:lnTo>
                    <a:lnTo>
                      <a:pt x="36" y="2"/>
                    </a:lnTo>
                    <a:lnTo>
                      <a:pt x="36" y="2"/>
                    </a:lnTo>
                    <a:lnTo>
                      <a:pt x="36" y="2"/>
                    </a:lnTo>
                    <a:lnTo>
                      <a:pt x="34" y="0"/>
                    </a:lnTo>
                    <a:lnTo>
                      <a:pt x="34" y="0"/>
                    </a:lnTo>
                    <a:lnTo>
                      <a:pt x="34" y="0"/>
                    </a:lnTo>
                    <a:lnTo>
                      <a:pt x="34" y="0"/>
                    </a:lnTo>
                    <a:lnTo>
                      <a:pt x="34" y="0"/>
                    </a:lnTo>
                    <a:lnTo>
                      <a:pt x="34" y="0"/>
                    </a:lnTo>
                    <a:lnTo>
                      <a:pt x="32" y="0"/>
                    </a:lnTo>
                    <a:lnTo>
                      <a:pt x="32" y="0"/>
                    </a:lnTo>
                    <a:close/>
                  </a:path>
                </a:pathLst>
              </a:custGeom>
              <a:solidFill>
                <a:srgbClr val="D899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3" name="Google Shape;473;p21"/>
              <p:cNvSpPr/>
              <p:nvPr/>
            </p:nvSpPr>
            <p:spPr>
              <a:xfrm>
                <a:off x="1747838" y="3235325"/>
                <a:ext cx="184150" cy="784225"/>
              </a:xfrm>
              <a:custGeom>
                <a:avLst/>
                <a:gdLst/>
                <a:ahLst/>
                <a:cxnLst/>
                <a:rect l="l" t="t" r="r" b="b"/>
                <a:pathLst>
                  <a:path w="116" h="494" extrusionOk="0">
                    <a:moveTo>
                      <a:pt x="32" y="0"/>
                    </a:moveTo>
                    <a:lnTo>
                      <a:pt x="32" y="0"/>
                    </a:lnTo>
                    <a:lnTo>
                      <a:pt x="24" y="32"/>
                    </a:lnTo>
                    <a:lnTo>
                      <a:pt x="20" y="66"/>
                    </a:lnTo>
                    <a:lnTo>
                      <a:pt x="14" y="136"/>
                    </a:lnTo>
                    <a:lnTo>
                      <a:pt x="14" y="136"/>
                    </a:lnTo>
                    <a:lnTo>
                      <a:pt x="6" y="260"/>
                    </a:lnTo>
                    <a:lnTo>
                      <a:pt x="2" y="366"/>
                    </a:lnTo>
                    <a:lnTo>
                      <a:pt x="0" y="486"/>
                    </a:lnTo>
                    <a:lnTo>
                      <a:pt x="0" y="486"/>
                    </a:lnTo>
                    <a:lnTo>
                      <a:pt x="0" y="488"/>
                    </a:lnTo>
                    <a:lnTo>
                      <a:pt x="0" y="488"/>
                    </a:lnTo>
                    <a:lnTo>
                      <a:pt x="0" y="488"/>
                    </a:lnTo>
                    <a:lnTo>
                      <a:pt x="2" y="488"/>
                    </a:lnTo>
                    <a:lnTo>
                      <a:pt x="2" y="488"/>
                    </a:lnTo>
                    <a:lnTo>
                      <a:pt x="4" y="488"/>
                    </a:lnTo>
                    <a:lnTo>
                      <a:pt x="4" y="488"/>
                    </a:lnTo>
                    <a:lnTo>
                      <a:pt x="6" y="490"/>
                    </a:lnTo>
                    <a:lnTo>
                      <a:pt x="6" y="490"/>
                    </a:lnTo>
                    <a:lnTo>
                      <a:pt x="6" y="490"/>
                    </a:lnTo>
                    <a:lnTo>
                      <a:pt x="6" y="490"/>
                    </a:lnTo>
                    <a:lnTo>
                      <a:pt x="46" y="494"/>
                    </a:lnTo>
                    <a:lnTo>
                      <a:pt x="46" y="494"/>
                    </a:lnTo>
                    <a:lnTo>
                      <a:pt x="48" y="450"/>
                    </a:lnTo>
                    <a:lnTo>
                      <a:pt x="50" y="408"/>
                    </a:lnTo>
                    <a:lnTo>
                      <a:pt x="54" y="366"/>
                    </a:lnTo>
                    <a:lnTo>
                      <a:pt x="60" y="324"/>
                    </a:lnTo>
                    <a:lnTo>
                      <a:pt x="68" y="282"/>
                    </a:lnTo>
                    <a:lnTo>
                      <a:pt x="80" y="242"/>
                    </a:lnTo>
                    <a:lnTo>
                      <a:pt x="96" y="204"/>
                    </a:lnTo>
                    <a:lnTo>
                      <a:pt x="116" y="166"/>
                    </a:lnTo>
                    <a:lnTo>
                      <a:pt x="116" y="166"/>
                    </a:lnTo>
                    <a:lnTo>
                      <a:pt x="102" y="88"/>
                    </a:lnTo>
                    <a:lnTo>
                      <a:pt x="88" y="12"/>
                    </a:lnTo>
                    <a:lnTo>
                      <a:pt x="88" y="12"/>
                    </a:lnTo>
                    <a:lnTo>
                      <a:pt x="44" y="2"/>
                    </a:lnTo>
                    <a:lnTo>
                      <a:pt x="44" y="2"/>
                    </a:lnTo>
                    <a:lnTo>
                      <a:pt x="42" y="2"/>
                    </a:lnTo>
                    <a:lnTo>
                      <a:pt x="42" y="2"/>
                    </a:lnTo>
                    <a:lnTo>
                      <a:pt x="42" y="2"/>
                    </a:lnTo>
                    <a:lnTo>
                      <a:pt x="42" y="2"/>
                    </a:lnTo>
                    <a:lnTo>
                      <a:pt x="40" y="2"/>
                    </a:lnTo>
                    <a:lnTo>
                      <a:pt x="40" y="2"/>
                    </a:lnTo>
                    <a:lnTo>
                      <a:pt x="40" y="2"/>
                    </a:lnTo>
                    <a:lnTo>
                      <a:pt x="40" y="2"/>
                    </a:lnTo>
                    <a:lnTo>
                      <a:pt x="38" y="2"/>
                    </a:lnTo>
                    <a:lnTo>
                      <a:pt x="38" y="2"/>
                    </a:lnTo>
                    <a:lnTo>
                      <a:pt x="38" y="2"/>
                    </a:lnTo>
                    <a:lnTo>
                      <a:pt x="38" y="2"/>
                    </a:lnTo>
                    <a:lnTo>
                      <a:pt x="36" y="2"/>
                    </a:lnTo>
                    <a:lnTo>
                      <a:pt x="36" y="2"/>
                    </a:lnTo>
                    <a:lnTo>
                      <a:pt x="36" y="2"/>
                    </a:lnTo>
                    <a:lnTo>
                      <a:pt x="36" y="2"/>
                    </a:lnTo>
                    <a:lnTo>
                      <a:pt x="34" y="0"/>
                    </a:lnTo>
                    <a:lnTo>
                      <a:pt x="34" y="0"/>
                    </a:lnTo>
                    <a:lnTo>
                      <a:pt x="34" y="0"/>
                    </a:lnTo>
                    <a:lnTo>
                      <a:pt x="34" y="0"/>
                    </a:lnTo>
                    <a:lnTo>
                      <a:pt x="34" y="0"/>
                    </a:lnTo>
                    <a:lnTo>
                      <a:pt x="34" y="0"/>
                    </a:lnTo>
                    <a:lnTo>
                      <a:pt x="32" y="0"/>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4" name="Google Shape;474;p21"/>
              <p:cNvSpPr/>
              <p:nvPr/>
            </p:nvSpPr>
            <p:spPr>
              <a:xfrm>
                <a:off x="1766888" y="2066925"/>
                <a:ext cx="720725" cy="1206500"/>
              </a:xfrm>
              <a:custGeom>
                <a:avLst/>
                <a:gdLst/>
                <a:ahLst/>
                <a:cxnLst/>
                <a:rect l="l" t="t" r="r" b="b"/>
                <a:pathLst>
                  <a:path w="454" h="760" extrusionOk="0">
                    <a:moveTo>
                      <a:pt x="406" y="386"/>
                    </a:moveTo>
                    <a:lnTo>
                      <a:pt x="406" y="386"/>
                    </a:lnTo>
                    <a:lnTo>
                      <a:pt x="410" y="382"/>
                    </a:lnTo>
                    <a:lnTo>
                      <a:pt x="418" y="370"/>
                    </a:lnTo>
                    <a:lnTo>
                      <a:pt x="426" y="354"/>
                    </a:lnTo>
                    <a:lnTo>
                      <a:pt x="430" y="344"/>
                    </a:lnTo>
                    <a:lnTo>
                      <a:pt x="432" y="334"/>
                    </a:lnTo>
                    <a:lnTo>
                      <a:pt x="432" y="334"/>
                    </a:lnTo>
                    <a:lnTo>
                      <a:pt x="432" y="322"/>
                    </a:lnTo>
                    <a:lnTo>
                      <a:pt x="432" y="310"/>
                    </a:lnTo>
                    <a:lnTo>
                      <a:pt x="426" y="282"/>
                    </a:lnTo>
                    <a:lnTo>
                      <a:pt x="418" y="250"/>
                    </a:lnTo>
                    <a:lnTo>
                      <a:pt x="430" y="94"/>
                    </a:lnTo>
                    <a:lnTo>
                      <a:pt x="430" y="94"/>
                    </a:lnTo>
                    <a:lnTo>
                      <a:pt x="412" y="84"/>
                    </a:lnTo>
                    <a:lnTo>
                      <a:pt x="384" y="70"/>
                    </a:lnTo>
                    <a:lnTo>
                      <a:pt x="310" y="36"/>
                    </a:lnTo>
                    <a:lnTo>
                      <a:pt x="272" y="20"/>
                    </a:lnTo>
                    <a:lnTo>
                      <a:pt x="238" y="8"/>
                    </a:lnTo>
                    <a:lnTo>
                      <a:pt x="210" y="0"/>
                    </a:lnTo>
                    <a:lnTo>
                      <a:pt x="200" y="0"/>
                    </a:lnTo>
                    <a:lnTo>
                      <a:pt x="194" y="0"/>
                    </a:lnTo>
                    <a:lnTo>
                      <a:pt x="194" y="0"/>
                    </a:lnTo>
                    <a:lnTo>
                      <a:pt x="178" y="6"/>
                    </a:lnTo>
                    <a:lnTo>
                      <a:pt x="154" y="18"/>
                    </a:lnTo>
                    <a:lnTo>
                      <a:pt x="92" y="52"/>
                    </a:lnTo>
                    <a:lnTo>
                      <a:pt x="12" y="98"/>
                    </a:lnTo>
                    <a:lnTo>
                      <a:pt x="12" y="98"/>
                    </a:lnTo>
                    <a:lnTo>
                      <a:pt x="6" y="106"/>
                    </a:lnTo>
                    <a:lnTo>
                      <a:pt x="4" y="118"/>
                    </a:lnTo>
                    <a:lnTo>
                      <a:pt x="0" y="140"/>
                    </a:lnTo>
                    <a:lnTo>
                      <a:pt x="0" y="164"/>
                    </a:lnTo>
                    <a:lnTo>
                      <a:pt x="2" y="188"/>
                    </a:lnTo>
                    <a:lnTo>
                      <a:pt x="10" y="226"/>
                    </a:lnTo>
                    <a:lnTo>
                      <a:pt x="14" y="242"/>
                    </a:lnTo>
                    <a:lnTo>
                      <a:pt x="14" y="242"/>
                    </a:lnTo>
                    <a:lnTo>
                      <a:pt x="24" y="260"/>
                    </a:lnTo>
                    <a:lnTo>
                      <a:pt x="34" y="284"/>
                    </a:lnTo>
                    <a:lnTo>
                      <a:pt x="44" y="312"/>
                    </a:lnTo>
                    <a:lnTo>
                      <a:pt x="56" y="346"/>
                    </a:lnTo>
                    <a:lnTo>
                      <a:pt x="66" y="384"/>
                    </a:lnTo>
                    <a:lnTo>
                      <a:pt x="74" y="426"/>
                    </a:lnTo>
                    <a:lnTo>
                      <a:pt x="76" y="446"/>
                    </a:lnTo>
                    <a:lnTo>
                      <a:pt x="76" y="468"/>
                    </a:lnTo>
                    <a:lnTo>
                      <a:pt x="76" y="468"/>
                    </a:lnTo>
                    <a:lnTo>
                      <a:pt x="74" y="512"/>
                    </a:lnTo>
                    <a:lnTo>
                      <a:pt x="68" y="558"/>
                    </a:lnTo>
                    <a:lnTo>
                      <a:pt x="58" y="602"/>
                    </a:lnTo>
                    <a:lnTo>
                      <a:pt x="48" y="644"/>
                    </a:lnTo>
                    <a:lnTo>
                      <a:pt x="28" y="710"/>
                    </a:lnTo>
                    <a:lnTo>
                      <a:pt x="20" y="736"/>
                    </a:lnTo>
                    <a:lnTo>
                      <a:pt x="20" y="736"/>
                    </a:lnTo>
                    <a:lnTo>
                      <a:pt x="58" y="744"/>
                    </a:lnTo>
                    <a:lnTo>
                      <a:pt x="96" y="750"/>
                    </a:lnTo>
                    <a:lnTo>
                      <a:pt x="134" y="756"/>
                    </a:lnTo>
                    <a:lnTo>
                      <a:pt x="170" y="758"/>
                    </a:lnTo>
                    <a:lnTo>
                      <a:pt x="208" y="760"/>
                    </a:lnTo>
                    <a:lnTo>
                      <a:pt x="244" y="760"/>
                    </a:lnTo>
                    <a:lnTo>
                      <a:pt x="312" y="758"/>
                    </a:lnTo>
                    <a:lnTo>
                      <a:pt x="370" y="754"/>
                    </a:lnTo>
                    <a:lnTo>
                      <a:pt x="414" y="748"/>
                    </a:lnTo>
                    <a:lnTo>
                      <a:pt x="454" y="742"/>
                    </a:lnTo>
                    <a:lnTo>
                      <a:pt x="454" y="742"/>
                    </a:lnTo>
                    <a:lnTo>
                      <a:pt x="436" y="672"/>
                    </a:lnTo>
                    <a:lnTo>
                      <a:pt x="410" y="584"/>
                    </a:lnTo>
                    <a:lnTo>
                      <a:pt x="410" y="584"/>
                    </a:lnTo>
                    <a:lnTo>
                      <a:pt x="406" y="568"/>
                    </a:lnTo>
                    <a:lnTo>
                      <a:pt x="406" y="542"/>
                    </a:lnTo>
                    <a:lnTo>
                      <a:pt x="404" y="474"/>
                    </a:lnTo>
                    <a:lnTo>
                      <a:pt x="406" y="38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5" name="Google Shape;475;p21"/>
              <p:cNvSpPr/>
              <p:nvPr/>
            </p:nvSpPr>
            <p:spPr>
              <a:xfrm>
                <a:off x="1766888" y="2066925"/>
                <a:ext cx="720725" cy="1206500"/>
              </a:xfrm>
              <a:custGeom>
                <a:avLst/>
                <a:gdLst/>
                <a:ahLst/>
                <a:cxnLst/>
                <a:rect l="l" t="t" r="r" b="b"/>
                <a:pathLst>
                  <a:path w="454" h="760" extrusionOk="0">
                    <a:moveTo>
                      <a:pt x="406" y="386"/>
                    </a:moveTo>
                    <a:lnTo>
                      <a:pt x="406" y="386"/>
                    </a:lnTo>
                    <a:lnTo>
                      <a:pt x="410" y="382"/>
                    </a:lnTo>
                    <a:lnTo>
                      <a:pt x="418" y="370"/>
                    </a:lnTo>
                    <a:lnTo>
                      <a:pt x="426" y="354"/>
                    </a:lnTo>
                    <a:lnTo>
                      <a:pt x="430" y="344"/>
                    </a:lnTo>
                    <a:lnTo>
                      <a:pt x="432" y="334"/>
                    </a:lnTo>
                    <a:lnTo>
                      <a:pt x="432" y="334"/>
                    </a:lnTo>
                    <a:lnTo>
                      <a:pt x="432" y="322"/>
                    </a:lnTo>
                    <a:lnTo>
                      <a:pt x="432" y="310"/>
                    </a:lnTo>
                    <a:lnTo>
                      <a:pt x="426" y="282"/>
                    </a:lnTo>
                    <a:lnTo>
                      <a:pt x="418" y="250"/>
                    </a:lnTo>
                    <a:lnTo>
                      <a:pt x="430" y="94"/>
                    </a:lnTo>
                    <a:lnTo>
                      <a:pt x="430" y="94"/>
                    </a:lnTo>
                    <a:lnTo>
                      <a:pt x="412" y="84"/>
                    </a:lnTo>
                    <a:lnTo>
                      <a:pt x="384" y="70"/>
                    </a:lnTo>
                    <a:lnTo>
                      <a:pt x="310" y="36"/>
                    </a:lnTo>
                    <a:lnTo>
                      <a:pt x="272" y="20"/>
                    </a:lnTo>
                    <a:lnTo>
                      <a:pt x="238" y="8"/>
                    </a:lnTo>
                    <a:lnTo>
                      <a:pt x="210" y="0"/>
                    </a:lnTo>
                    <a:lnTo>
                      <a:pt x="200" y="0"/>
                    </a:lnTo>
                    <a:lnTo>
                      <a:pt x="194" y="0"/>
                    </a:lnTo>
                    <a:lnTo>
                      <a:pt x="194" y="0"/>
                    </a:lnTo>
                    <a:lnTo>
                      <a:pt x="178" y="6"/>
                    </a:lnTo>
                    <a:lnTo>
                      <a:pt x="154" y="18"/>
                    </a:lnTo>
                    <a:lnTo>
                      <a:pt x="92" y="52"/>
                    </a:lnTo>
                    <a:lnTo>
                      <a:pt x="12" y="98"/>
                    </a:lnTo>
                    <a:lnTo>
                      <a:pt x="12" y="98"/>
                    </a:lnTo>
                    <a:lnTo>
                      <a:pt x="6" y="106"/>
                    </a:lnTo>
                    <a:lnTo>
                      <a:pt x="4" y="118"/>
                    </a:lnTo>
                    <a:lnTo>
                      <a:pt x="0" y="140"/>
                    </a:lnTo>
                    <a:lnTo>
                      <a:pt x="0" y="164"/>
                    </a:lnTo>
                    <a:lnTo>
                      <a:pt x="2" y="188"/>
                    </a:lnTo>
                    <a:lnTo>
                      <a:pt x="10" y="226"/>
                    </a:lnTo>
                    <a:lnTo>
                      <a:pt x="14" y="242"/>
                    </a:lnTo>
                    <a:lnTo>
                      <a:pt x="14" y="242"/>
                    </a:lnTo>
                    <a:lnTo>
                      <a:pt x="24" y="260"/>
                    </a:lnTo>
                    <a:lnTo>
                      <a:pt x="34" y="284"/>
                    </a:lnTo>
                    <a:lnTo>
                      <a:pt x="44" y="312"/>
                    </a:lnTo>
                    <a:lnTo>
                      <a:pt x="56" y="346"/>
                    </a:lnTo>
                    <a:lnTo>
                      <a:pt x="66" y="384"/>
                    </a:lnTo>
                    <a:lnTo>
                      <a:pt x="74" y="426"/>
                    </a:lnTo>
                    <a:lnTo>
                      <a:pt x="76" y="446"/>
                    </a:lnTo>
                    <a:lnTo>
                      <a:pt x="76" y="468"/>
                    </a:lnTo>
                    <a:lnTo>
                      <a:pt x="76" y="468"/>
                    </a:lnTo>
                    <a:lnTo>
                      <a:pt x="74" y="512"/>
                    </a:lnTo>
                    <a:lnTo>
                      <a:pt x="68" y="558"/>
                    </a:lnTo>
                    <a:lnTo>
                      <a:pt x="58" y="602"/>
                    </a:lnTo>
                    <a:lnTo>
                      <a:pt x="48" y="644"/>
                    </a:lnTo>
                    <a:lnTo>
                      <a:pt x="28" y="710"/>
                    </a:lnTo>
                    <a:lnTo>
                      <a:pt x="20" y="736"/>
                    </a:lnTo>
                    <a:lnTo>
                      <a:pt x="20" y="736"/>
                    </a:lnTo>
                    <a:lnTo>
                      <a:pt x="58" y="744"/>
                    </a:lnTo>
                    <a:lnTo>
                      <a:pt x="96" y="750"/>
                    </a:lnTo>
                    <a:lnTo>
                      <a:pt x="134" y="756"/>
                    </a:lnTo>
                    <a:lnTo>
                      <a:pt x="170" y="758"/>
                    </a:lnTo>
                    <a:lnTo>
                      <a:pt x="208" y="760"/>
                    </a:lnTo>
                    <a:lnTo>
                      <a:pt x="244" y="760"/>
                    </a:lnTo>
                    <a:lnTo>
                      <a:pt x="312" y="758"/>
                    </a:lnTo>
                    <a:lnTo>
                      <a:pt x="370" y="754"/>
                    </a:lnTo>
                    <a:lnTo>
                      <a:pt x="414" y="748"/>
                    </a:lnTo>
                    <a:lnTo>
                      <a:pt x="454" y="742"/>
                    </a:lnTo>
                    <a:lnTo>
                      <a:pt x="454" y="742"/>
                    </a:lnTo>
                    <a:lnTo>
                      <a:pt x="436" y="672"/>
                    </a:lnTo>
                    <a:lnTo>
                      <a:pt x="410" y="584"/>
                    </a:lnTo>
                    <a:lnTo>
                      <a:pt x="410" y="584"/>
                    </a:lnTo>
                    <a:lnTo>
                      <a:pt x="406" y="568"/>
                    </a:lnTo>
                    <a:lnTo>
                      <a:pt x="406" y="542"/>
                    </a:lnTo>
                    <a:lnTo>
                      <a:pt x="404" y="474"/>
                    </a:lnTo>
                    <a:lnTo>
                      <a:pt x="406" y="38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6" name="Google Shape;476;p21"/>
              <p:cNvSpPr/>
              <p:nvPr/>
            </p:nvSpPr>
            <p:spPr>
              <a:xfrm>
                <a:off x="1970088" y="1968500"/>
                <a:ext cx="361950" cy="241300"/>
              </a:xfrm>
              <a:custGeom>
                <a:avLst/>
                <a:gdLst/>
                <a:ahLst/>
                <a:cxnLst/>
                <a:rect l="l" t="t" r="r" b="b"/>
                <a:pathLst>
                  <a:path w="228" h="152" extrusionOk="0">
                    <a:moveTo>
                      <a:pt x="172" y="50"/>
                    </a:moveTo>
                    <a:lnTo>
                      <a:pt x="80" y="0"/>
                    </a:lnTo>
                    <a:lnTo>
                      <a:pt x="80" y="0"/>
                    </a:lnTo>
                    <a:lnTo>
                      <a:pt x="80" y="16"/>
                    </a:lnTo>
                    <a:lnTo>
                      <a:pt x="76" y="32"/>
                    </a:lnTo>
                    <a:lnTo>
                      <a:pt x="70" y="46"/>
                    </a:lnTo>
                    <a:lnTo>
                      <a:pt x="62" y="58"/>
                    </a:lnTo>
                    <a:lnTo>
                      <a:pt x="62" y="58"/>
                    </a:lnTo>
                    <a:lnTo>
                      <a:pt x="54" y="66"/>
                    </a:lnTo>
                    <a:lnTo>
                      <a:pt x="44" y="72"/>
                    </a:lnTo>
                    <a:lnTo>
                      <a:pt x="24" y="84"/>
                    </a:lnTo>
                    <a:lnTo>
                      <a:pt x="0" y="94"/>
                    </a:lnTo>
                    <a:lnTo>
                      <a:pt x="0" y="94"/>
                    </a:lnTo>
                    <a:lnTo>
                      <a:pt x="28" y="114"/>
                    </a:lnTo>
                    <a:lnTo>
                      <a:pt x="54" y="128"/>
                    </a:lnTo>
                    <a:lnTo>
                      <a:pt x="78" y="138"/>
                    </a:lnTo>
                    <a:lnTo>
                      <a:pt x="102" y="146"/>
                    </a:lnTo>
                    <a:lnTo>
                      <a:pt x="122" y="150"/>
                    </a:lnTo>
                    <a:lnTo>
                      <a:pt x="140" y="152"/>
                    </a:lnTo>
                    <a:lnTo>
                      <a:pt x="158" y="150"/>
                    </a:lnTo>
                    <a:lnTo>
                      <a:pt x="172" y="148"/>
                    </a:lnTo>
                    <a:lnTo>
                      <a:pt x="186" y="144"/>
                    </a:lnTo>
                    <a:lnTo>
                      <a:pt x="198" y="140"/>
                    </a:lnTo>
                    <a:lnTo>
                      <a:pt x="214" y="130"/>
                    </a:lnTo>
                    <a:lnTo>
                      <a:pt x="226" y="120"/>
                    </a:lnTo>
                    <a:lnTo>
                      <a:pt x="228" y="116"/>
                    </a:lnTo>
                    <a:lnTo>
                      <a:pt x="166" y="90"/>
                    </a:lnTo>
                    <a:lnTo>
                      <a:pt x="172" y="5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7" name="Google Shape;477;p21"/>
              <p:cNvSpPr/>
              <p:nvPr/>
            </p:nvSpPr>
            <p:spPr>
              <a:xfrm>
                <a:off x="1970088" y="1968500"/>
                <a:ext cx="361950" cy="241300"/>
              </a:xfrm>
              <a:custGeom>
                <a:avLst/>
                <a:gdLst/>
                <a:ahLst/>
                <a:cxnLst/>
                <a:rect l="l" t="t" r="r" b="b"/>
                <a:pathLst>
                  <a:path w="228" h="152" extrusionOk="0">
                    <a:moveTo>
                      <a:pt x="172" y="50"/>
                    </a:moveTo>
                    <a:lnTo>
                      <a:pt x="80" y="0"/>
                    </a:lnTo>
                    <a:lnTo>
                      <a:pt x="80" y="0"/>
                    </a:lnTo>
                    <a:lnTo>
                      <a:pt x="80" y="16"/>
                    </a:lnTo>
                    <a:lnTo>
                      <a:pt x="76" y="32"/>
                    </a:lnTo>
                    <a:lnTo>
                      <a:pt x="70" y="46"/>
                    </a:lnTo>
                    <a:lnTo>
                      <a:pt x="62" y="58"/>
                    </a:lnTo>
                    <a:lnTo>
                      <a:pt x="62" y="58"/>
                    </a:lnTo>
                    <a:lnTo>
                      <a:pt x="54" y="66"/>
                    </a:lnTo>
                    <a:lnTo>
                      <a:pt x="44" y="72"/>
                    </a:lnTo>
                    <a:lnTo>
                      <a:pt x="24" y="84"/>
                    </a:lnTo>
                    <a:lnTo>
                      <a:pt x="0" y="94"/>
                    </a:lnTo>
                    <a:lnTo>
                      <a:pt x="0" y="94"/>
                    </a:lnTo>
                    <a:lnTo>
                      <a:pt x="28" y="114"/>
                    </a:lnTo>
                    <a:lnTo>
                      <a:pt x="54" y="128"/>
                    </a:lnTo>
                    <a:lnTo>
                      <a:pt x="78" y="138"/>
                    </a:lnTo>
                    <a:lnTo>
                      <a:pt x="102" y="146"/>
                    </a:lnTo>
                    <a:lnTo>
                      <a:pt x="122" y="150"/>
                    </a:lnTo>
                    <a:lnTo>
                      <a:pt x="140" y="152"/>
                    </a:lnTo>
                    <a:lnTo>
                      <a:pt x="158" y="150"/>
                    </a:lnTo>
                    <a:lnTo>
                      <a:pt x="172" y="148"/>
                    </a:lnTo>
                    <a:lnTo>
                      <a:pt x="186" y="144"/>
                    </a:lnTo>
                    <a:lnTo>
                      <a:pt x="198" y="140"/>
                    </a:lnTo>
                    <a:lnTo>
                      <a:pt x="214" y="130"/>
                    </a:lnTo>
                    <a:lnTo>
                      <a:pt x="226" y="120"/>
                    </a:lnTo>
                    <a:lnTo>
                      <a:pt x="228" y="116"/>
                    </a:lnTo>
                    <a:lnTo>
                      <a:pt x="166" y="90"/>
                    </a:lnTo>
                    <a:lnTo>
                      <a:pt x="172" y="5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8" name="Google Shape;478;p21"/>
              <p:cNvSpPr/>
              <p:nvPr/>
            </p:nvSpPr>
            <p:spPr>
              <a:xfrm>
                <a:off x="1801813" y="3235325"/>
                <a:ext cx="15875" cy="3175"/>
              </a:xfrm>
              <a:custGeom>
                <a:avLst/>
                <a:gdLst/>
                <a:ahLst/>
                <a:cxnLst/>
                <a:rect l="l" t="t" r="r" b="b"/>
                <a:pathLst>
                  <a:path w="10" h="2" extrusionOk="0">
                    <a:moveTo>
                      <a:pt x="8" y="2"/>
                    </a:moveTo>
                    <a:lnTo>
                      <a:pt x="8" y="2"/>
                    </a:lnTo>
                    <a:lnTo>
                      <a:pt x="10" y="2"/>
                    </a:lnTo>
                    <a:lnTo>
                      <a:pt x="10" y="2"/>
                    </a:lnTo>
                    <a:lnTo>
                      <a:pt x="8" y="2"/>
                    </a:lnTo>
                    <a:close/>
                    <a:moveTo>
                      <a:pt x="6" y="2"/>
                    </a:moveTo>
                    <a:lnTo>
                      <a:pt x="6" y="2"/>
                    </a:lnTo>
                    <a:lnTo>
                      <a:pt x="8" y="2"/>
                    </a:lnTo>
                    <a:lnTo>
                      <a:pt x="8" y="2"/>
                    </a:lnTo>
                    <a:lnTo>
                      <a:pt x="6" y="2"/>
                    </a:lnTo>
                    <a:close/>
                    <a:moveTo>
                      <a:pt x="4" y="2"/>
                    </a:moveTo>
                    <a:lnTo>
                      <a:pt x="4" y="2"/>
                    </a:lnTo>
                    <a:lnTo>
                      <a:pt x="6" y="2"/>
                    </a:lnTo>
                    <a:lnTo>
                      <a:pt x="6" y="2"/>
                    </a:lnTo>
                    <a:lnTo>
                      <a:pt x="4" y="2"/>
                    </a:lnTo>
                    <a:close/>
                    <a:moveTo>
                      <a:pt x="2" y="2"/>
                    </a:moveTo>
                    <a:lnTo>
                      <a:pt x="2" y="2"/>
                    </a:lnTo>
                    <a:lnTo>
                      <a:pt x="4" y="2"/>
                    </a:lnTo>
                    <a:lnTo>
                      <a:pt x="4" y="2"/>
                    </a:lnTo>
                    <a:lnTo>
                      <a:pt x="2" y="2"/>
                    </a:lnTo>
                    <a:close/>
                    <a:moveTo>
                      <a:pt x="0" y="0"/>
                    </a:moveTo>
                    <a:lnTo>
                      <a:pt x="0" y="0"/>
                    </a:lnTo>
                    <a:lnTo>
                      <a:pt x="2" y="2"/>
                    </a:lnTo>
                    <a:lnTo>
                      <a:pt x="2" y="2"/>
                    </a:lnTo>
                    <a:lnTo>
                      <a:pt x="0" y="0"/>
                    </a:lnTo>
                    <a:close/>
                    <a:moveTo>
                      <a:pt x="0" y="0"/>
                    </a:moveTo>
                    <a:lnTo>
                      <a:pt x="0" y="0"/>
                    </a:lnTo>
                    <a:lnTo>
                      <a:pt x="0" y="0"/>
                    </a:lnTo>
                    <a:lnTo>
                      <a:pt x="0" y="0"/>
                    </a:lnTo>
                    <a:lnTo>
                      <a:pt x="0" y="0"/>
                    </a:lnTo>
                    <a:close/>
                  </a:path>
                </a:pathLst>
              </a:custGeom>
              <a:solidFill>
                <a:srgbClr val="CB9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9" name="Google Shape;479;p21"/>
              <p:cNvSpPr/>
              <p:nvPr/>
            </p:nvSpPr>
            <p:spPr>
              <a:xfrm>
                <a:off x="1814513"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0" name="Google Shape;480;p21"/>
              <p:cNvSpPr/>
              <p:nvPr/>
            </p:nvSpPr>
            <p:spPr>
              <a:xfrm>
                <a:off x="1811338"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1" name="Google Shape;481;p21"/>
              <p:cNvSpPr/>
              <p:nvPr/>
            </p:nvSpPr>
            <p:spPr>
              <a:xfrm>
                <a:off x="1808163"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2" name="Google Shape;482;p21"/>
              <p:cNvSpPr/>
              <p:nvPr/>
            </p:nvSpPr>
            <p:spPr>
              <a:xfrm>
                <a:off x="1804988"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3" name="Google Shape;483;p21"/>
              <p:cNvSpPr/>
              <p:nvPr/>
            </p:nvSpPr>
            <p:spPr>
              <a:xfrm>
                <a:off x="1801813" y="3235325"/>
                <a:ext cx="3175" cy="3175"/>
              </a:xfrm>
              <a:custGeom>
                <a:avLst/>
                <a:gdLst/>
                <a:ahLst/>
                <a:cxnLst/>
                <a:rect l="l" t="t" r="r" b="b"/>
                <a:pathLst>
                  <a:path w="2" h="2" extrusionOk="0">
                    <a:moveTo>
                      <a:pt x="0" y="0"/>
                    </a:moveTo>
                    <a:lnTo>
                      <a:pt x="0" y="0"/>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4" name="Google Shape;484;p21"/>
              <p:cNvSpPr/>
              <p:nvPr/>
            </p:nvSpPr>
            <p:spPr>
              <a:xfrm>
                <a:off x="1801813" y="32353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5" name="Google Shape;485;p21"/>
              <p:cNvSpPr/>
              <p:nvPr/>
            </p:nvSpPr>
            <p:spPr>
              <a:xfrm>
                <a:off x="1798638" y="2479675"/>
                <a:ext cx="200025" cy="787400"/>
              </a:xfrm>
              <a:custGeom>
                <a:avLst/>
                <a:gdLst/>
                <a:ahLst/>
                <a:cxnLst/>
                <a:rect l="l" t="t" r="r" b="b"/>
                <a:pathLst>
                  <a:path w="126" h="496" extrusionOk="0">
                    <a:moveTo>
                      <a:pt x="70" y="0"/>
                    </a:moveTo>
                    <a:lnTo>
                      <a:pt x="32" y="72"/>
                    </a:lnTo>
                    <a:lnTo>
                      <a:pt x="32" y="72"/>
                    </a:lnTo>
                    <a:lnTo>
                      <a:pt x="42" y="102"/>
                    </a:lnTo>
                    <a:lnTo>
                      <a:pt x="48" y="136"/>
                    </a:lnTo>
                    <a:lnTo>
                      <a:pt x="54" y="172"/>
                    </a:lnTo>
                    <a:lnTo>
                      <a:pt x="56" y="208"/>
                    </a:lnTo>
                    <a:lnTo>
                      <a:pt x="56" y="208"/>
                    </a:lnTo>
                    <a:lnTo>
                      <a:pt x="56" y="208"/>
                    </a:lnTo>
                    <a:lnTo>
                      <a:pt x="56" y="208"/>
                    </a:lnTo>
                    <a:lnTo>
                      <a:pt x="54" y="252"/>
                    </a:lnTo>
                    <a:lnTo>
                      <a:pt x="48" y="298"/>
                    </a:lnTo>
                    <a:lnTo>
                      <a:pt x="38" y="342"/>
                    </a:lnTo>
                    <a:lnTo>
                      <a:pt x="28" y="384"/>
                    </a:lnTo>
                    <a:lnTo>
                      <a:pt x="8" y="450"/>
                    </a:lnTo>
                    <a:lnTo>
                      <a:pt x="0" y="476"/>
                    </a:lnTo>
                    <a:lnTo>
                      <a:pt x="0" y="476"/>
                    </a:lnTo>
                    <a:lnTo>
                      <a:pt x="2" y="476"/>
                    </a:lnTo>
                    <a:lnTo>
                      <a:pt x="2" y="476"/>
                    </a:lnTo>
                    <a:lnTo>
                      <a:pt x="2" y="476"/>
                    </a:lnTo>
                    <a:lnTo>
                      <a:pt x="2" y="476"/>
                    </a:lnTo>
                    <a:lnTo>
                      <a:pt x="2" y="476"/>
                    </a:lnTo>
                    <a:lnTo>
                      <a:pt x="2" y="476"/>
                    </a:lnTo>
                    <a:lnTo>
                      <a:pt x="4" y="478"/>
                    </a:lnTo>
                    <a:lnTo>
                      <a:pt x="4" y="478"/>
                    </a:lnTo>
                    <a:lnTo>
                      <a:pt x="4" y="478"/>
                    </a:lnTo>
                    <a:lnTo>
                      <a:pt x="4" y="478"/>
                    </a:lnTo>
                    <a:lnTo>
                      <a:pt x="6" y="478"/>
                    </a:lnTo>
                    <a:lnTo>
                      <a:pt x="6" y="478"/>
                    </a:lnTo>
                    <a:lnTo>
                      <a:pt x="6" y="478"/>
                    </a:lnTo>
                    <a:lnTo>
                      <a:pt x="6" y="478"/>
                    </a:lnTo>
                    <a:lnTo>
                      <a:pt x="8" y="478"/>
                    </a:lnTo>
                    <a:lnTo>
                      <a:pt x="8" y="478"/>
                    </a:lnTo>
                    <a:lnTo>
                      <a:pt x="8" y="478"/>
                    </a:lnTo>
                    <a:lnTo>
                      <a:pt x="8" y="478"/>
                    </a:lnTo>
                    <a:lnTo>
                      <a:pt x="10" y="478"/>
                    </a:lnTo>
                    <a:lnTo>
                      <a:pt x="10" y="478"/>
                    </a:lnTo>
                    <a:lnTo>
                      <a:pt x="10" y="478"/>
                    </a:lnTo>
                    <a:lnTo>
                      <a:pt x="10" y="478"/>
                    </a:lnTo>
                    <a:lnTo>
                      <a:pt x="12" y="478"/>
                    </a:lnTo>
                    <a:lnTo>
                      <a:pt x="12" y="478"/>
                    </a:lnTo>
                    <a:lnTo>
                      <a:pt x="40" y="484"/>
                    </a:lnTo>
                    <a:lnTo>
                      <a:pt x="68" y="490"/>
                    </a:lnTo>
                    <a:lnTo>
                      <a:pt x="126" y="496"/>
                    </a:lnTo>
                    <a:lnTo>
                      <a:pt x="126" y="496"/>
                    </a:lnTo>
                    <a:lnTo>
                      <a:pt x="112" y="458"/>
                    </a:lnTo>
                    <a:lnTo>
                      <a:pt x="102" y="420"/>
                    </a:lnTo>
                    <a:lnTo>
                      <a:pt x="102" y="420"/>
                    </a:lnTo>
                    <a:lnTo>
                      <a:pt x="96" y="388"/>
                    </a:lnTo>
                    <a:lnTo>
                      <a:pt x="92" y="358"/>
                    </a:lnTo>
                    <a:lnTo>
                      <a:pt x="88" y="294"/>
                    </a:lnTo>
                    <a:lnTo>
                      <a:pt x="86" y="232"/>
                    </a:lnTo>
                    <a:lnTo>
                      <a:pt x="86" y="170"/>
                    </a:lnTo>
                    <a:lnTo>
                      <a:pt x="86" y="170"/>
                    </a:lnTo>
                    <a:lnTo>
                      <a:pt x="84" y="120"/>
                    </a:lnTo>
                    <a:lnTo>
                      <a:pt x="82" y="72"/>
                    </a:lnTo>
                    <a:lnTo>
                      <a:pt x="82" y="72"/>
                    </a:lnTo>
                    <a:lnTo>
                      <a:pt x="76" y="36"/>
                    </a:lnTo>
                    <a:lnTo>
                      <a:pt x="70" y="0"/>
                    </a:lnTo>
                    <a:close/>
                  </a:path>
                </a:pathLst>
              </a:custGeom>
              <a:solidFill>
                <a:srgbClr val="CE4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6" name="Google Shape;486;p21"/>
              <p:cNvSpPr/>
              <p:nvPr/>
            </p:nvSpPr>
            <p:spPr>
              <a:xfrm>
                <a:off x="1798638" y="2479675"/>
                <a:ext cx="200025" cy="787400"/>
              </a:xfrm>
              <a:custGeom>
                <a:avLst/>
                <a:gdLst/>
                <a:ahLst/>
                <a:cxnLst/>
                <a:rect l="l" t="t" r="r" b="b"/>
                <a:pathLst>
                  <a:path w="126" h="496" extrusionOk="0">
                    <a:moveTo>
                      <a:pt x="70" y="0"/>
                    </a:moveTo>
                    <a:lnTo>
                      <a:pt x="32" y="72"/>
                    </a:lnTo>
                    <a:lnTo>
                      <a:pt x="32" y="72"/>
                    </a:lnTo>
                    <a:lnTo>
                      <a:pt x="42" y="102"/>
                    </a:lnTo>
                    <a:lnTo>
                      <a:pt x="48" y="136"/>
                    </a:lnTo>
                    <a:lnTo>
                      <a:pt x="54" y="172"/>
                    </a:lnTo>
                    <a:lnTo>
                      <a:pt x="56" y="208"/>
                    </a:lnTo>
                    <a:lnTo>
                      <a:pt x="56" y="208"/>
                    </a:lnTo>
                    <a:lnTo>
                      <a:pt x="56" y="208"/>
                    </a:lnTo>
                    <a:lnTo>
                      <a:pt x="56" y="208"/>
                    </a:lnTo>
                    <a:lnTo>
                      <a:pt x="54" y="252"/>
                    </a:lnTo>
                    <a:lnTo>
                      <a:pt x="48" y="298"/>
                    </a:lnTo>
                    <a:lnTo>
                      <a:pt x="38" y="342"/>
                    </a:lnTo>
                    <a:lnTo>
                      <a:pt x="28" y="384"/>
                    </a:lnTo>
                    <a:lnTo>
                      <a:pt x="8" y="450"/>
                    </a:lnTo>
                    <a:lnTo>
                      <a:pt x="0" y="476"/>
                    </a:lnTo>
                    <a:lnTo>
                      <a:pt x="0" y="476"/>
                    </a:lnTo>
                    <a:lnTo>
                      <a:pt x="2" y="476"/>
                    </a:lnTo>
                    <a:lnTo>
                      <a:pt x="2" y="476"/>
                    </a:lnTo>
                    <a:lnTo>
                      <a:pt x="2" y="476"/>
                    </a:lnTo>
                    <a:lnTo>
                      <a:pt x="2" y="476"/>
                    </a:lnTo>
                    <a:lnTo>
                      <a:pt x="2" y="476"/>
                    </a:lnTo>
                    <a:lnTo>
                      <a:pt x="2" y="476"/>
                    </a:lnTo>
                    <a:lnTo>
                      <a:pt x="4" y="478"/>
                    </a:lnTo>
                    <a:lnTo>
                      <a:pt x="4" y="478"/>
                    </a:lnTo>
                    <a:lnTo>
                      <a:pt x="4" y="478"/>
                    </a:lnTo>
                    <a:lnTo>
                      <a:pt x="4" y="478"/>
                    </a:lnTo>
                    <a:lnTo>
                      <a:pt x="6" y="478"/>
                    </a:lnTo>
                    <a:lnTo>
                      <a:pt x="6" y="478"/>
                    </a:lnTo>
                    <a:lnTo>
                      <a:pt x="6" y="478"/>
                    </a:lnTo>
                    <a:lnTo>
                      <a:pt x="6" y="478"/>
                    </a:lnTo>
                    <a:lnTo>
                      <a:pt x="8" y="478"/>
                    </a:lnTo>
                    <a:lnTo>
                      <a:pt x="8" y="478"/>
                    </a:lnTo>
                    <a:lnTo>
                      <a:pt x="8" y="478"/>
                    </a:lnTo>
                    <a:lnTo>
                      <a:pt x="8" y="478"/>
                    </a:lnTo>
                    <a:lnTo>
                      <a:pt x="10" y="478"/>
                    </a:lnTo>
                    <a:lnTo>
                      <a:pt x="10" y="478"/>
                    </a:lnTo>
                    <a:lnTo>
                      <a:pt x="10" y="478"/>
                    </a:lnTo>
                    <a:lnTo>
                      <a:pt x="10" y="478"/>
                    </a:lnTo>
                    <a:lnTo>
                      <a:pt x="12" y="478"/>
                    </a:lnTo>
                    <a:lnTo>
                      <a:pt x="12" y="478"/>
                    </a:lnTo>
                    <a:lnTo>
                      <a:pt x="40" y="484"/>
                    </a:lnTo>
                    <a:lnTo>
                      <a:pt x="68" y="490"/>
                    </a:lnTo>
                    <a:lnTo>
                      <a:pt x="126" y="496"/>
                    </a:lnTo>
                    <a:lnTo>
                      <a:pt x="126" y="496"/>
                    </a:lnTo>
                    <a:lnTo>
                      <a:pt x="112" y="458"/>
                    </a:lnTo>
                    <a:lnTo>
                      <a:pt x="102" y="420"/>
                    </a:lnTo>
                    <a:lnTo>
                      <a:pt x="102" y="420"/>
                    </a:lnTo>
                    <a:lnTo>
                      <a:pt x="96" y="388"/>
                    </a:lnTo>
                    <a:lnTo>
                      <a:pt x="92" y="358"/>
                    </a:lnTo>
                    <a:lnTo>
                      <a:pt x="88" y="294"/>
                    </a:lnTo>
                    <a:lnTo>
                      <a:pt x="86" y="232"/>
                    </a:lnTo>
                    <a:lnTo>
                      <a:pt x="86" y="170"/>
                    </a:lnTo>
                    <a:lnTo>
                      <a:pt x="86" y="170"/>
                    </a:lnTo>
                    <a:lnTo>
                      <a:pt x="84" y="120"/>
                    </a:lnTo>
                    <a:lnTo>
                      <a:pt x="82" y="72"/>
                    </a:lnTo>
                    <a:lnTo>
                      <a:pt x="82" y="72"/>
                    </a:lnTo>
                    <a:lnTo>
                      <a:pt x="76" y="36"/>
                    </a:lnTo>
                    <a:lnTo>
                      <a:pt x="7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7" name="Google Shape;487;p21"/>
              <p:cNvSpPr/>
              <p:nvPr/>
            </p:nvSpPr>
            <p:spPr>
              <a:xfrm>
                <a:off x="2049463" y="1968500"/>
                <a:ext cx="193675" cy="107950"/>
              </a:xfrm>
              <a:custGeom>
                <a:avLst/>
                <a:gdLst/>
                <a:ahLst/>
                <a:cxnLst/>
                <a:rect l="l" t="t" r="r" b="b"/>
                <a:pathLst>
                  <a:path w="122" h="68" extrusionOk="0">
                    <a:moveTo>
                      <a:pt x="8" y="64"/>
                    </a:moveTo>
                    <a:lnTo>
                      <a:pt x="8" y="64"/>
                    </a:lnTo>
                    <a:lnTo>
                      <a:pt x="0" y="68"/>
                    </a:lnTo>
                    <a:lnTo>
                      <a:pt x="0" y="68"/>
                    </a:lnTo>
                    <a:lnTo>
                      <a:pt x="0" y="68"/>
                    </a:lnTo>
                    <a:lnTo>
                      <a:pt x="0" y="68"/>
                    </a:lnTo>
                    <a:lnTo>
                      <a:pt x="8" y="64"/>
                    </a:lnTo>
                    <a:close/>
                    <a:moveTo>
                      <a:pt x="18" y="50"/>
                    </a:moveTo>
                    <a:lnTo>
                      <a:pt x="18" y="50"/>
                    </a:lnTo>
                    <a:lnTo>
                      <a:pt x="12" y="58"/>
                    </a:lnTo>
                    <a:lnTo>
                      <a:pt x="12" y="58"/>
                    </a:lnTo>
                    <a:lnTo>
                      <a:pt x="12" y="58"/>
                    </a:lnTo>
                    <a:lnTo>
                      <a:pt x="12" y="58"/>
                    </a:lnTo>
                    <a:lnTo>
                      <a:pt x="12" y="58"/>
                    </a:lnTo>
                    <a:lnTo>
                      <a:pt x="12" y="58"/>
                    </a:lnTo>
                    <a:lnTo>
                      <a:pt x="18" y="50"/>
                    </a:lnTo>
                    <a:close/>
                    <a:moveTo>
                      <a:pt x="30" y="0"/>
                    </a:moveTo>
                    <a:lnTo>
                      <a:pt x="30" y="0"/>
                    </a:lnTo>
                    <a:lnTo>
                      <a:pt x="30" y="0"/>
                    </a:lnTo>
                    <a:lnTo>
                      <a:pt x="122" y="50"/>
                    </a:lnTo>
                    <a:lnTo>
                      <a:pt x="30" y="0"/>
                    </a:lnTo>
                    <a:close/>
                  </a:path>
                </a:pathLst>
              </a:custGeom>
              <a:solidFill>
                <a:srgbClr val="D1D1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8" name="Google Shape;488;p21"/>
              <p:cNvSpPr/>
              <p:nvPr/>
            </p:nvSpPr>
            <p:spPr>
              <a:xfrm>
                <a:off x="2049463" y="2070100"/>
                <a:ext cx="12700" cy="6350"/>
              </a:xfrm>
              <a:custGeom>
                <a:avLst/>
                <a:gdLst/>
                <a:ahLst/>
                <a:cxnLst/>
                <a:rect l="l" t="t" r="r" b="b"/>
                <a:pathLst>
                  <a:path w="8" h="4" extrusionOk="0">
                    <a:moveTo>
                      <a:pt x="8" y="0"/>
                    </a:moveTo>
                    <a:lnTo>
                      <a:pt x="8" y="0"/>
                    </a:lnTo>
                    <a:lnTo>
                      <a:pt x="0" y="4"/>
                    </a:lnTo>
                    <a:lnTo>
                      <a:pt x="0" y="4"/>
                    </a:lnTo>
                    <a:lnTo>
                      <a:pt x="0" y="4"/>
                    </a:lnTo>
                    <a:lnTo>
                      <a:pt x="0" y="4"/>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9" name="Google Shape;489;p21"/>
              <p:cNvSpPr/>
              <p:nvPr/>
            </p:nvSpPr>
            <p:spPr>
              <a:xfrm>
                <a:off x="2068513" y="2047875"/>
                <a:ext cx="9525" cy="12700"/>
              </a:xfrm>
              <a:custGeom>
                <a:avLst/>
                <a:gdLst/>
                <a:ahLst/>
                <a:cxnLst/>
                <a:rect l="l" t="t" r="r" b="b"/>
                <a:pathLst>
                  <a:path w="6" h="8" extrusionOk="0">
                    <a:moveTo>
                      <a:pt x="6" y="0"/>
                    </a:moveTo>
                    <a:lnTo>
                      <a:pt x="6" y="0"/>
                    </a:lnTo>
                    <a:lnTo>
                      <a:pt x="0" y="8"/>
                    </a:lnTo>
                    <a:lnTo>
                      <a:pt x="0" y="8"/>
                    </a:lnTo>
                    <a:lnTo>
                      <a:pt x="0" y="8"/>
                    </a:lnTo>
                    <a:lnTo>
                      <a:pt x="0" y="8"/>
                    </a:lnTo>
                    <a:lnTo>
                      <a:pt x="0" y="8"/>
                    </a:lnTo>
                    <a:lnTo>
                      <a:pt x="0" y="8"/>
                    </a:lnTo>
                    <a:lnTo>
                      <a:pt x="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0" name="Google Shape;490;p21"/>
              <p:cNvSpPr/>
              <p:nvPr/>
            </p:nvSpPr>
            <p:spPr>
              <a:xfrm>
                <a:off x="2097088" y="1968500"/>
                <a:ext cx="146050" cy="79375"/>
              </a:xfrm>
              <a:custGeom>
                <a:avLst/>
                <a:gdLst/>
                <a:ahLst/>
                <a:cxnLst/>
                <a:rect l="l" t="t" r="r" b="b"/>
                <a:pathLst>
                  <a:path w="92" h="50" extrusionOk="0">
                    <a:moveTo>
                      <a:pt x="0" y="0"/>
                    </a:moveTo>
                    <a:lnTo>
                      <a:pt x="0" y="0"/>
                    </a:lnTo>
                    <a:lnTo>
                      <a:pt x="0" y="0"/>
                    </a:lnTo>
                    <a:lnTo>
                      <a:pt x="92" y="5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1" name="Google Shape;491;p21"/>
              <p:cNvSpPr/>
              <p:nvPr/>
            </p:nvSpPr>
            <p:spPr>
              <a:xfrm>
                <a:off x="2046288" y="2076450"/>
                <a:ext cx="3175" cy="3175"/>
              </a:xfrm>
              <a:custGeom>
                <a:avLst/>
                <a:gdLst/>
                <a:ahLst/>
                <a:cxnLst/>
                <a:rect l="l" t="t" r="r" b="b"/>
                <a:pathLst>
                  <a:path w="2" h="2" extrusionOk="0">
                    <a:moveTo>
                      <a:pt x="2" y="0"/>
                    </a:moveTo>
                    <a:lnTo>
                      <a:pt x="2" y="0"/>
                    </a:lnTo>
                    <a:lnTo>
                      <a:pt x="2" y="0"/>
                    </a:lnTo>
                    <a:lnTo>
                      <a:pt x="2" y="0"/>
                    </a:lnTo>
                    <a:lnTo>
                      <a:pt x="0" y="2"/>
                    </a:lnTo>
                    <a:lnTo>
                      <a:pt x="0" y="2"/>
                    </a:lnTo>
                    <a:lnTo>
                      <a:pt x="0" y="2"/>
                    </a:lnTo>
                    <a:lnTo>
                      <a:pt x="0" y="2"/>
                    </a:lnTo>
                    <a:lnTo>
                      <a:pt x="2" y="0"/>
                    </a:lnTo>
                    <a:close/>
                  </a:path>
                </a:pathLst>
              </a:custGeom>
              <a:solidFill>
                <a:srgbClr val="CE4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2" name="Google Shape;492;p21"/>
              <p:cNvSpPr/>
              <p:nvPr/>
            </p:nvSpPr>
            <p:spPr>
              <a:xfrm>
                <a:off x="2046288" y="2076450"/>
                <a:ext cx="3175" cy="3175"/>
              </a:xfrm>
              <a:custGeom>
                <a:avLst/>
                <a:gdLst/>
                <a:ahLst/>
                <a:cxnLst/>
                <a:rect l="l" t="t" r="r" b="b"/>
                <a:pathLst>
                  <a:path w="2" h="2" extrusionOk="0">
                    <a:moveTo>
                      <a:pt x="2" y="0"/>
                    </a:moveTo>
                    <a:lnTo>
                      <a:pt x="2" y="0"/>
                    </a:lnTo>
                    <a:lnTo>
                      <a:pt x="2" y="0"/>
                    </a:lnTo>
                    <a:lnTo>
                      <a:pt x="2" y="0"/>
                    </a:lnTo>
                    <a:lnTo>
                      <a:pt x="0" y="2"/>
                    </a:lnTo>
                    <a:lnTo>
                      <a:pt x="0" y="2"/>
                    </a:lnTo>
                    <a:lnTo>
                      <a:pt x="0" y="2"/>
                    </a:lnTo>
                    <a:lnTo>
                      <a:pt x="0" y="2"/>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3" name="Google Shape;493;p21"/>
              <p:cNvSpPr/>
              <p:nvPr/>
            </p:nvSpPr>
            <p:spPr>
              <a:xfrm>
                <a:off x="2046288" y="1968500"/>
                <a:ext cx="231775" cy="193675"/>
              </a:xfrm>
              <a:custGeom>
                <a:avLst/>
                <a:gdLst/>
                <a:ahLst/>
                <a:cxnLst/>
                <a:rect l="l" t="t" r="r" b="b"/>
                <a:pathLst>
                  <a:path w="146" h="122" extrusionOk="0">
                    <a:moveTo>
                      <a:pt x="32" y="0"/>
                    </a:moveTo>
                    <a:lnTo>
                      <a:pt x="32" y="0"/>
                    </a:lnTo>
                    <a:lnTo>
                      <a:pt x="32" y="12"/>
                    </a:lnTo>
                    <a:lnTo>
                      <a:pt x="30" y="26"/>
                    </a:lnTo>
                    <a:lnTo>
                      <a:pt x="26" y="40"/>
                    </a:lnTo>
                    <a:lnTo>
                      <a:pt x="20" y="50"/>
                    </a:lnTo>
                    <a:lnTo>
                      <a:pt x="20" y="50"/>
                    </a:lnTo>
                    <a:lnTo>
                      <a:pt x="14" y="58"/>
                    </a:lnTo>
                    <a:lnTo>
                      <a:pt x="14" y="58"/>
                    </a:lnTo>
                    <a:lnTo>
                      <a:pt x="14" y="58"/>
                    </a:lnTo>
                    <a:lnTo>
                      <a:pt x="14" y="58"/>
                    </a:lnTo>
                    <a:lnTo>
                      <a:pt x="10" y="64"/>
                    </a:lnTo>
                    <a:lnTo>
                      <a:pt x="10" y="64"/>
                    </a:lnTo>
                    <a:lnTo>
                      <a:pt x="2" y="68"/>
                    </a:lnTo>
                    <a:lnTo>
                      <a:pt x="2" y="68"/>
                    </a:lnTo>
                    <a:lnTo>
                      <a:pt x="0" y="70"/>
                    </a:lnTo>
                    <a:lnTo>
                      <a:pt x="0" y="70"/>
                    </a:lnTo>
                    <a:lnTo>
                      <a:pt x="12" y="84"/>
                    </a:lnTo>
                    <a:lnTo>
                      <a:pt x="12" y="84"/>
                    </a:lnTo>
                    <a:lnTo>
                      <a:pt x="26" y="96"/>
                    </a:lnTo>
                    <a:lnTo>
                      <a:pt x="40" y="106"/>
                    </a:lnTo>
                    <a:lnTo>
                      <a:pt x="54" y="114"/>
                    </a:lnTo>
                    <a:lnTo>
                      <a:pt x="70" y="120"/>
                    </a:lnTo>
                    <a:lnTo>
                      <a:pt x="70" y="120"/>
                    </a:lnTo>
                    <a:lnTo>
                      <a:pt x="82" y="122"/>
                    </a:lnTo>
                    <a:lnTo>
                      <a:pt x="98" y="122"/>
                    </a:lnTo>
                    <a:lnTo>
                      <a:pt x="98" y="122"/>
                    </a:lnTo>
                    <a:lnTo>
                      <a:pt x="120" y="120"/>
                    </a:lnTo>
                    <a:lnTo>
                      <a:pt x="128" y="118"/>
                    </a:lnTo>
                    <a:lnTo>
                      <a:pt x="134" y="114"/>
                    </a:lnTo>
                    <a:lnTo>
                      <a:pt x="134" y="114"/>
                    </a:lnTo>
                    <a:lnTo>
                      <a:pt x="146" y="102"/>
                    </a:lnTo>
                    <a:lnTo>
                      <a:pt x="118" y="90"/>
                    </a:lnTo>
                    <a:lnTo>
                      <a:pt x="124" y="50"/>
                    </a:lnTo>
                    <a:lnTo>
                      <a:pt x="32"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4" name="Google Shape;494;p21"/>
              <p:cNvSpPr/>
              <p:nvPr/>
            </p:nvSpPr>
            <p:spPr>
              <a:xfrm>
                <a:off x="2046288" y="1968500"/>
                <a:ext cx="231775" cy="193675"/>
              </a:xfrm>
              <a:custGeom>
                <a:avLst/>
                <a:gdLst/>
                <a:ahLst/>
                <a:cxnLst/>
                <a:rect l="l" t="t" r="r" b="b"/>
                <a:pathLst>
                  <a:path w="146" h="122" extrusionOk="0">
                    <a:moveTo>
                      <a:pt x="32" y="0"/>
                    </a:moveTo>
                    <a:lnTo>
                      <a:pt x="32" y="0"/>
                    </a:lnTo>
                    <a:lnTo>
                      <a:pt x="32" y="12"/>
                    </a:lnTo>
                    <a:lnTo>
                      <a:pt x="30" y="26"/>
                    </a:lnTo>
                    <a:lnTo>
                      <a:pt x="26" y="40"/>
                    </a:lnTo>
                    <a:lnTo>
                      <a:pt x="20" y="50"/>
                    </a:lnTo>
                    <a:lnTo>
                      <a:pt x="20" y="50"/>
                    </a:lnTo>
                    <a:lnTo>
                      <a:pt x="14" y="58"/>
                    </a:lnTo>
                    <a:lnTo>
                      <a:pt x="14" y="58"/>
                    </a:lnTo>
                    <a:lnTo>
                      <a:pt x="14" y="58"/>
                    </a:lnTo>
                    <a:lnTo>
                      <a:pt x="14" y="58"/>
                    </a:lnTo>
                    <a:lnTo>
                      <a:pt x="10" y="64"/>
                    </a:lnTo>
                    <a:lnTo>
                      <a:pt x="10" y="64"/>
                    </a:lnTo>
                    <a:lnTo>
                      <a:pt x="2" y="68"/>
                    </a:lnTo>
                    <a:lnTo>
                      <a:pt x="2" y="68"/>
                    </a:lnTo>
                    <a:lnTo>
                      <a:pt x="0" y="70"/>
                    </a:lnTo>
                    <a:lnTo>
                      <a:pt x="0" y="70"/>
                    </a:lnTo>
                    <a:lnTo>
                      <a:pt x="12" y="84"/>
                    </a:lnTo>
                    <a:lnTo>
                      <a:pt x="12" y="84"/>
                    </a:lnTo>
                    <a:lnTo>
                      <a:pt x="26" y="96"/>
                    </a:lnTo>
                    <a:lnTo>
                      <a:pt x="40" y="106"/>
                    </a:lnTo>
                    <a:lnTo>
                      <a:pt x="54" y="114"/>
                    </a:lnTo>
                    <a:lnTo>
                      <a:pt x="70" y="120"/>
                    </a:lnTo>
                    <a:lnTo>
                      <a:pt x="70" y="120"/>
                    </a:lnTo>
                    <a:lnTo>
                      <a:pt x="82" y="122"/>
                    </a:lnTo>
                    <a:lnTo>
                      <a:pt x="98" y="122"/>
                    </a:lnTo>
                    <a:lnTo>
                      <a:pt x="98" y="122"/>
                    </a:lnTo>
                    <a:lnTo>
                      <a:pt x="120" y="120"/>
                    </a:lnTo>
                    <a:lnTo>
                      <a:pt x="128" y="118"/>
                    </a:lnTo>
                    <a:lnTo>
                      <a:pt x="134" y="114"/>
                    </a:lnTo>
                    <a:lnTo>
                      <a:pt x="134" y="114"/>
                    </a:lnTo>
                    <a:lnTo>
                      <a:pt x="146" y="102"/>
                    </a:lnTo>
                    <a:lnTo>
                      <a:pt x="118" y="90"/>
                    </a:lnTo>
                    <a:lnTo>
                      <a:pt x="124" y="50"/>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5" name="Google Shape;495;p21"/>
              <p:cNvSpPr/>
              <p:nvPr/>
            </p:nvSpPr>
            <p:spPr>
              <a:xfrm>
                <a:off x="1531938" y="2200275"/>
                <a:ext cx="425450" cy="777875"/>
              </a:xfrm>
              <a:custGeom>
                <a:avLst/>
                <a:gdLst/>
                <a:ahLst/>
                <a:cxnLst/>
                <a:rect l="l" t="t" r="r" b="b"/>
                <a:pathLst>
                  <a:path w="268" h="490" extrusionOk="0">
                    <a:moveTo>
                      <a:pt x="168" y="8"/>
                    </a:moveTo>
                    <a:lnTo>
                      <a:pt x="168" y="8"/>
                    </a:lnTo>
                    <a:lnTo>
                      <a:pt x="158" y="12"/>
                    </a:lnTo>
                    <a:lnTo>
                      <a:pt x="150" y="18"/>
                    </a:lnTo>
                    <a:lnTo>
                      <a:pt x="142" y="24"/>
                    </a:lnTo>
                    <a:lnTo>
                      <a:pt x="134" y="32"/>
                    </a:lnTo>
                    <a:lnTo>
                      <a:pt x="128" y="46"/>
                    </a:lnTo>
                    <a:lnTo>
                      <a:pt x="120" y="62"/>
                    </a:lnTo>
                    <a:lnTo>
                      <a:pt x="98" y="110"/>
                    </a:lnTo>
                    <a:lnTo>
                      <a:pt x="98" y="110"/>
                    </a:lnTo>
                    <a:lnTo>
                      <a:pt x="70" y="186"/>
                    </a:lnTo>
                    <a:lnTo>
                      <a:pt x="38" y="276"/>
                    </a:lnTo>
                    <a:lnTo>
                      <a:pt x="12" y="358"/>
                    </a:lnTo>
                    <a:lnTo>
                      <a:pt x="4" y="386"/>
                    </a:lnTo>
                    <a:lnTo>
                      <a:pt x="0" y="406"/>
                    </a:lnTo>
                    <a:lnTo>
                      <a:pt x="0" y="406"/>
                    </a:lnTo>
                    <a:lnTo>
                      <a:pt x="0" y="430"/>
                    </a:lnTo>
                    <a:lnTo>
                      <a:pt x="0" y="444"/>
                    </a:lnTo>
                    <a:lnTo>
                      <a:pt x="2" y="456"/>
                    </a:lnTo>
                    <a:lnTo>
                      <a:pt x="6" y="466"/>
                    </a:lnTo>
                    <a:lnTo>
                      <a:pt x="14" y="476"/>
                    </a:lnTo>
                    <a:lnTo>
                      <a:pt x="22" y="484"/>
                    </a:lnTo>
                    <a:lnTo>
                      <a:pt x="34" y="488"/>
                    </a:lnTo>
                    <a:lnTo>
                      <a:pt x="34" y="488"/>
                    </a:lnTo>
                    <a:lnTo>
                      <a:pt x="48" y="490"/>
                    </a:lnTo>
                    <a:lnTo>
                      <a:pt x="48" y="490"/>
                    </a:lnTo>
                    <a:lnTo>
                      <a:pt x="54" y="462"/>
                    </a:lnTo>
                    <a:lnTo>
                      <a:pt x="58" y="460"/>
                    </a:lnTo>
                    <a:lnTo>
                      <a:pt x="60" y="462"/>
                    </a:lnTo>
                    <a:lnTo>
                      <a:pt x="60" y="462"/>
                    </a:lnTo>
                    <a:lnTo>
                      <a:pt x="66" y="462"/>
                    </a:lnTo>
                    <a:lnTo>
                      <a:pt x="72" y="462"/>
                    </a:lnTo>
                    <a:lnTo>
                      <a:pt x="82" y="458"/>
                    </a:lnTo>
                    <a:lnTo>
                      <a:pt x="96" y="450"/>
                    </a:lnTo>
                    <a:lnTo>
                      <a:pt x="268" y="116"/>
                    </a:lnTo>
                    <a:lnTo>
                      <a:pt x="268" y="116"/>
                    </a:lnTo>
                    <a:lnTo>
                      <a:pt x="266" y="92"/>
                    </a:lnTo>
                    <a:lnTo>
                      <a:pt x="260" y="70"/>
                    </a:lnTo>
                    <a:lnTo>
                      <a:pt x="252" y="44"/>
                    </a:lnTo>
                    <a:lnTo>
                      <a:pt x="246" y="34"/>
                    </a:lnTo>
                    <a:lnTo>
                      <a:pt x="240" y="22"/>
                    </a:lnTo>
                    <a:lnTo>
                      <a:pt x="232" y="14"/>
                    </a:lnTo>
                    <a:lnTo>
                      <a:pt x="222" y="6"/>
                    </a:lnTo>
                    <a:lnTo>
                      <a:pt x="210" y="2"/>
                    </a:lnTo>
                    <a:lnTo>
                      <a:pt x="198" y="0"/>
                    </a:lnTo>
                    <a:lnTo>
                      <a:pt x="184" y="2"/>
                    </a:lnTo>
                    <a:lnTo>
                      <a:pt x="168" y="8"/>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6" name="Google Shape;496;p21"/>
              <p:cNvSpPr/>
              <p:nvPr/>
            </p:nvSpPr>
            <p:spPr>
              <a:xfrm>
                <a:off x="1531938" y="2200275"/>
                <a:ext cx="425450" cy="777875"/>
              </a:xfrm>
              <a:custGeom>
                <a:avLst/>
                <a:gdLst/>
                <a:ahLst/>
                <a:cxnLst/>
                <a:rect l="l" t="t" r="r" b="b"/>
                <a:pathLst>
                  <a:path w="268" h="490" extrusionOk="0">
                    <a:moveTo>
                      <a:pt x="168" y="8"/>
                    </a:moveTo>
                    <a:lnTo>
                      <a:pt x="168" y="8"/>
                    </a:lnTo>
                    <a:lnTo>
                      <a:pt x="158" y="12"/>
                    </a:lnTo>
                    <a:lnTo>
                      <a:pt x="150" y="18"/>
                    </a:lnTo>
                    <a:lnTo>
                      <a:pt x="142" y="24"/>
                    </a:lnTo>
                    <a:lnTo>
                      <a:pt x="134" y="32"/>
                    </a:lnTo>
                    <a:lnTo>
                      <a:pt x="128" y="46"/>
                    </a:lnTo>
                    <a:lnTo>
                      <a:pt x="120" y="62"/>
                    </a:lnTo>
                    <a:lnTo>
                      <a:pt x="98" y="110"/>
                    </a:lnTo>
                    <a:lnTo>
                      <a:pt x="98" y="110"/>
                    </a:lnTo>
                    <a:lnTo>
                      <a:pt x="70" y="186"/>
                    </a:lnTo>
                    <a:lnTo>
                      <a:pt x="38" y="276"/>
                    </a:lnTo>
                    <a:lnTo>
                      <a:pt x="12" y="358"/>
                    </a:lnTo>
                    <a:lnTo>
                      <a:pt x="4" y="386"/>
                    </a:lnTo>
                    <a:lnTo>
                      <a:pt x="0" y="406"/>
                    </a:lnTo>
                    <a:lnTo>
                      <a:pt x="0" y="406"/>
                    </a:lnTo>
                    <a:lnTo>
                      <a:pt x="0" y="430"/>
                    </a:lnTo>
                    <a:lnTo>
                      <a:pt x="0" y="444"/>
                    </a:lnTo>
                    <a:lnTo>
                      <a:pt x="2" y="456"/>
                    </a:lnTo>
                    <a:lnTo>
                      <a:pt x="6" y="466"/>
                    </a:lnTo>
                    <a:lnTo>
                      <a:pt x="14" y="476"/>
                    </a:lnTo>
                    <a:lnTo>
                      <a:pt x="22" y="484"/>
                    </a:lnTo>
                    <a:lnTo>
                      <a:pt x="34" y="488"/>
                    </a:lnTo>
                    <a:lnTo>
                      <a:pt x="34" y="488"/>
                    </a:lnTo>
                    <a:lnTo>
                      <a:pt x="48" y="490"/>
                    </a:lnTo>
                    <a:lnTo>
                      <a:pt x="48" y="490"/>
                    </a:lnTo>
                    <a:lnTo>
                      <a:pt x="54" y="462"/>
                    </a:lnTo>
                    <a:lnTo>
                      <a:pt x="58" y="460"/>
                    </a:lnTo>
                    <a:lnTo>
                      <a:pt x="60" y="462"/>
                    </a:lnTo>
                    <a:lnTo>
                      <a:pt x="60" y="462"/>
                    </a:lnTo>
                    <a:lnTo>
                      <a:pt x="66" y="462"/>
                    </a:lnTo>
                    <a:lnTo>
                      <a:pt x="72" y="462"/>
                    </a:lnTo>
                    <a:lnTo>
                      <a:pt x="82" y="458"/>
                    </a:lnTo>
                    <a:lnTo>
                      <a:pt x="96" y="450"/>
                    </a:lnTo>
                    <a:lnTo>
                      <a:pt x="268" y="116"/>
                    </a:lnTo>
                    <a:lnTo>
                      <a:pt x="268" y="116"/>
                    </a:lnTo>
                    <a:lnTo>
                      <a:pt x="266" y="92"/>
                    </a:lnTo>
                    <a:lnTo>
                      <a:pt x="260" y="70"/>
                    </a:lnTo>
                    <a:lnTo>
                      <a:pt x="252" y="44"/>
                    </a:lnTo>
                    <a:lnTo>
                      <a:pt x="246" y="34"/>
                    </a:lnTo>
                    <a:lnTo>
                      <a:pt x="240" y="22"/>
                    </a:lnTo>
                    <a:lnTo>
                      <a:pt x="232" y="14"/>
                    </a:lnTo>
                    <a:lnTo>
                      <a:pt x="222" y="6"/>
                    </a:lnTo>
                    <a:lnTo>
                      <a:pt x="210" y="2"/>
                    </a:lnTo>
                    <a:lnTo>
                      <a:pt x="198" y="0"/>
                    </a:lnTo>
                    <a:lnTo>
                      <a:pt x="184" y="2"/>
                    </a:lnTo>
                    <a:lnTo>
                      <a:pt x="168"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7" name="Google Shape;497;p21"/>
              <p:cNvSpPr/>
              <p:nvPr/>
            </p:nvSpPr>
            <p:spPr>
              <a:xfrm>
                <a:off x="1963738" y="1612900"/>
                <a:ext cx="381000" cy="438150"/>
              </a:xfrm>
              <a:custGeom>
                <a:avLst/>
                <a:gdLst/>
                <a:ahLst/>
                <a:cxnLst/>
                <a:rect l="l" t="t" r="r" b="b"/>
                <a:pathLst>
                  <a:path w="240" h="276" extrusionOk="0">
                    <a:moveTo>
                      <a:pt x="212" y="10"/>
                    </a:moveTo>
                    <a:lnTo>
                      <a:pt x="212" y="10"/>
                    </a:lnTo>
                    <a:lnTo>
                      <a:pt x="206" y="6"/>
                    </a:lnTo>
                    <a:lnTo>
                      <a:pt x="200" y="2"/>
                    </a:lnTo>
                    <a:lnTo>
                      <a:pt x="192" y="0"/>
                    </a:lnTo>
                    <a:lnTo>
                      <a:pt x="184" y="0"/>
                    </a:lnTo>
                    <a:lnTo>
                      <a:pt x="166" y="2"/>
                    </a:lnTo>
                    <a:lnTo>
                      <a:pt x="146" y="6"/>
                    </a:lnTo>
                    <a:lnTo>
                      <a:pt x="128" y="12"/>
                    </a:lnTo>
                    <a:lnTo>
                      <a:pt x="112" y="18"/>
                    </a:lnTo>
                    <a:lnTo>
                      <a:pt x="92" y="28"/>
                    </a:lnTo>
                    <a:lnTo>
                      <a:pt x="92" y="28"/>
                    </a:lnTo>
                    <a:lnTo>
                      <a:pt x="86" y="36"/>
                    </a:lnTo>
                    <a:lnTo>
                      <a:pt x="78" y="46"/>
                    </a:lnTo>
                    <a:lnTo>
                      <a:pt x="64" y="80"/>
                    </a:lnTo>
                    <a:lnTo>
                      <a:pt x="46" y="124"/>
                    </a:lnTo>
                    <a:lnTo>
                      <a:pt x="46" y="124"/>
                    </a:lnTo>
                    <a:lnTo>
                      <a:pt x="36" y="110"/>
                    </a:lnTo>
                    <a:lnTo>
                      <a:pt x="28" y="100"/>
                    </a:lnTo>
                    <a:lnTo>
                      <a:pt x="24" y="96"/>
                    </a:lnTo>
                    <a:lnTo>
                      <a:pt x="20" y="96"/>
                    </a:lnTo>
                    <a:lnTo>
                      <a:pt x="20" y="96"/>
                    </a:lnTo>
                    <a:lnTo>
                      <a:pt x="12" y="98"/>
                    </a:lnTo>
                    <a:lnTo>
                      <a:pt x="8" y="102"/>
                    </a:lnTo>
                    <a:lnTo>
                      <a:pt x="4" y="108"/>
                    </a:lnTo>
                    <a:lnTo>
                      <a:pt x="2" y="114"/>
                    </a:lnTo>
                    <a:lnTo>
                      <a:pt x="0" y="122"/>
                    </a:lnTo>
                    <a:lnTo>
                      <a:pt x="0" y="132"/>
                    </a:lnTo>
                    <a:lnTo>
                      <a:pt x="4" y="144"/>
                    </a:lnTo>
                    <a:lnTo>
                      <a:pt x="4" y="144"/>
                    </a:lnTo>
                    <a:lnTo>
                      <a:pt x="10" y="154"/>
                    </a:lnTo>
                    <a:lnTo>
                      <a:pt x="16" y="162"/>
                    </a:lnTo>
                    <a:lnTo>
                      <a:pt x="20" y="166"/>
                    </a:lnTo>
                    <a:lnTo>
                      <a:pt x="26" y="170"/>
                    </a:lnTo>
                    <a:lnTo>
                      <a:pt x="34" y="172"/>
                    </a:lnTo>
                    <a:lnTo>
                      <a:pt x="38" y="170"/>
                    </a:lnTo>
                    <a:lnTo>
                      <a:pt x="48" y="188"/>
                    </a:lnTo>
                    <a:lnTo>
                      <a:pt x="48" y="188"/>
                    </a:lnTo>
                    <a:lnTo>
                      <a:pt x="50" y="196"/>
                    </a:lnTo>
                    <a:lnTo>
                      <a:pt x="62" y="212"/>
                    </a:lnTo>
                    <a:lnTo>
                      <a:pt x="68" y="222"/>
                    </a:lnTo>
                    <a:lnTo>
                      <a:pt x="78" y="232"/>
                    </a:lnTo>
                    <a:lnTo>
                      <a:pt x="88" y="242"/>
                    </a:lnTo>
                    <a:lnTo>
                      <a:pt x="98" y="248"/>
                    </a:lnTo>
                    <a:lnTo>
                      <a:pt x="98" y="248"/>
                    </a:lnTo>
                    <a:lnTo>
                      <a:pt x="128" y="262"/>
                    </a:lnTo>
                    <a:lnTo>
                      <a:pt x="152" y="272"/>
                    </a:lnTo>
                    <a:lnTo>
                      <a:pt x="172" y="276"/>
                    </a:lnTo>
                    <a:lnTo>
                      <a:pt x="180" y="276"/>
                    </a:lnTo>
                    <a:lnTo>
                      <a:pt x="184" y="274"/>
                    </a:lnTo>
                    <a:lnTo>
                      <a:pt x="184" y="274"/>
                    </a:lnTo>
                    <a:lnTo>
                      <a:pt x="194" y="268"/>
                    </a:lnTo>
                    <a:lnTo>
                      <a:pt x="202" y="262"/>
                    </a:lnTo>
                    <a:lnTo>
                      <a:pt x="210" y="254"/>
                    </a:lnTo>
                    <a:lnTo>
                      <a:pt x="216" y="246"/>
                    </a:lnTo>
                    <a:lnTo>
                      <a:pt x="226" y="228"/>
                    </a:lnTo>
                    <a:lnTo>
                      <a:pt x="232" y="210"/>
                    </a:lnTo>
                    <a:lnTo>
                      <a:pt x="238" y="190"/>
                    </a:lnTo>
                    <a:lnTo>
                      <a:pt x="240" y="170"/>
                    </a:lnTo>
                    <a:lnTo>
                      <a:pt x="240" y="140"/>
                    </a:lnTo>
                    <a:lnTo>
                      <a:pt x="240" y="140"/>
                    </a:lnTo>
                    <a:lnTo>
                      <a:pt x="240" y="110"/>
                    </a:lnTo>
                    <a:lnTo>
                      <a:pt x="234" y="74"/>
                    </a:lnTo>
                    <a:lnTo>
                      <a:pt x="232" y="56"/>
                    </a:lnTo>
                    <a:lnTo>
                      <a:pt x="226" y="38"/>
                    </a:lnTo>
                    <a:lnTo>
                      <a:pt x="220" y="24"/>
                    </a:lnTo>
                    <a:lnTo>
                      <a:pt x="212" y="10"/>
                    </a:lnTo>
                    <a:lnTo>
                      <a:pt x="212"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8" name="Google Shape;498;p21"/>
              <p:cNvSpPr/>
              <p:nvPr/>
            </p:nvSpPr>
            <p:spPr>
              <a:xfrm>
                <a:off x="1916113" y="1600200"/>
                <a:ext cx="454025" cy="403225"/>
              </a:xfrm>
              <a:custGeom>
                <a:avLst/>
                <a:gdLst/>
                <a:ahLst/>
                <a:cxnLst/>
                <a:rect l="l" t="t" r="r" b="b"/>
                <a:pathLst>
                  <a:path w="286" h="254" extrusionOk="0">
                    <a:moveTo>
                      <a:pt x="124" y="0"/>
                    </a:moveTo>
                    <a:lnTo>
                      <a:pt x="0" y="122"/>
                    </a:lnTo>
                    <a:lnTo>
                      <a:pt x="0" y="122"/>
                    </a:lnTo>
                    <a:lnTo>
                      <a:pt x="28" y="166"/>
                    </a:lnTo>
                    <a:lnTo>
                      <a:pt x="54" y="204"/>
                    </a:lnTo>
                    <a:lnTo>
                      <a:pt x="80" y="238"/>
                    </a:lnTo>
                    <a:lnTo>
                      <a:pt x="80" y="238"/>
                    </a:lnTo>
                    <a:lnTo>
                      <a:pt x="92" y="250"/>
                    </a:lnTo>
                    <a:lnTo>
                      <a:pt x="100" y="254"/>
                    </a:lnTo>
                    <a:lnTo>
                      <a:pt x="104" y="254"/>
                    </a:lnTo>
                    <a:lnTo>
                      <a:pt x="106" y="250"/>
                    </a:lnTo>
                    <a:lnTo>
                      <a:pt x="106" y="250"/>
                    </a:lnTo>
                    <a:lnTo>
                      <a:pt x="96" y="224"/>
                    </a:lnTo>
                    <a:lnTo>
                      <a:pt x="88" y="198"/>
                    </a:lnTo>
                    <a:lnTo>
                      <a:pt x="84" y="176"/>
                    </a:lnTo>
                    <a:lnTo>
                      <a:pt x="82" y="156"/>
                    </a:lnTo>
                    <a:lnTo>
                      <a:pt x="82" y="140"/>
                    </a:lnTo>
                    <a:lnTo>
                      <a:pt x="84" y="124"/>
                    </a:lnTo>
                    <a:lnTo>
                      <a:pt x="88" y="110"/>
                    </a:lnTo>
                    <a:lnTo>
                      <a:pt x="94" y="100"/>
                    </a:lnTo>
                    <a:lnTo>
                      <a:pt x="98" y="90"/>
                    </a:lnTo>
                    <a:lnTo>
                      <a:pt x="104" y="82"/>
                    </a:lnTo>
                    <a:lnTo>
                      <a:pt x="116" y="72"/>
                    </a:lnTo>
                    <a:lnTo>
                      <a:pt x="124" y="66"/>
                    </a:lnTo>
                    <a:lnTo>
                      <a:pt x="128" y="64"/>
                    </a:lnTo>
                    <a:lnTo>
                      <a:pt x="128" y="64"/>
                    </a:lnTo>
                    <a:lnTo>
                      <a:pt x="148" y="74"/>
                    </a:lnTo>
                    <a:lnTo>
                      <a:pt x="170" y="82"/>
                    </a:lnTo>
                    <a:lnTo>
                      <a:pt x="194" y="90"/>
                    </a:lnTo>
                    <a:lnTo>
                      <a:pt x="220" y="94"/>
                    </a:lnTo>
                    <a:lnTo>
                      <a:pt x="234" y="96"/>
                    </a:lnTo>
                    <a:lnTo>
                      <a:pt x="246" y="96"/>
                    </a:lnTo>
                    <a:lnTo>
                      <a:pt x="258" y="96"/>
                    </a:lnTo>
                    <a:lnTo>
                      <a:pt x="268" y="92"/>
                    </a:lnTo>
                    <a:lnTo>
                      <a:pt x="278" y="88"/>
                    </a:lnTo>
                    <a:lnTo>
                      <a:pt x="284" y="82"/>
                    </a:lnTo>
                    <a:lnTo>
                      <a:pt x="284" y="82"/>
                    </a:lnTo>
                    <a:lnTo>
                      <a:pt x="286" y="78"/>
                    </a:lnTo>
                    <a:lnTo>
                      <a:pt x="286" y="74"/>
                    </a:lnTo>
                    <a:lnTo>
                      <a:pt x="284" y="62"/>
                    </a:lnTo>
                    <a:lnTo>
                      <a:pt x="280" y="50"/>
                    </a:lnTo>
                    <a:lnTo>
                      <a:pt x="272" y="38"/>
                    </a:lnTo>
                    <a:lnTo>
                      <a:pt x="258" y="16"/>
                    </a:lnTo>
                    <a:lnTo>
                      <a:pt x="252" y="6"/>
                    </a:lnTo>
                    <a:lnTo>
                      <a:pt x="124" y="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9" name="Google Shape;499;p21"/>
              <p:cNvSpPr/>
              <p:nvPr/>
            </p:nvSpPr>
            <p:spPr>
              <a:xfrm>
                <a:off x="1703388" y="3235325"/>
                <a:ext cx="279400" cy="2209800"/>
              </a:xfrm>
              <a:custGeom>
                <a:avLst/>
                <a:gdLst/>
                <a:ahLst/>
                <a:cxnLst/>
                <a:rect l="l" t="t" r="r" b="b"/>
                <a:pathLst>
                  <a:path w="176" h="1392" extrusionOk="0">
                    <a:moveTo>
                      <a:pt x="110" y="8"/>
                    </a:moveTo>
                    <a:lnTo>
                      <a:pt x="22" y="0"/>
                    </a:lnTo>
                    <a:lnTo>
                      <a:pt x="22" y="0"/>
                    </a:lnTo>
                    <a:lnTo>
                      <a:pt x="14" y="2"/>
                    </a:lnTo>
                    <a:lnTo>
                      <a:pt x="8" y="6"/>
                    </a:lnTo>
                    <a:lnTo>
                      <a:pt x="2" y="12"/>
                    </a:lnTo>
                    <a:lnTo>
                      <a:pt x="0" y="20"/>
                    </a:lnTo>
                    <a:lnTo>
                      <a:pt x="0" y="20"/>
                    </a:lnTo>
                    <a:lnTo>
                      <a:pt x="0" y="28"/>
                    </a:lnTo>
                    <a:lnTo>
                      <a:pt x="4" y="34"/>
                    </a:lnTo>
                    <a:lnTo>
                      <a:pt x="10" y="40"/>
                    </a:lnTo>
                    <a:lnTo>
                      <a:pt x="18" y="42"/>
                    </a:lnTo>
                    <a:lnTo>
                      <a:pt x="106" y="50"/>
                    </a:lnTo>
                    <a:lnTo>
                      <a:pt x="106" y="50"/>
                    </a:lnTo>
                    <a:lnTo>
                      <a:pt x="116" y="52"/>
                    </a:lnTo>
                    <a:lnTo>
                      <a:pt x="122" y="58"/>
                    </a:lnTo>
                    <a:lnTo>
                      <a:pt x="126" y="66"/>
                    </a:lnTo>
                    <a:lnTo>
                      <a:pt x="128" y="76"/>
                    </a:lnTo>
                    <a:lnTo>
                      <a:pt x="128" y="76"/>
                    </a:lnTo>
                    <a:lnTo>
                      <a:pt x="128" y="78"/>
                    </a:lnTo>
                    <a:lnTo>
                      <a:pt x="134" y="1372"/>
                    </a:lnTo>
                    <a:lnTo>
                      <a:pt x="134" y="1372"/>
                    </a:lnTo>
                    <a:lnTo>
                      <a:pt x="136" y="1380"/>
                    </a:lnTo>
                    <a:lnTo>
                      <a:pt x="140" y="1386"/>
                    </a:lnTo>
                    <a:lnTo>
                      <a:pt x="148" y="1390"/>
                    </a:lnTo>
                    <a:lnTo>
                      <a:pt x="156" y="1392"/>
                    </a:lnTo>
                    <a:lnTo>
                      <a:pt x="156" y="1392"/>
                    </a:lnTo>
                    <a:lnTo>
                      <a:pt x="156" y="1392"/>
                    </a:lnTo>
                    <a:lnTo>
                      <a:pt x="164" y="1390"/>
                    </a:lnTo>
                    <a:lnTo>
                      <a:pt x="170" y="1386"/>
                    </a:lnTo>
                    <a:lnTo>
                      <a:pt x="174" y="1380"/>
                    </a:lnTo>
                    <a:lnTo>
                      <a:pt x="176" y="1372"/>
                    </a:lnTo>
                    <a:lnTo>
                      <a:pt x="168" y="78"/>
                    </a:lnTo>
                    <a:lnTo>
                      <a:pt x="168" y="78"/>
                    </a:lnTo>
                    <a:lnTo>
                      <a:pt x="168" y="64"/>
                    </a:lnTo>
                    <a:lnTo>
                      <a:pt x="166" y="52"/>
                    </a:lnTo>
                    <a:lnTo>
                      <a:pt x="160" y="42"/>
                    </a:lnTo>
                    <a:lnTo>
                      <a:pt x="154" y="32"/>
                    </a:lnTo>
                    <a:lnTo>
                      <a:pt x="144" y="24"/>
                    </a:lnTo>
                    <a:lnTo>
                      <a:pt x="134" y="16"/>
                    </a:lnTo>
                    <a:lnTo>
                      <a:pt x="124" y="12"/>
                    </a:lnTo>
                    <a:lnTo>
                      <a:pt x="110" y="8"/>
                    </a:lnTo>
                    <a:lnTo>
                      <a:pt x="110" y="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0" name="Google Shape;500;p21"/>
              <p:cNvSpPr/>
              <p:nvPr/>
            </p:nvSpPr>
            <p:spPr>
              <a:xfrm>
                <a:off x="969963" y="3517900"/>
                <a:ext cx="625475" cy="1835150"/>
              </a:xfrm>
              <a:custGeom>
                <a:avLst/>
                <a:gdLst/>
                <a:ahLst/>
                <a:cxnLst/>
                <a:rect l="l" t="t" r="r" b="b"/>
                <a:pathLst>
                  <a:path w="394" h="1156" extrusionOk="0">
                    <a:moveTo>
                      <a:pt x="74" y="452"/>
                    </a:moveTo>
                    <a:lnTo>
                      <a:pt x="74" y="452"/>
                    </a:lnTo>
                    <a:lnTo>
                      <a:pt x="64" y="574"/>
                    </a:lnTo>
                    <a:lnTo>
                      <a:pt x="52" y="694"/>
                    </a:lnTo>
                    <a:lnTo>
                      <a:pt x="28" y="910"/>
                    </a:lnTo>
                    <a:lnTo>
                      <a:pt x="8" y="1066"/>
                    </a:lnTo>
                    <a:lnTo>
                      <a:pt x="0" y="1126"/>
                    </a:lnTo>
                    <a:lnTo>
                      <a:pt x="142" y="1156"/>
                    </a:lnTo>
                    <a:lnTo>
                      <a:pt x="142" y="1156"/>
                    </a:lnTo>
                    <a:lnTo>
                      <a:pt x="206" y="930"/>
                    </a:lnTo>
                    <a:lnTo>
                      <a:pt x="268" y="710"/>
                    </a:lnTo>
                    <a:lnTo>
                      <a:pt x="332" y="474"/>
                    </a:lnTo>
                    <a:lnTo>
                      <a:pt x="332" y="474"/>
                    </a:lnTo>
                    <a:lnTo>
                      <a:pt x="344" y="428"/>
                    </a:lnTo>
                    <a:lnTo>
                      <a:pt x="354" y="382"/>
                    </a:lnTo>
                    <a:lnTo>
                      <a:pt x="370" y="290"/>
                    </a:lnTo>
                    <a:lnTo>
                      <a:pt x="384" y="200"/>
                    </a:lnTo>
                    <a:lnTo>
                      <a:pt x="394" y="118"/>
                    </a:lnTo>
                    <a:lnTo>
                      <a:pt x="394" y="118"/>
                    </a:lnTo>
                    <a:lnTo>
                      <a:pt x="376" y="114"/>
                    </a:lnTo>
                    <a:lnTo>
                      <a:pt x="360" y="110"/>
                    </a:lnTo>
                    <a:lnTo>
                      <a:pt x="324" y="96"/>
                    </a:lnTo>
                    <a:lnTo>
                      <a:pt x="288" y="78"/>
                    </a:lnTo>
                    <a:lnTo>
                      <a:pt x="252" y="60"/>
                    </a:lnTo>
                    <a:lnTo>
                      <a:pt x="216" y="40"/>
                    </a:lnTo>
                    <a:lnTo>
                      <a:pt x="180" y="22"/>
                    </a:lnTo>
                    <a:lnTo>
                      <a:pt x="146" y="8"/>
                    </a:lnTo>
                    <a:lnTo>
                      <a:pt x="128" y="4"/>
                    </a:lnTo>
                    <a:lnTo>
                      <a:pt x="112" y="0"/>
                    </a:lnTo>
                    <a:lnTo>
                      <a:pt x="112" y="0"/>
                    </a:lnTo>
                    <a:lnTo>
                      <a:pt x="110" y="0"/>
                    </a:lnTo>
                    <a:lnTo>
                      <a:pt x="108" y="2"/>
                    </a:lnTo>
                    <a:lnTo>
                      <a:pt x="104" y="10"/>
                    </a:lnTo>
                    <a:lnTo>
                      <a:pt x="102" y="22"/>
                    </a:lnTo>
                    <a:lnTo>
                      <a:pt x="98" y="40"/>
                    </a:lnTo>
                    <a:lnTo>
                      <a:pt x="94" y="90"/>
                    </a:lnTo>
                    <a:lnTo>
                      <a:pt x="90" y="150"/>
                    </a:lnTo>
                    <a:lnTo>
                      <a:pt x="84" y="298"/>
                    </a:lnTo>
                    <a:lnTo>
                      <a:pt x="80" y="376"/>
                    </a:lnTo>
                    <a:lnTo>
                      <a:pt x="74" y="45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1" name="Google Shape;501;p21"/>
              <p:cNvSpPr/>
              <p:nvPr/>
            </p:nvSpPr>
            <p:spPr>
              <a:xfrm>
                <a:off x="969963" y="3517900"/>
                <a:ext cx="625475" cy="1835150"/>
              </a:xfrm>
              <a:custGeom>
                <a:avLst/>
                <a:gdLst/>
                <a:ahLst/>
                <a:cxnLst/>
                <a:rect l="l" t="t" r="r" b="b"/>
                <a:pathLst>
                  <a:path w="394" h="1156" extrusionOk="0">
                    <a:moveTo>
                      <a:pt x="74" y="452"/>
                    </a:moveTo>
                    <a:lnTo>
                      <a:pt x="74" y="452"/>
                    </a:lnTo>
                    <a:lnTo>
                      <a:pt x="64" y="574"/>
                    </a:lnTo>
                    <a:lnTo>
                      <a:pt x="52" y="694"/>
                    </a:lnTo>
                    <a:lnTo>
                      <a:pt x="28" y="910"/>
                    </a:lnTo>
                    <a:lnTo>
                      <a:pt x="8" y="1066"/>
                    </a:lnTo>
                    <a:lnTo>
                      <a:pt x="0" y="1126"/>
                    </a:lnTo>
                    <a:lnTo>
                      <a:pt x="142" y="1156"/>
                    </a:lnTo>
                    <a:lnTo>
                      <a:pt x="142" y="1156"/>
                    </a:lnTo>
                    <a:lnTo>
                      <a:pt x="206" y="930"/>
                    </a:lnTo>
                    <a:lnTo>
                      <a:pt x="268" y="710"/>
                    </a:lnTo>
                    <a:lnTo>
                      <a:pt x="332" y="474"/>
                    </a:lnTo>
                    <a:lnTo>
                      <a:pt x="332" y="474"/>
                    </a:lnTo>
                    <a:lnTo>
                      <a:pt x="344" y="428"/>
                    </a:lnTo>
                    <a:lnTo>
                      <a:pt x="354" y="382"/>
                    </a:lnTo>
                    <a:lnTo>
                      <a:pt x="370" y="290"/>
                    </a:lnTo>
                    <a:lnTo>
                      <a:pt x="384" y="200"/>
                    </a:lnTo>
                    <a:lnTo>
                      <a:pt x="394" y="118"/>
                    </a:lnTo>
                    <a:lnTo>
                      <a:pt x="394" y="118"/>
                    </a:lnTo>
                    <a:lnTo>
                      <a:pt x="376" y="114"/>
                    </a:lnTo>
                    <a:lnTo>
                      <a:pt x="360" y="110"/>
                    </a:lnTo>
                    <a:lnTo>
                      <a:pt x="324" y="96"/>
                    </a:lnTo>
                    <a:lnTo>
                      <a:pt x="288" y="78"/>
                    </a:lnTo>
                    <a:lnTo>
                      <a:pt x="252" y="60"/>
                    </a:lnTo>
                    <a:lnTo>
                      <a:pt x="216" y="40"/>
                    </a:lnTo>
                    <a:lnTo>
                      <a:pt x="180" y="22"/>
                    </a:lnTo>
                    <a:lnTo>
                      <a:pt x="146" y="8"/>
                    </a:lnTo>
                    <a:lnTo>
                      <a:pt x="128" y="4"/>
                    </a:lnTo>
                    <a:lnTo>
                      <a:pt x="112" y="0"/>
                    </a:lnTo>
                    <a:lnTo>
                      <a:pt x="112" y="0"/>
                    </a:lnTo>
                    <a:lnTo>
                      <a:pt x="110" y="0"/>
                    </a:lnTo>
                    <a:lnTo>
                      <a:pt x="108" y="2"/>
                    </a:lnTo>
                    <a:lnTo>
                      <a:pt x="104" y="10"/>
                    </a:lnTo>
                    <a:lnTo>
                      <a:pt x="102" y="22"/>
                    </a:lnTo>
                    <a:lnTo>
                      <a:pt x="98" y="40"/>
                    </a:lnTo>
                    <a:lnTo>
                      <a:pt x="94" y="90"/>
                    </a:lnTo>
                    <a:lnTo>
                      <a:pt x="90" y="150"/>
                    </a:lnTo>
                    <a:lnTo>
                      <a:pt x="84" y="298"/>
                    </a:lnTo>
                    <a:lnTo>
                      <a:pt x="80" y="376"/>
                    </a:lnTo>
                    <a:lnTo>
                      <a:pt x="74" y="45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2" name="Google Shape;502;p21"/>
              <p:cNvSpPr/>
              <p:nvPr/>
            </p:nvSpPr>
            <p:spPr>
              <a:xfrm>
                <a:off x="928688" y="5264150"/>
                <a:ext cx="508000" cy="206375"/>
              </a:xfrm>
              <a:custGeom>
                <a:avLst/>
                <a:gdLst/>
                <a:ahLst/>
                <a:cxnLst/>
                <a:rect l="l" t="t" r="r" b="b"/>
                <a:pathLst>
                  <a:path w="320" h="130" extrusionOk="0">
                    <a:moveTo>
                      <a:pt x="278" y="80"/>
                    </a:moveTo>
                    <a:lnTo>
                      <a:pt x="278" y="80"/>
                    </a:lnTo>
                    <a:lnTo>
                      <a:pt x="258" y="78"/>
                    </a:lnTo>
                    <a:lnTo>
                      <a:pt x="234" y="70"/>
                    </a:lnTo>
                    <a:lnTo>
                      <a:pt x="210" y="62"/>
                    </a:lnTo>
                    <a:lnTo>
                      <a:pt x="184" y="50"/>
                    </a:lnTo>
                    <a:lnTo>
                      <a:pt x="162" y="36"/>
                    </a:lnTo>
                    <a:lnTo>
                      <a:pt x="142" y="24"/>
                    </a:lnTo>
                    <a:lnTo>
                      <a:pt x="130" y="10"/>
                    </a:lnTo>
                    <a:lnTo>
                      <a:pt x="126" y="4"/>
                    </a:lnTo>
                    <a:lnTo>
                      <a:pt x="122" y="0"/>
                    </a:lnTo>
                    <a:lnTo>
                      <a:pt x="28" y="0"/>
                    </a:lnTo>
                    <a:lnTo>
                      <a:pt x="28" y="0"/>
                    </a:lnTo>
                    <a:lnTo>
                      <a:pt x="24" y="10"/>
                    </a:lnTo>
                    <a:lnTo>
                      <a:pt x="16" y="34"/>
                    </a:lnTo>
                    <a:lnTo>
                      <a:pt x="10" y="52"/>
                    </a:lnTo>
                    <a:lnTo>
                      <a:pt x="6" y="72"/>
                    </a:lnTo>
                    <a:lnTo>
                      <a:pt x="2" y="94"/>
                    </a:lnTo>
                    <a:lnTo>
                      <a:pt x="0" y="120"/>
                    </a:lnTo>
                    <a:lnTo>
                      <a:pt x="0" y="120"/>
                    </a:lnTo>
                    <a:lnTo>
                      <a:pt x="80" y="130"/>
                    </a:lnTo>
                    <a:lnTo>
                      <a:pt x="116" y="130"/>
                    </a:lnTo>
                    <a:lnTo>
                      <a:pt x="116" y="130"/>
                    </a:lnTo>
                    <a:lnTo>
                      <a:pt x="130" y="130"/>
                    </a:lnTo>
                    <a:lnTo>
                      <a:pt x="290" y="130"/>
                    </a:lnTo>
                    <a:lnTo>
                      <a:pt x="290" y="130"/>
                    </a:lnTo>
                    <a:lnTo>
                      <a:pt x="300" y="128"/>
                    </a:lnTo>
                    <a:lnTo>
                      <a:pt x="308" y="124"/>
                    </a:lnTo>
                    <a:lnTo>
                      <a:pt x="320" y="118"/>
                    </a:lnTo>
                    <a:lnTo>
                      <a:pt x="320" y="118"/>
                    </a:lnTo>
                    <a:lnTo>
                      <a:pt x="320" y="112"/>
                    </a:lnTo>
                    <a:lnTo>
                      <a:pt x="320" y="106"/>
                    </a:lnTo>
                    <a:lnTo>
                      <a:pt x="318" y="100"/>
                    </a:lnTo>
                    <a:lnTo>
                      <a:pt x="314" y="94"/>
                    </a:lnTo>
                    <a:lnTo>
                      <a:pt x="306" y="88"/>
                    </a:lnTo>
                    <a:lnTo>
                      <a:pt x="294" y="84"/>
                    </a:lnTo>
                    <a:lnTo>
                      <a:pt x="278" y="80"/>
                    </a:lnTo>
                    <a:lnTo>
                      <a:pt x="278" y="8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3" name="Google Shape;503;p21"/>
              <p:cNvSpPr/>
              <p:nvPr/>
            </p:nvSpPr>
            <p:spPr>
              <a:xfrm>
                <a:off x="1204913" y="1393825"/>
                <a:ext cx="530225" cy="549275"/>
              </a:xfrm>
              <a:custGeom>
                <a:avLst/>
                <a:gdLst/>
                <a:ahLst/>
                <a:cxnLst/>
                <a:rect l="l" t="t" r="r" b="b"/>
                <a:pathLst>
                  <a:path w="334" h="346" extrusionOk="0">
                    <a:moveTo>
                      <a:pt x="300" y="164"/>
                    </a:moveTo>
                    <a:lnTo>
                      <a:pt x="300" y="164"/>
                    </a:lnTo>
                    <a:lnTo>
                      <a:pt x="302" y="148"/>
                    </a:lnTo>
                    <a:lnTo>
                      <a:pt x="300" y="134"/>
                    </a:lnTo>
                    <a:lnTo>
                      <a:pt x="296" y="120"/>
                    </a:lnTo>
                    <a:lnTo>
                      <a:pt x="292" y="108"/>
                    </a:lnTo>
                    <a:lnTo>
                      <a:pt x="282" y="90"/>
                    </a:lnTo>
                    <a:lnTo>
                      <a:pt x="278" y="82"/>
                    </a:lnTo>
                    <a:lnTo>
                      <a:pt x="278" y="82"/>
                    </a:lnTo>
                    <a:lnTo>
                      <a:pt x="268" y="64"/>
                    </a:lnTo>
                    <a:lnTo>
                      <a:pt x="256" y="50"/>
                    </a:lnTo>
                    <a:lnTo>
                      <a:pt x="240" y="36"/>
                    </a:lnTo>
                    <a:lnTo>
                      <a:pt x="224" y="26"/>
                    </a:lnTo>
                    <a:lnTo>
                      <a:pt x="208" y="18"/>
                    </a:lnTo>
                    <a:lnTo>
                      <a:pt x="190" y="10"/>
                    </a:lnTo>
                    <a:lnTo>
                      <a:pt x="172" y="6"/>
                    </a:lnTo>
                    <a:lnTo>
                      <a:pt x="154" y="2"/>
                    </a:lnTo>
                    <a:lnTo>
                      <a:pt x="154" y="2"/>
                    </a:lnTo>
                    <a:lnTo>
                      <a:pt x="134" y="0"/>
                    </a:lnTo>
                    <a:lnTo>
                      <a:pt x="114" y="2"/>
                    </a:lnTo>
                    <a:lnTo>
                      <a:pt x="94" y="10"/>
                    </a:lnTo>
                    <a:lnTo>
                      <a:pt x="74" y="20"/>
                    </a:lnTo>
                    <a:lnTo>
                      <a:pt x="54" y="34"/>
                    </a:lnTo>
                    <a:lnTo>
                      <a:pt x="36" y="52"/>
                    </a:lnTo>
                    <a:lnTo>
                      <a:pt x="20" y="72"/>
                    </a:lnTo>
                    <a:lnTo>
                      <a:pt x="8" y="94"/>
                    </a:lnTo>
                    <a:lnTo>
                      <a:pt x="8" y="94"/>
                    </a:lnTo>
                    <a:lnTo>
                      <a:pt x="4" y="106"/>
                    </a:lnTo>
                    <a:lnTo>
                      <a:pt x="2" y="118"/>
                    </a:lnTo>
                    <a:lnTo>
                      <a:pt x="0" y="130"/>
                    </a:lnTo>
                    <a:lnTo>
                      <a:pt x="2" y="142"/>
                    </a:lnTo>
                    <a:lnTo>
                      <a:pt x="4" y="164"/>
                    </a:lnTo>
                    <a:lnTo>
                      <a:pt x="12" y="186"/>
                    </a:lnTo>
                    <a:lnTo>
                      <a:pt x="22" y="206"/>
                    </a:lnTo>
                    <a:lnTo>
                      <a:pt x="32" y="224"/>
                    </a:lnTo>
                    <a:lnTo>
                      <a:pt x="44" y="240"/>
                    </a:lnTo>
                    <a:lnTo>
                      <a:pt x="56" y="252"/>
                    </a:lnTo>
                    <a:lnTo>
                      <a:pt x="56" y="252"/>
                    </a:lnTo>
                    <a:lnTo>
                      <a:pt x="72" y="264"/>
                    </a:lnTo>
                    <a:lnTo>
                      <a:pt x="94" y="278"/>
                    </a:lnTo>
                    <a:lnTo>
                      <a:pt x="122" y="294"/>
                    </a:lnTo>
                    <a:lnTo>
                      <a:pt x="154" y="308"/>
                    </a:lnTo>
                    <a:lnTo>
                      <a:pt x="208" y="332"/>
                    </a:lnTo>
                    <a:lnTo>
                      <a:pt x="238" y="342"/>
                    </a:lnTo>
                    <a:lnTo>
                      <a:pt x="238" y="342"/>
                    </a:lnTo>
                    <a:lnTo>
                      <a:pt x="248" y="344"/>
                    </a:lnTo>
                    <a:lnTo>
                      <a:pt x="262" y="346"/>
                    </a:lnTo>
                    <a:lnTo>
                      <a:pt x="278" y="346"/>
                    </a:lnTo>
                    <a:lnTo>
                      <a:pt x="292" y="342"/>
                    </a:lnTo>
                    <a:lnTo>
                      <a:pt x="292" y="342"/>
                    </a:lnTo>
                    <a:lnTo>
                      <a:pt x="298" y="340"/>
                    </a:lnTo>
                    <a:lnTo>
                      <a:pt x="300" y="336"/>
                    </a:lnTo>
                    <a:lnTo>
                      <a:pt x="304" y="330"/>
                    </a:lnTo>
                    <a:lnTo>
                      <a:pt x="304" y="326"/>
                    </a:lnTo>
                    <a:lnTo>
                      <a:pt x="304" y="316"/>
                    </a:lnTo>
                    <a:lnTo>
                      <a:pt x="302" y="308"/>
                    </a:lnTo>
                    <a:lnTo>
                      <a:pt x="302" y="308"/>
                    </a:lnTo>
                    <a:lnTo>
                      <a:pt x="302" y="304"/>
                    </a:lnTo>
                    <a:lnTo>
                      <a:pt x="304" y="302"/>
                    </a:lnTo>
                    <a:lnTo>
                      <a:pt x="306" y="292"/>
                    </a:lnTo>
                    <a:lnTo>
                      <a:pt x="306" y="292"/>
                    </a:lnTo>
                    <a:lnTo>
                      <a:pt x="310" y="270"/>
                    </a:lnTo>
                    <a:lnTo>
                      <a:pt x="312" y="252"/>
                    </a:lnTo>
                    <a:lnTo>
                      <a:pt x="312" y="252"/>
                    </a:lnTo>
                    <a:lnTo>
                      <a:pt x="312" y="246"/>
                    </a:lnTo>
                    <a:lnTo>
                      <a:pt x="316" y="244"/>
                    </a:lnTo>
                    <a:lnTo>
                      <a:pt x="318" y="240"/>
                    </a:lnTo>
                    <a:lnTo>
                      <a:pt x="318" y="240"/>
                    </a:lnTo>
                    <a:lnTo>
                      <a:pt x="326" y="238"/>
                    </a:lnTo>
                    <a:lnTo>
                      <a:pt x="332" y="232"/>
                    </a:lnTo>
                    <a:lnTo>
                      <a:pt x="334" y="228"/>
                    </a:lnTo>
                    <a:lnTo>
                      <a:pt x="334" y="224"/>
                    </a:lnTo>
                    <a:lnTo>
                      <a:pt x="334" y="224"/>
                    </a:lnTo>
                    <a:lnTo>
                      <a:pt x="314" y="192"/>
                    </a:lnTo>
                    <a:lnTo>
                      <a:pt x="304" y="176"/>
                    </a:lnTo>
                    <a:lnTo>
                      <a:pt x="302" y="168"/>
                    </a:lnTo>
                    <a:lnTo>
                      <a:pt x="300" y="164"/>
                    </a:lnTo>
                    <a:lnTo>
                      <a:pt x="300" y="16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4" name="Google Shape;504;p21"/>
              <p:cNvSpPr/>
              <p:nvPr/>
            </p:nvSpPr>
            <p:spPr>
              <a:xfrm>
                <a:off x="1271588" y="1749425"/>
                <a:ext cx="314325" cy="327025"/>
              </a:xfrm>
              <a:custGeom>
                <a:avLst/>
                <a:gdLst/>
                <a:ahLst/>
                <a:cxnLst/>
                <a:rect l="l" t="t" r="r" b="b"/>
                <a:pathLst>
                  <a:path w="198" h="206" extrusionOk="0">
                    <a:moveTo>
                      <a:pt x="0" y="126"/>
                    </a:moveTo>
                    <a:lnTo>
                      <a:pt x="116" y="206"/>
                    </a:lnTo>
                    <a:lnTo>
                      <a:pt x="116" y="206"/>
                    </a:lnTo>
                    <a:lnTo>
                      <a:pt x="120" y="204"/>
                    </a:lnTo>
                    <a:lnTo>
                      <a:pt x="132" y="194"/>
                    </a:lnTo>
                    <a:lnTo>
                      <a:pt x="138" y="186"/>
                    </a:lnTo>
                    <a:lnTo>
                      <a:pt x="144" y="176"/>
                    </a:lnTo>
                    <a:lnTo>
                      <a:pt x="152" y="162"/>
                    </a:lnTo>
                    <a:lnTo>
                      <a:pt x="158" y="148"/>
                    </a:lnTo>
                    <a:lnTo>
                      <a:pt x="158" y="148"/>
                    </a:lnTo>
                    <a:lnTo>
                      <a:pt x="160" y="138"/>
                    </a:lnTo>
                    <a:lnTo>
                      <a:pt x="166" y="130"/>
                    </a:lnTo>
                    <a:lnTo>
                      <a:pt x="180" y="114"/>
                    </a:lnTo>
                    <a:lnTo>
                      <a:pt x="192" y="102"/>
                    </a:lnTo>
                    <a:lnTo>
                      <a:pt x="198" y="98"/>
                    </a:lnTo>
                    <a:lnTo>
                      <a:pt x="30" y="0"/>
                    </a:lnTo>
                    <a:lnTo>
                      <a:pt x="30" y="0"/>
                    </a:lnTo>
                    <a:lnTo>
                      <a:pt x="32" y="8"/>
                    </a:lnTo>
                    <a:lnTo>
                      <a:pt x="32" y="16"/>
                    </a:lnTo>
                    <a:lnTo>
                      <a:pt x="30" y="36"/>
                    </a:lnTo>
                    <a:lnTo>
                      <a:pt x="26" y="58"/>
                    </a:lnTo>
                    <a:lnTo>
                      <a:pt x="20" y="78"/>
                    </a:lnTo>
                    <a:lnTo>
                      <a:pt x="6" y="112"/>
                    </a:lnTo>
                    <a:lnTo>
                      <a:pt x="0" y="126"/>
                    </a:lnTo>
                    <a:lnTo>
                      <a:pt x="0" y="12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5" name="Google Shape;505;p21"/>
              <p:cNvSpPr/>
              <p:nvPr/>
            </p:nvSpPr>
            <p:spPr>
              <a:xfrm>
                <a:off x="1201738" y="1387475"/>
                <a:ext cx="492125" cy="454025"/>
              </a:xfrm>
              <a:custGeom>
                <a:avLst/>
                <a:gdLst/>
                <a:ahLst/>
                <a:cxnLst/>
                <a:rect l="l" t="t" r="r" b="b"/>
                <a:pathLst>
                  <a:path w="310" h="286" extrusionOk="0">
                    <a:moveTo>
                      <a:pt x="82" y="8"/>
                    </a:moveTo>
                    <a:lnTo>
                      <a:pt x="82" y="8"/>
                    </a:lnTo>
                    <a:lnTo>
                      <a:pt x="70" y="14"/>
                    </a:lnTo>
                    <a:lnTo>
                      <a:pt x="56" y="26"/>
                    </a:lnTo>
                    <a:lnTo>
                      <a:pt x="42" y="42"/>
                    </a:lnTo>
                    <a:lnTo>
                      <a:pt x="28" y="60"/>
                    </a:lnTo>
                    <a:lnTo>
                      <a:pt x="16" y="80"/>
                    </a:lnTo>
                    <a:lnTo>
                      <a:pt x="8" y="102"/>
                    </a:lnTo>
                    <a:lnTo>
                      <a:pt x="2" y="124"/>
                    </a:lnTo>
                    <a:lnTo>
                      <a:pt x="0" y="144"/>
                    </a:lnTo>
                    <a:lnTo>
                      <a:pt x="0" y="144"/>
                    </a:lnTo>
                    <a:lnTo>
                      <a:pt x="0" y="162"/>
                    </a:lnTo>
                    <a:lnTo>
                      <a:pt x="4" y="178"/>
                    </a:lnTo>
                    <a:lnTo>
                      <a:pt x="6" y="192"/>
                    </a:lnTo>
                    <a:lnTo>
                      <a:pt x="12" y="206"/>
                    </a:lnTo>
                    <a:lnTo>
                      <a:pt x="24" y="230"/>
                    </a:lnTo>
                    <a:lnTo>
                      <a:pt x="36" y="250"/>
                    </a:lnTo>
                    <a:lnTo>
                      <a:pt x="50" y="266"/>
                    </a:lnTo>
                    <a:lnTo>
                      <a:pt x="60" y="276"/>
                    </a:lnTo>
                    <a:lnTo>
                      <a:pt x="72" y="286"/>
                    </a:lnTo>
                    <a:lnTo>
                      <a:pt x="124" y="256"/>
                    </a:lnTo>
                    <a:lnTo>
                      <a:pt x="124" y="256"/>
                    </a:lnTo>
                    <a:lnTo>
                      <a:pt x="128" y="244"/>
                    </a:lnTo>
                    <a:lnTo>
                      <a:pt x="136" y="220"/>
                    </a:lnTo>
                    <a:lnTo>
                      <a:pt x="142" y="204"/>
                    </a:lnTo>
                    <a:lnTo>
                      <a:pt x="148" y="192"/>
                    </a:lnTo>
                    <a:lnTo>
                      <a:pt x="156" y="180"/>
                    </a:lnTo>
                    <a:lnTo>
                      <a:pt x="162" y="174"/>
                    </a:lnTo>
                    <a:lnTo>
                      <a:pt x="162" y="174"/>
                    </a:lnTo>
                    <a:lnTo>
                      <a:pt x="170" y="170"/>
                    </a:lnTo>
                    <a:lnTo>
                      <a:pt x="176" y="170"/>
                    </a:lnTo>
                    <a:lnTo>
                      <a:pt x="186" y="170"/>
                    </a:lnTo>
                    <a:lnTo>
                      <a:pt x="190" y="170"/>
                    </a:lnTo>
                    <a:lnTo>
                      <a:pt x="190" y="170"/>
                    </a:lnTo>
                    <a:lnTo>
                      <a:pt x="190" y="160"/>
                    </a:lnTo>
                    <a:lnTo>
                      <a:pt x="190" y="160"/>
                    </a:lnTo>
                    <a:lnTo>
                      <a:pt x="190" y="156"/>
                    </a:lnTo>
                    <a:lnTo>
                      <a:pt x="192" y="152"/>
                    </a:lnTo>
                    <a:lnTo>
                      <a:pt x="200" y="140"/>
                    </a:lnTo>
                    <a:lnTo>
                      <a:pt x="212" y="126"/>
                    </a:lnTo>
                    <a:lnTo>
                      <a:pt x="228" y="114"/>
                    </a:lnTo>
                    <a:lnTo>
                      <a:pt x="258" y="92"/>
                    </a:lnTo>
                    <a:lnTo>
                      <a:pt x="272" y="82"/>
                    </a:lnTo>
                    <a:lnTo>
                      <a:pt x="272" y="82"/>
                    </a:lnTo>
                    <a:lnTo>
                      <a:pt x="280" y="76"/>
                    </a:lnTo>
                    <a:lnTo>
                      <a:pt x="288" y="72"/>
                    </a:lnTo>
                    <a:lnTo>
                      <a:pt x="300" y="58"/>
                    </a:lnTo>
                    <a:lnTo>
                      <a:pt x="306" y="48"/>
                    </a:lnTo>
                    <a:lnTo>
                      <a:pt x="310" y="44"/>
                    </a:lnTo>
                    <a:lnTo>
                      <a:pt x="310" y="44"/>
                    </a:lnTo>
                    <a:lnTo>
                      <a:pt x="290" y="34"/>
                    </a:lnTo>
                    <a:lnTo>
                      <a:pt x="266" y="26"/>
                    </a:lnTo>
                    <a:lnTo>
                      <a:pt x="238" y="16"/>
                    </a:lnTo>
                    <a:lnTo>
                      <a:pt x="204" y="6"/>
                    </a:lnTo>
                    <a:lnTo>
                      <a:pt x="184" y="4"/>
                    </a:lnTo>
                    <a:lnTo>
                      <a:pt x="164" y="2"/>
                    </a:lnTo>
                    <a:lnTo>
                      <a:pt x="144" y="0"/>
                    </a:lnTo>
                    <a:lnTo>
                      <a:pt x="124" y="2"/>
                    </a:lnTo>
                    <a:lnTo>
                      <a:pt x="104" y="4"/>
                    </a:lnTo>
                    <a:lnTo>
                      <a:pt x="82" y="8"/>
                    </a:lnTo>
                    <a:lnTo>
                      <a:pt x="82" y="8"/>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6" name="Google Shape;506;p21"/>
              <p:cNvSpPr/>
              <p:nvPr/>
            </p:nvSpPr>
            <p:spPr>
              <a:xfrm>
                <a:off x="1065213" y="3257550"/>
                <a:ext cx="558800" cy="2073275"/>
              </a:xfrm>
              <a:custGeom>
                <a:avLst/>
                <a:gdLst/>
                <a:ahLst/>
                <a:cxnLst/>
                <a:rect l="l" t="t" r="r" b="b"/>
                <a:pathLst>
                  <a:path w="352" h="1306" extrusionOk="0">
                    <a:moveTo>
                      <a:pt x="0" y="146"/>
                    </a:moveTo>
                    <a:lnTo>
                      <a:pt x="0" y="146"/>
                    </a:lnTo>
                    <a:lnTo>
                      <a:pt x="2" y="176"/>
                    </a:lnTo>
                    <a:lnTo>
                      <a:pt x="4" y="200"/>
                    </a:lnTo>
                    <a:lnTo>
                      <a:pt x="12" y="246"/>
                    </a:lnTo>
                    <a:lnTo>
                      <a:pt x="22" y="286"/>
                    </a:lnTo>
                    <a:lnTo>
                      <a:pt x="34" y="328"/>
                    </a:lnTo>
                    <a:lnTo>
                      <a:pt x="46" y="376"/>
                    </a:lnTo>
                    <a:lnTo>
                      <a:pt x="56" y="440"/>
                    </a:lnTo>
                    <a:lnTo>
                      <a:pt x="60" y="478"/>
                    </a:lnTo>
                    <a:lnTo>
                      <a:pt x="64" y="522"/>
                    </a:lnTo>
                    <a:lnTo>
                      <a:pt x="68" y="572"/>
                    </a:lnTo>
                    <a:lnTo>
                      <a:pt x="70" y="628"/>
                    </a:lnTo>
                    <a:lnTo>
                      <a:pt x="70" y="628"/>
                    </a:lnTo>
                    <a:lnTo>
                      <a:pt x="74" y="750"/>
                    </a:lnTo>
                    <a:lnTo>
                      <a:pt x="80" y="872"/>
                    </a:lnTo>
                    <a:lnTo>
                      <a:pt x="86" y="986"/>
                    </a:lnTo>
                    <a:lnTo>
                      <a:pt x="94" y="1090"/>
                    </a:lnTo>
                    <a:lnTo>
                      <a:pt x="108" y="1246"/>
                    </a:lnTo>
                    <a:lnTo>
                      <a:pt x="114" y="1306"/>
                    </a:lnTo>
                    <a:lnTo>
                      <a:pt x="286" y="1306"/>
                    </a:lnTo>
                    <a:lnTo>
                      <a:pt x="286" y="1306"/>
                    </a:lnTo>
                    <a:lnTo>
                      <a:pt x="294" y="1230"/>
                    </a:lnTo>
                    <a:lnTo>
                      <a:pt x="312" y="1040"/>
                    </a:lnTo>
                    <a:lnTo>
                      <a:pt x="322" y="918"/>
                    </a:lnTo>
                    <a:lnTo>
                      <a:pt x="332" y="790"/>
                    </a:lnTo>
                    <a:lnTo>
                      <a:pt x="338" y="660"/>
                    </a:lnTo>
                    <a:lnTo>
                      <a:pt x="342" y="536"/>
                    </a:lnTo>
                    <a:lnTo>
                      <a:pt x="342" y="536"/>
                    </a:lnTo>
                    <a:lnTo>
                      <a:pt x="348" y="142"/>
                    </a:lnTo>
                    <a:lnTo>
                      <a:pt x="352" y="0"/>
                    </a:lnTo>
                    <a:lnTo>
                      <a:pt x="16" y="0"/>
                    </a:lnTo>
                    <a:lnTo>
                      <a:pt x="16" y="0"/>
                    </a:lnTo>
                    <a:lnTo>
                      <a:pt x="8" y="46"/>
                    </a:lnTo>
                    <a:lnTo>
                      <a:pt x="2" y="86"/>
                    </a:lnTo>
                    <a:lnTo>
                      <a:pt x="0" y="120"/>
                    </a:lnTo>
                    <a:lnTo>
                      <a:pt x="0" y="14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7" name="Google Shape;507;p21"/>
              <p:cNvSpPr/>
              <p:nvPr/>
            </p:nvSpPr>
            <p:spPr>
              <a:xfrm>
                <a:off x="1065213" y="3257550"/>
                <a:ext cx="558800" cy="2073275"/>
              </a:xfrm>
              <a:custGeom>
                <a:avLst/>
                <a:gdLst/>
                <a:ahLst/>
                <a:cxnLst/>
                <a:rect l="l" t="t" r="r" b="b"/>
                <a:pathLst>
                  <a:path w="352" h="1306" extrusionOk="0">
                    <a:moveTo>
                      <a:pt x="0" y="146"/>
                    </a:moveTo>
                    <a:lnTo>
                      <a:pt x="0" y="146"/>
                    </a:lnTo>
                    <a:lnTo>
                      <a:pt x="2" y="176"/>
                    </a:lnTo>
                    <a:lnTo>
                      <a:pt x="4" y="200"/>
                    </a:lnTo>
                    <a:lnTo>
                      <a:pt x="12" y="246"/>
                    </a:lnTo>
                    <a:lnTo>
                      <a:pt x="22" y="286"/>
                    </a:lnTo>
                    <a:lnTo>
                      <a:pt x="34" y="328"/>
                    </a:lnTo>
                    <a:lnTo>
                      <a:pt x="46" y="376"/>
                    </a:lnTo>
                    <a:lnTo>
                      <a:pt x="56" y="440"/>
                    </a:lnTo>
                    <a:lnTo>
                      <a:pt x="60" y="478"/>
                    </a:lnTo>
                    <a:lnTo>
                      <a:pt x="64" y="522"/>
                    </a:lnTo>
                    <a:lnTo>
                      <a:pt x="68" y="572"/>
                    </a:lnTo>
                    <a:lnTo>
                      <a:pt x="70" y="628"/>
                    </a:lnTo>
                    <a:lnTo>
                      <a:pt x="70" y="628"/>
                    </a:lnTo>
                    <a:lnTo>
                      <a:pt x="74" y="750"/>
                    </a:lnTo>
                    <a:lnTo>
                      <a:pt x="80" y="872"/>
                    </a:lnTo>
                    <a:lnTo>
                      <a:pt x="86" y="986"/>
                    </a:lnTo>
                    <a:lnTo>
                      <a:pt x="94" y="1090"/>
                    </a:lnTo>
                    <a:lnTo>
                      <a:pt x="108" y="1246"/>
                    </a:lnTo>
                    <a:lnTo>
                      <a:pt x="114" y="1306"/>
                    </a:lnTo>
                    <a:lnTo>
                      <a:pt x="286" y="1306"/>
                    </a:lnTo>
                    <a:lnTo>
                      <a:pt x="286" y="1306"/>
                    </a:lnTo>
                    <a:lnTo>
                      <a:pt x="294" y="1230"/>
                    </a:lnTo>
                    <a:lnTo>
                      <a:pt x="312" y="1040"/>
                    </a:lnTo>
                    <a:lnTo>
                      <a:pt x="322" y="918"/>
                    </a:lnTo>
                    <a:lnTo>
                      <a:pt x="332" y="790"/>
                    </a:lnTo>
                    <a:lnTo>
                      <a:pt x="338" y="660"/>
                    </a:lnTo>
                    <a:lnTo>
                      <a:pt x="342" y="536"/>
                    </a:lnTo>
                    <a:lnTo>
                      <a:pt x="342" y="536"/>
                    </a:lnTo>
                    <a:lnTo>
                      <a:pt x="348" y="142"/>
                    </a:lnTo>
                    <a:lnTo>
                      <a:pt x="352" y="0"/>
                    </a:lnTo>
                    <a:lnTo>
                      <a:pt x="16" y="0"/>
                    </a:lnTo>
                    <a:lnTo>
                      <a:pt x="16" y="0"/>
                    </a:lnTo>
                    <a:lnTo>
                      <a:pt x="8" y="46"/>
                    </a:lnTo>
                    <a:lnTo>
                      <a:pt x="2" y="86"/>
                    </a:lnTo>
                    <a:lnTo>
                      <a:pt x="0" y="120"/>
                    </a:lnTo>
                    <a:lnTo>
                      <a:pt x="0" y="14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8" name="Google Shape;508;p21"/>
              <p:cNvSpPr/>
              <p:nvPr/>
            </p:nvSpPr>
            <p:spPr>
              <a:xfrm>
                <a:off x="1065213" y="3263900"/>
                <a:ext cx="260350" cy="2066925"/>
              </a:xfrm>
              <a:custGeom>
                <a:avLst/>
                <a:gdLst/>
                <a:ahLst/>
                <a:cxnLst/>
                <a:rect l="l" t="t" r="r" b="b"/>
                <a:pathLst>
                  <a:path w="164" h="1302" extrusionOk="0">
                    <a:moveTo>
                      <a:pt x="16" y="0"/>
                    </a:moveTo>
                    <a:lnTo>
                      <a:pt x="16" y="0"/>
                    </a:lnTo>
                    <a:lnTo>
                      <a:pt x="8" y="38"/>
                    </a:lnTo>
                    <a:lnTo>
                      <a:pt x="4" y="72"/>
                    </a:lnTo>
                    <a:lnTo>
                      <a:pt x="2" y="104"/>
                    </a:lnTo>
                    <a:lnTo>
                      <a:pt x="0" y="130"/>
                    </a:lnTo>
                    <a:lnTo>
                      <a:pt x="0" y="130"/>
                    </a:lnTo>
                    <a:lnTo>
                      <a:pt x="0" y="142"/>
                    </a:lnTo>
                    <a:lnTo>
                      <a:pt x="0" y="142"/>
                    </a:lnTo>
                    <a:lnTo>
                      <a:pt x="2" y="172"/>
                    </a:lnTo>
                    <a:lnTo>
                      <a:pt x="4" y="196"/>
                    </a:lnTo>
                    <a:lnTo>
                      <a:pt x="12" y="242"/>
                    </a:lnTo>
                    <a:lnTo>
                      <a:pt x="22" y="282"/>
                    </a:lnTo>
                    <a:lnTo>
                      <a:pt x="34" y="324"/>
                    </a:lnTo>
                    <a:lnTo>
                      <a:pt x="46" y="372"/>
                    </a:lnTo>
                    <a:lnTo>
                      <a:pt x="56" y="436"/>
                    </a:lnTo>
                    <a:lnTo>
                      <a:pt x="60" y="474"/>
                    </a:lnTo>
                    <a:lnTo>
                      <a:pt x="64" y="518"/>
                    </a:lnTo>
                    <a:lnTo>
                      <a:pt x="68" y="568"/>
                    </a:lnTo>
                    <a:lnTo>
                      <a:pt x="70" y="624"/>
                    </a:lnTo>
                    <a:lnTo>
                      <a:pt x="70" y="624"/>
                    </a:lnTo>
                    <a:lnTo>
                      <a:pt x="74" y="746"/>
                    </a:lnTo>
                    <a:lnTo>
                      <a:pt x="80" y="868"/>
                    </a:lnTo>
                    <a:lnTo>
                      <a:pt x="86" y="982"/>
                    </a:lnTo>
                    <a:lnTo>
                      <a:pt x="94" y="1086"/>
                    </a:lnTo>
                    <a:lnTo>
                      <a:pt x="108" y="1242"/>
                    </a:lnTo>
                    <a:lnTo>
                      <a:pt x="114" y="1302"/>
                    </a:lnTo>
                    <a:lnTo>
                      <a:pt x="164" y="1302"/>
                    </a:lnTo>
                    <a:lnTo>
                      <a:pt x="164" y="1302"/>
                    </a:lnTo>
                    <a:lnTo>
                      <a:pt x="162" y="1292"/>
                    </a:lnTo>
                    <a:lnTo>
                      <a:pt x="160" y="1280"/>
                    </a:lnTo>
                    <a:lnTo>
                      <a:pt x="160" y="1280"/>
                    </a:lnTo>
                    <a:lnTo>
                      <a:pt x="146" y="950"/>
                    </a:lnTo>
                    <a:lnTo>
                      <a:pt x="136" y="786"/>
                    </a:lnTo>
                    <a:lnTo>
                      <a:pt x="126" y="622"/>
                    </a:lnTo>
                    <a:lnTo>
                      <a:pt x="126" y="622"/>
                    </a:lnTo>
                    <a:lnTo>
                      <a:pt x="120" y="548"/>
                    </a:lnTo>
                    <a:lnTo>
                      <a:pt x="110" y="474"/>
                    </a:lnTo>
                    <a:lnTo>
                      <a:pt x="88" y="326"/>
                    </a:lnTo>
                    <a:lnTo>
                      <a:pt x="76" y="252"/>
                    </a:lnTo>
                    <a:lnTo>
                      <a:pt x="66" y="180"/>
                    </a:lnTo>
                    <a:lnTo>
                      <a:pt x="56" y="106"/>
                    </a:lnTo>
                    <a:lnTo>
                      <a:pt x="52" y="32"/>
                    </a:lnTo>
                    <a:lnTo>
                      <a:pt x="52" y="32"/>
                    </a:lnTo>
                    <a:lnTo>
                      <a:pt x="16" y="10"/>
                    </a:lnTo>
                    <a:lnTo>
                      <a:pt x="16" y="10"/>
                    </a:lnTo>
                    <a:lnTo>
                      <a:pt x="16"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9" name="Google Shape;509;p21"/>
              <p:cNvSpPr/>
              <p:nvPr/>
            </p:nvSpPr>
            <p:spPr>
              <a:xfrm>
                <a:off x="1065213" y="3263900"/>
                <a:ext cx="260350" cy="2066925"/>
              </a:xfrm>
              <a:custGeom>
                <a:avLst/>
                <a:gdLst/>
                <a:ahLst/>
                <a:cxnLst/>
                <a:rect l="l" t="t" r="r" b="b"/>
                <a:pathLst>
                  <a:path w="164" h="1302" extrusionOk="0">
                    <a:moveTo>
                      <a:pt x="16" y="0"/>
                    </a:moveTo>
                    <a:lnTo>
                      <a:pt x="16" y="0"/>
                    </a:lnTo>
                    <a:lnTo>
                      <a:pt x="8" y="38"/>
                    </a:lnTo>
                    <a:lnTo>
                      <a:pt x="4" y="72"/>
                    </a:lnTo>
                    <a:lnTo>
                      <a:pt x="2" y="104"/>
                    </a:lnTo>
                    <a:lnTo>
                      <a:pt x="0" y="130"/>
                    </a:lnTo>
                    <a:lnTo>
                      <a:pt x="0" y="130"/>
                    </a:lnTo>
                    <a:lnTo>
                      <a:pt x="0" y="142"/>
                    </a:lnTo>
                    <a:lnTo>
                      <a:pt x="0" y="142"/>
                    </a:lnTo>
                    <a:lnTo>
                      <a:pt x="2" y="172"/>
                    </a:lnTo>
                    <a:lnTo>
                      <a:pt x="4" y="196"/>
                    </a:lnTo>
                    <a:lnTo>
                      <a:pt x="12" y="242"/>
                    </a:lnTo>
                    <a:lnTo>
                      <a:pt x="22" y="282"/>
                    </a:lnTo>
                    <a:lnTo>
                      <a:pt x="34" y="324"/>
                    </a:lnTo>
                    <a:lnTo>
                      <a:pt x="46" y="372"/>
                    </a:lnTo>
                    <a:lnTo>
                      <a:pt x="56" y="436"/>
                    </a:lnTo>
                    <a:lnTo>
                      <a:pt x="60" y="474"/>
                    </a:lnTo>
                    <a:lnTo>
                      <a:pt x="64" y="518"/>
                    </a:lnTo>
                    <a:lnTo>
                      <a:pt x="68" y="568"/>
                    </a:lnTo>
                    <a:lnTo>
                      <a:pt x="70" y="624"/>
                    </a:lnTo>
                    <a:lnTo>
                      <a:pt x="70" y="624"/>
                    </a:lnTo>
                    <a:lnTo>
                      <a:pt x="74" y="746"/>
                    </a:lnTo>
                    <a:lnTo>
                      <a:pt x="80" y="868"/>
                    </a:lnTo>
                    <a:lnTo>
                      <a:pt x="86" y="982"/>
                    </a:lnTo>
                    <a:lnTo>
                      <a:pt x="94" y="1086"/>
                    </a:lnTo>
                    <a:lnTo>
                      <a:pt x="108" y="1242"/>
                    </a:lnTo>
                    <a:lnTo>
                      <a:pt x="114" y="1302"/>
                    </a:lnTo>
                    <a:lnTo>
                      <a:pt x="164" y="1302"/>
                    </a:lnTo>
                    <a:lnTo>
                      <a:pt x="164" y="1302"/>
                    </a:lnTo>
                    <a:lnTo>
                      <a:pt x="162" y="1292"/>
                    </a:lnTo>
                    <a:lnTo>
                      <a:pt x="160" y="1280"/>
                    </a:lnTo>
                    <a:lnTo>
                      <a:pt x="160" y="1280"/>
                    </a:lnTo>
                    <a:lnTo>
                      <a:pt x="146" y="950"/>
                    </a:lnTo>
                    <a:lnTo>
                      <a:pt x="136" y="786"/>
                    </a:lnTo>
                    <a:lnTo>
                      <a:pt x="126" y="622"/>
                    </a:lnTo>
                    <a:lnTo>
                      <a:pt x="126" y="622"/>
                    </a:lnTo>
                    <a:lnTo>
                      <a:pt x="120" y="548"/>
                    </a:lnTo>
                    <a:lnTo>
                      <a:pt x="110" y="474"/>
                    </a:lnTo>
                    <a:lnTo>
                      <a:pt x="88" y="326"/>
                    </a:lnTo>
                    <a:lnTo>
                      <a:pt x="76" y="252"/>
                    </a:lnTo>
                    <a:lnTo>
                      <a:pt x="66" y="180"/>
                    </a:lnTo>
                    <a:lnTo>
                      <a:pt x="56" y="106"/>
                    </a:lnTo>
                    <a:lnTo>
                      <a:pt x="52" y="32"/>
                    </a:lnTo>
                    <a:lnTo>
                      <a:pt x="52" y="32"/>
                    </a:lnTo>
                    <a:lnTo>
                      <a:pt x="16" y="10"/>
                    </a:lnTo>
                    <a:lnTo>
                      <a:pt x="16" y="10"/>
                    </a:lnTo>
                    <a:lnTo>
                      <a:pt x="1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0" name="Google Shape;510;p21"/>
              <p:cNvSpPr/>
              <p:nvPr/>
            </p:nvSpPr>
            <p:spPr>
              <a:xfrm>
                <a:off x="1046163" y="1927225"/>
                <a:ext cx="647700" cy="1492250"/>
              </a:xfrm>
              <a:custGeom>
                <a:avLst/>
                <a:gdLst/>
                <a:ahLst/>
                <a:cxnLst/>
                <a:rect l="l" t="t" r="r" b="b"/>
                <a:pathLst>
                  <a:path w="408" h="940" extrusionOk="0">
                    <a:moveTo>
                      <a:pt x="264" y="76"/>
                    </a:moveTo>
                    <a:lnTo>
                      <a:pt x="264" y="76"/>
                    </a:lnTo>
                    <a:lnTo>
                      <a:pt x="250" y="60"/>
                    </a:lnTo>
                    <a:lnTo>
                      <a:pt x="232" y="46"/>
                    </a:lnTo>
                    <a:lnTo>
                      <a:pt x="212" y="32"/>
                    </a:lnTo>
                    <a:lnTo>
                      <a:pt x="192" y="22"/>
                    </a:lnTo>
                    <a:lnTo>
                      <a:pt x="156" y="6"/>
                    </a:lnTo>
                    <a:lnTo>
                      <a:pt x="142" y="0"/>
                    </a:lnTo>
                    <a:lnTo>
                      <a:pt x="142" y="0"/>
                    </a:lnTo>
                    <a:lnTo>
                      <a:pt x="128" y="4"/>
                    </a:lnTo>
                    <a:lnTo>
                      <a:pt x="114" y="8"/>
                    </a:lnTo>
                    <a:lnTo>
                      <a:pt x="102" y="14"/>
                    </a:lnTo>
                    <a:lnTo>
                      <a:pt x="90" y="22"/>
                    </a:lnTo>
                    <a:lnTo>
                      <a:pt x="80" y="30"/>
                    </a:lnTo>
                    <a:lnTo>
                      <a:pt x="70" y="38"/>
                    </a:lnTo>
                    <a:lnTo>
                      <a:pt x="54" y="60"/>
                    </a:lnTo>
                    <a:lnTo>
                      <a:pt x="40" y="82"/>
                    </a:lnTo>
                    <a:lnTo>
                      <a:pt x="28" y="110"/>
                    </a:lnTo>
                    <a:lnTo>
                      <a:pt x="20" y="138"/>
                    </a:lnTo>
                    <a:lnTo>
                      <a:pt x="12" y="168"/>
                    </a:lnTo>
                    <a:lnTo>
                      <a:pt x="8" y="200"/>
                    </a:lnTo>
                    <a:lnTo>
                      <a:pt x="4" y="232"/>
                    </a:lnTo>
                    <a:lnTo>
                      <a:pt x="0" y="294"/>
                    </a:lnTo>
                    <a:lnTo>
                      <a:pt x="0" y="354"/>
                    </a:lnTo>
                    <a:lnTo>
                      <a:pt x="0" y="406"/>
                    </a:lnTo>
                    <a:lnTo>
                      <a:pt x="0" y="406"/>
                    </a:lnTo>
                    <a:lnTo>
                      <a:pt x="2" y="462"/>
                    </a:lnTo>
                    <a:lnTo>
                      <a:pt x="4" y="530"/>
                    </a:lnTo>
                    <a:lnTo>
                      <a:pt x="14" y="676"/>
                    </a:lnTo>
                    <a:lnTo>
                      <a:pt x="28" y="852"/>
                    </a:lnTo>
                    <a:lnTo>
                      <a:pt x="28" y="852"/>
                    </a:lnTo>
                    <a:lnTo>
                      <a:pt x="56" y="870"/>
                    </a:lnTo>
                    <a:lnTo>
                      <a:pt x="86" y="884"/>
                    </a:lnTo>
                    <a:lnTo>
                      <a:pt x="114" y="898"/>
                    </a:lnTo>
                    <a:lnTo>
                      <a:pt x="142" y="908"/>
                    </a:lnTo>
                    <a:lnTo>
                      <a:pt x="172" y="918"/>
                    </a:lnTo>
                    <a:lnTo>
                      <a:pt x="198" y="924"/>
                    </a:lnTo>
                    <a:lnTo>
                      <a:pt x="250" y="934"/>
                    </a:lnTo>
                    <a:lnTo>
                      <a:pt x="294" y="938"/>
                    </a:lnTo>
                    <a:lnTo>
                      <a:pt x="330" y="940"/>
                    </a:lnTo>
                    <a:lnTo>
                      <a:pt x="362" y="940"/>
                    </a:lnTo>
                    <a:lnTo>
                      <a:pt x="362" y="940"/>
                    </a:lnTo>
                    <a:lnTo>
                      <a:pt x="368" y="926"/>
                    </a:lnTo>
                    <a:lnTo>
                      <a:pt x="374" y="908"/>
                    </a:lnTo>
                    <a:lnTo>
                      <a:pt x="382" y="884"/>
                    </a:lnTo>
                    <a:lnTo>
                      <a:pt x="392" y="854"/>
                    </a:lnTo>
                    <a:lnTo>
                      <a:pt x="400" y="818"/>
                    </a:lnTo>
                    <a:lnTo>
                      <a:pt x="406" y="778"/>
                    </a:lnTo>
                    <a:lnTo>
                      <a:pt x="408" y="732"/>
                    </a:lnTo>
                    <a:lnTo>
                      <a:pt x="408" y="732"/>
                    </a:lnTo>
                    <a:lnTo>
                      <a:pt x="406" y="658"/>
                    </a:lnTo>
                    <a:lnTo>
                      <a:pt x="398" y="528"/>
                    </a:lnTo>
                    <a:lnTo>
                      <a:pt x="388" y="398"/>
                    </a:lnTo>
                    <a:lnTo>
                      <a:pt x="380" y="320"/>
                    </a:lnTo>
                    <a:lnTo>
                      <a:pt x="380" y="320"/>
                    </a:lnTo>
                    <a:lnTo>
                      <a:pt x="372" y="290"/>
                    </a:lnTo>
                    <a:lnTo>
                      <a:pt x="360" y="256"/>
                    </a:lnTo>
                    <a:lnTo>
                      <a:pt x="344" y="220"/>
                    </a:lnTo>
                    <a:lnTo>
                      <a:pt x="328" y="186"/>
                    </a:lnTo>
                    <a:lnTo>
                      <a:pt x="310" y="152"/>
                    </a:lnTo>
                    <a:lnTo>
                      <a:pt x="292" y="122"/>
                    </a:lnTo>
                    <a:lnTo>
                      <a:pt x="264" y="7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1" name="Google Shape;511;p21"/>
              <p:cNvSpPr/>
              <p:nvPr/>
            </p:nvSpPr>
            <p:spPr>
              <a:xfrm>
                <a:off x="1046163" y="1927225"/>
                <a:ext cx="647700" cy="1492250"/>
              </a:xfrm>
              <a:custGeom>
                <a:avLst/>
                <a:gdLst/>
                <a:ahLst/>
                <a:cxnLst/>
                <a:rect l="l" t="t" r="r" b="b"/>
                <a:pathLst>
                  <a:path w="408" h="940" extrusionOk="0">
                    <a:moveTo>
                      <a:pt x="264" y="76"/>
                    </a:moveTo>
                    <a:lnTo>
                      <a:pt x="264" y="76"/>
                    </a:lnTo>
                    <a:lnTo>
                      <a:pt x="250" y="60"/>
                    </a:lnTo>
                    <a:lnTo>
                      <a:pt x="232" y="46"/>
                    </a:lnTo>
                    <a:lnTo>
                      <a:pt x="212" y="32"/>
                    </a:lnTo>
                    <a:lnTo>
                      <a:pt x="192" y="22"/>
                    </a:lnTo>
                    <a:lnTo>
                      <a:pt x="156" y="6"/>
                    </a:lnTo>
                    <a:lnTo>
                      <a:pt x="142" y="0"/>
                    </a:lnTo>
                    <a:lnTo>
                      <a:pt x="142" y="0"/>
                    </a:lnTo>
                    <a:lnTo>
                      <a:pt x="128" y="4"/>
                    </a:lnTo>
                    <a:lnTo>
                      <a:pt x="114" y="8"/>
                    </a:lnTo>
                    <a:lnTo>
                      <a:pt x="102" y="14"/>
                    </a:lnTo>
                    <a:lnTo>
                      <a:pt x="90" y="22"/>
                    </a:lnTo>
                    <a:lnTo>
                      <a:pt x="80" y="30"/>
                    </a:lnTo>
                    <a:lnTo>
                      <a:pt x="70" y="38"/>
                    </a:lnTo>
                    <a:lnTo>
                      <a:pt x="54" y="60"/>
                    </a:lnTo>
                    <a:lnTo>
                      <a:pt x="40" y="82"/>
                    </a:lnTo>
                    <a:lnTo>
                      <a:pt x="28" y="110"/>
                    </a:lnTo>
                    <a:lnTo>
                      <a:pt x="20" y="138"/>
                    </a:lnTo>
                    <a:lnTo>
                      <a:pt x="12" y="168"/>
                    </a:lnTo>
                    <a:lnTo>
                      <a:pt x="8" y="200"/>
                    </a:lnTo>
                    <a:lnTo>
                      <a:pt x="4" y="232"/>
                    </a:lnTo>
                    <a:lnTo>
                      <a:pt x="0" y="294"/>
                    </a:lnTo>
                    <a:lnTo>
                      <a:pt x="0" y="354"/>
                    </a:lnTo>
                    <a:lnTo>
                      <a:pt x="0" y="406"/>
                    </a:lnTo>
                    <a:lnTo>
                      <a:pt x="0" y="406"/>
                    </a:lnTo>
                    <a:lnTo>
                      <a:pt x="2" y="462"/>
                    </a:lnTo>
                    <a:lnTo>
                      <a:pt x="4" y="530"/>
                    </a:lnTo>
                    <a:lnTo>
                      <a:pt x="14" y="676"/>
                    </a:lnTo>
                    <a:lnTo>
                      <a:pt x="28" y="852"/>
                    </a:lnTo>
                    <a:lnTo>
                      <a:pt x="28" y="852"/>
                    </a:lnTo>
                    <a:lnTo>
                      <a:pt x="56" y="870"/>
                    </a:lnTo>
                    <a:lnTo>
                      <a:pt x="86" y="884"/>
                    </a:lnTo>
                    <a:lnTo>
                      <a:pt x="114" y="898"/>
                    </a:lnTo>
                    <a:lnTo>
                      <a:pt x="142" y="908"/>
                    </a:lnTo>
                    <a:lnTo>
                      <a:pt x="172" y="918"/>
                    </a:lnTo>
                    <a:lnTo>
                      <a:pt x="198" y="924"/>
                    </a:lnTo>
                    <a:lnTo>
                      <a:pt x="250" y="934"/>
                    </a:lnTo>
                    <a:lnTo>
                      <a:pt x="294" y="938"/>
                    </a:lnTo>
                    <a:lnTo>
                      <a:pt x="330" y="940"/>
                    </a:lnTo>
                    <a:lnTo>
                      <a:pt x="362" y="940"/>
                    </a:lnTo>
                    <a:lnTo>
                      <a:pt x="362" y="940"/>
                    </a:lnTo>
                    <a:lnTo>
                      <a:pt x="368" y="926"/>
                    </a:lnTo>
                    <a:lnTo>
                      <a:pt x="374" y="908"/>
                    </a:lnTo>
                    <a:lnTo>
                      <a:pt x="382" y="884"/>
                    </a:lnTo>
                    <a:lnTo>
                      <a:pt x="392" y="854"/>
                    </a:lnTo>
                    <a:lnTo>
                      <a:pt x="400" y="818"/>
                    </a:lnTo>
                    <a:lnTo>
                      <a:pt x="406" y="778"/>
                    </a:lnTo>
                    <a:lnTo>
                      <a:pt x="408" y="732"/>
                    </a:lnTo>
                    <a:lnTo>
                      <a:pt x="408" y="732"/>
                    </a:lnTo>
                    <a:lnTo>
                      <a:pt x="406" y="658"/>
                    </a:lnTo>
                    <a:lnTo>
                      <a:pt x="398" y="528"/>
                    </a:lnTo>
                    <a:lnTo>
                      <a:pt x="388" y="398"/>
                    </a:lnTo>
                    <a:lnTo>
                      <a:pt x="380" y="320"/>
                    </a:lnTo>
                    <a:lnTo>
                      <a:pt x="380" y="320"/>
                    </a:lnTo>
                    <a:lnTo>
                      <a:pt x="372" y="290"/>
                    </a:lnTo>
                    <a:lnTo>
                      <a:pt x="360" y="256"/>
                    </a:lnTo>
                    <a:lnTo>
                      <a:pt x="344" y="220"/>
                    </a:lnTo>
                    <a:lnTo>
                      <a:pt x="328" y="186"/>
                    </a:lnTo>
                    <a:lnTo>
                      <a:pt x="310" y="152"/>
                    </a:lnTo>
                    <a:lnTo>
                      <a:pt x="292" y="122"/>
                    </a:lnTo>
                    <a:lnTo>
                      <a:pt x="264" y="7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2" name="Google Shape;512;p21"/>
              <p:cNvSpPr/>
              <p:nvPr/>
            </p:nvSpPr>
            <p:spPr>
              <a:xfrm>
                <a:off x="1046163" y="2568575"/>
                <a:ext cx="644525" cy="850900"/>
              </a:xfrm>
              <a:custGeom>
                <a:avLst/>
                <a:gdLst/>
                <a:ahLst/>
                <a:cxnLst/>
                <a:rect l="l" t="t" r="r" b="b"/>
                <a:pathLst>
                  <a:path w="406" h="536" extrusionOk="0">
                    <a:moveTo>
                      <a:pt x="402" y="400"/>
                    </a:moveTo>
                    <a:lnTo>
                      <a:pt x="402" y="400"/>
                    </a:lnTo>
                    <a:lnTo>
                      <a:pt x="396" y="430"/>
                    </a:lnTo>
                    <a:lnTo>
                      <a:pt x="390" y="456"/>
                    </a:lnTo>
                    <a:lnTo>
                      <a:pt x="378" y="498"/>
                    </a:lnTo>
                    <a:lnTo>
                      <a:pt x="366" y="524"/>
                    </a:lnTo>
                    <a:lnTo>
                      <a:pt x="362" y="536"/>
                    </a:lnTo>
                    <a:lnTo>
                      <a:pt x="362" y="536"/>
                    </a:lnTo>
                    <a:lnTo>
                      <a:pt x="362" y="536"/>
                    </a:lnTo>
                    <a:lnTo>
                      <a:pt x="366" y="524"/>
                    </a:lnTo>
                    <a:lnTo>
                      <a:pt x="378" y="498"/>
                    </a:lnTo>
                    <a:lnTo>
                      <a:pt x="390" y="456"/>
                    </a:lnTo>
                    <a:lnTo>
                      <a:pt x="396" y="430"/>
                    </a:lnTo>
                    <a:lnTo>
                      <a:pt x="402" y="400"/>
                    </a:lnTo>
                    <a:lnTo>
                      <a:pt x="402" y="400"/>
                    </a:lnTo>
                    <a:close/>
                    <a:moveTo>
                      <a:pt x="404" y="236"/>
                    </a:moveTo>
                    <a:lnTo>
                      <a:pt x="404" y="236"/>
                    </a:lnTo>
                    <a:lnTo>
                      <a:pt x="404" y="236"/>
                    </a:lnTo>
                    <a:lnTo>
                      <a:pt x="404" y="236"/>
                    </a:lnTo>
                    <a:lnTo>
                      <a:pt x="406" y="254"/>
                    </a:lnTo>
                    <a:lnTo>
                      <a:pt x="406" y="254"/>
                    </a:lnTo>
                    <a:lnTo>
                      <a:pt x="404" y="236"/>
                    </a:lnTo>
                    <a:close/>
                    <a:moveTo>
                      <a:pt x="0" y="0"/>
                    </a:moveTo>
                    <a:lnTo>
                      <a:pt x="0" y="0"/>
                    </a:lnTo>
                    <a:lnTo>
                      <a:pt x="0" y="2"/>
                    </a:lnTo>
                    <a:lnTo>
                      <a:pt x="0" y="2"/>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3" name="Google Shape;513;p21"/>
              <p:cNvSpPr/>
              <p:nvPr/>
            </p:nvSpPr>
            <p:spPr>
              <a:xfrm>
                <a:off x="1620838" y="3203575"/>
                <a:ext cx="63500" cy="215900"/>
              </a:xfrm>
              <a:custGeom>
                <a:avLst/>
                <a:gdLst/>
                <a:ahLst/>
                <a:cxnLst/>
                <a:rect l="l" t="t" r="r" b="b"/>
                <a:pathLst>
                  <a:path w="40" h="136" extrusionOk="0">
                    <a:moveTo>
                      <a:pt x="40" y="0"/>
                    </a:moveTo>
                    <a:lnTo>
                      <a:pt x="40" y="0"/>
                    </a:lnTo>
                    <a:lnTo>
                      <a:pt x="34" y="30"/>
                    </a:lnTo>
                    <a:lnTo>
                      <a:pt x="28" y="56"/>
                    </a:lnTo>
                    <a:lnTo>
                      <a:pt x="16" y="98"/>
                    </a:lnTo>
                    <a:lnTo>
                      <a:pt x="4" y="124"/>
                    </a:lnTo>
                    <a:lnTo>
                      <a:pt x="0" y="136"/>
                    </a:lnTo>
                    <a:lnTo>
                      <a:pt x="0" y="136"/>
                    </a:lnTo>
                    <a:lnTo>
                      <a:pt x="0" y="136"/>
                    </a:lnTo>
                    <a:lnTo>
                      <a:pt x="4" y="124"/>
                    </a:lnTo>
                    <a:lnTo>
                      <a:pt x="16" y="98"/>
                    </a:lnTo>
                    <a:lnTo>
                      <a:pt x="28" y="56"/>
                    </a:lnTo>
                    <a:lnTo>
                      <a:pt x="34" y="30"/>
                    </a:lnTo>
                    <a:lnTo>
                      <a:pt x="40" y="0"/>
                    </a:lnTo>
                    <a:lnTo>
                      <a:pt x="4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4" name="Google Shape;514;p21"/>
              <p:cNvSpPr/>
              <p:nvPr/>
            </p:nvSpPr>
            <p:spPr>
              <a:xfrm>
                <a:off x="1687513" y="2943225"/>
                <a:ext cx="3175" cy="28575"/>
              </a:xfrm>
              <a:custGeom>
                <a:avLst/>
                <a:gdLst/>
                <a:ahLst/>
                <a:cxnLst/>
                <a:rect l="l" t="t" r="r" b="b"/>
                <a:pathLst>
                  <a:path w="2" h="18" extrusionOk="0">
                    <a:moveTo>
                      <a:pt x="0" y="0"/>
                    </a:moveTo>
                    <a:lnTo>
                      <a:pt x="0" y="0"/>
                    </a:lnTo>
                    <a:lnTo>
                      <a:pt x="0" y="0"/>
                    </a:lnTo>
                    <a:lnTo>
                      <a:pt x="0" y="0"/>
                    </a:lnTo>
                    <a:lnTo>
                      <a:pt x="2" y="18"/>
                    </a:lnTo>
                    <a:lnTo>
                      <a:pt x="2"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5" name="Google Shape;515;p21"/>
              <p:cNvSpPr/>
              <p:nvPr/>
            </p:nvSpPr>
            <p:spPr>
              <a:xfrm>
                <a:off x="1046163" y="2568575"/>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6" name="Google Shape;516;p21"/>
              <p:cNvSpPr/>
              <p:nvPr/>
            </p:nvSpPr>
            <p:spPr>
              <a:xfrm>
                <a:off x="1620838" y="3419475"/>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7" name="Google Shape;517;p21"/>
              <p:cNvSpPr/>
              <p:nvPr/>
            </p:nvSpPr>
            <p:spPr>
              <a:xfrm>
                <a:off x="1620838" y="3419475"/>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8" name="Google Shape;518;p21"/>
              <p:cNvSpPr/>
              <p:nvPr/>
            </p:nvSpPr>
            <p:spPr>
              <a:xfrm>
                <a:off x="1046163" y="1930400"/>
                <a:ext cx="647700" cy="1489075"/>
              </a:xfrm>
              <a:custGeom>
                <a:avLst/>
                <a:gdLst/>
                <a:ahLst/>
                <a:cxnLst/>
                <a:rect l="l" t="t" r="r" b="b"/>
                <a:pathLst>
                  <a:path w="408" h="938" extrusionOk="0">
                    <a:moveTo>
                      <a:pt x="16" y="704"/>
                    </a:moveTo>
                    <a:lnTo>
                      <a:pt x="16" y="704"/>
                    </a:lnTo>
                    <a:lnTo>
                      <a:pt x="28" y="850"/>
                    </a:lnTo>
                    <a:lnTo>
                      <a:pt x="28" y="850"/>
                    </a:lnTo>
                    <a:lnTo>
                      <a:pt x="50" y="864"/>
                    </a:lnTo>
                    <a:lnTo>
                      <a:pt x="74" y="876"/>
                    </a:lnTo>
                    <a:lnTo>
                      <a:pt x="96" y="888"/>
                    </a:lnTo>
                    <a:lnTo>
                      <a:pt x="120" y="898"/>
                    </a:lnTo>
                    <a:lnTo>
                      <a:pt x="166" y="914"/>
                    </a:lnTo>
                    <a:lnTo>
                      <a:pt x="210" y="924"/>
                    </a:lnTo>
                    <a:lnTo>
                      <a:pt x="250" y="932"/>
                    </a:lnTo>
                    <a:lnTo>
                      <a:pt x="286" y="936"/>
                    </a:lnTo>
                    <a:lnTo>
                      <a:pt x="316" y="938"/>
                    </a:lnTo>
                    <a:lnTo>
                      <a:pt x="340" y="938"/>
                    </a:lnTo>
                    <a:lnTo>
                      <a:pt x="340" y="938"/>
                    </a:lnTo>
                    <a:lnTo>
                      <a:pt x="362" y="938"/>
                    </a:lnTo>
                    <a:lnTo>
                      <a:pt x="362" y="938"/>
                    </a:lnTo>
                    <a:lnTo>
                      <a:pt x="362" y="938"/>
                    </a:lnTo>
                    <a:lnTo>
                      <a:pt x="362" y="938"/>
                    </a:lnTo>
                    <a:lnTo>
                      <a:pt x="362" y="938"/>
                    </a:lnTo>
                    <a:lnTo>
                      <a:pt x="362" y="938"/>
                    </a:lnTo>
                    <a:lnTo>
                      <a:pt x="366" y="926"/>
                    </a:lnTo>
                    <a:lnTo>
                      <a:pt x="378" y="900"/>
                    </a:lnTo>
                    <a:lnTo>
                      <a:pt x="390" y="858"/>
                    </a:lnTo>
                    <a:lnTo>
                      <a:pt x="396" y="832"/>
                    </a:lnTo>
                    <a:lnTo>
                      <a:pt x="402" y="802"/>
                    </a:lnTo>
                    <a:lnTo>
                      <a:pt x="394" y="802"/>
                    </a:lnTo>
                    <a:lnTo>
                      <a:pt x="394" y="802"/>
                    </a:lnTo>
                    <a:lnTo>
                      <a:pt x="394" y="808"/>
                    </a:lnTo>
                    <a:lnTo>
                      <a:pt x="394" y="808"/>
                    </a:lnTo>
                    <a:lnTo>
                      <a:pt x="300" y="794"/>
                    </a:lnTo>
                    <a:lnTo>
                      <a:pt x="224" y="782"/>
                    </a:lnTo>
                    <a:lnTo>
                      <a:pt x="192" y="774"/>
                    </a:lnTo>
                    <a:lnTo>
                      <a:pt x="168" y="770"/>
                    </a:lnTo>
                    <a:lnTo>
                      <a:pt x="168" y="770"/>
                    </a:lnTo>
                    <a:lnTo>
                      <a:pt x="134" y="760"/>
                    </a:lnTo>
                    <a:lnTo>
                      <a:pt x="94" y="746"/>
                    </a:lnTo>
                    <a:lnTo>
                      <a:pt x="72" y="738"/>
                    </a:lnTo>
                    <a:lnTo>
                      <a:pt x="52" y="728"/>
                    </a:lnTo>
                    <a:lnTo>
                      <a:pt x="34" y="716"/>
                    </a:lnTo>
                    <a:lnTo>
                      <a:pt x="16" y="704"/>
                    </a:lnTo>
                    <a:close/>
                    <a:moveTo>
                      <a:pt x="190" y="336"/>
                    </a:moveTo>
                    <a:lnTo>
                      <a:pt x="190" y="336"/>
                    </a:lnTo>
                    <a:lnTo>
                      <a:pt x="172" y="420"/>
                    </a:lnTo>
                    <a:lnTo>
                      <a:pt x="154" y="500"/>
                    </a:lnTo>
                    <a:lnTo>
                      <a:pt x="144" y="564"/>
                    </a:lnTo>
                    <a:lnTo>
                      <a:pt x="142" y="586"/>
                    </a:lnTo>
                    <a:lnTo>
                      <a:pt x="144" y="598"/>
                    </a:lnTo>
                    <a:lnTo>
                      <a:pt x="144" y="598"/>
                    </a:lnTo>
                    <a:lnTo>
                      <a:pt x="146" y="602"/>
                    </a:lnTo>
                    <a:lnTo>
                      <a:pt x="152" y="608"/>
                    </a:lnTo>
                    <a:lnTo>
                      <a:pt x="168" y="618"/>
                    </a:lnTo>
                    <a:lnTo>
                      <a:pt x="192" y="632"/>
                    </a:lnTo>
                    <a:lnTo>
                      <a:pt x="224" y="648"/>
                    </a:lnTo>
                    <a:lnTo>
                      <a:pt x="306" y="682"/>
                    </a:lnTo>
                    <a:lnTo>
                      <a:pt x="408" y="726"/>
                    </a:lnTo>
                    <a:lnTo>
                      <a:pt x="408" y="726"/>
                    </a:lnTo>
                    <a:lnTo>
                      <a:pt x="406" y="656"/>
                    </a:lnTo>
                    <a:lnTo>
                      <a:pt x="406" y="656"/>
                    </a:lnTo>
                    <a:lnTo>
                      <a:pt x="404" y="638"/>
                    </a:lnTo>
                    <a:lnTo>
                      <a:pt x="404" y="638"/>
                    </a:lnTo>
                    <a:lnTo>
                      <a:pt x="394" y="644"/>
                    </a:lnTo>
                    <a:lnTo>
                      <a:pt x="384" y="650"/>
                    </a:lnTo>
                    <a:lnTo>
                      <a:pt x="372" y="652"/>
                    </a:lnTo>
                    <a:lnTo>
                      <a:pt x="360" y="654"/>
                    </a:lnTo>
                    <a:lnTo>
                      <a:pt x="360" y="654"/>
                    </a:lnTo>
                    <a:lnTo>
                      <a:pt x="346" y="652"/>
                    </a:lnTo>
                    <a:lnTo>
                      <a:pt x="334" y="650"/>
                    </a:lnTo>
                    <a:lnTo>
                      <a:pt x="320" y="644"/>
                    </a:lnTo>
                    <a:lnTo>
                      <a:pt x="308" y="636"/>
                    </a:lnTo>
                    <a:lnTo>
                      <a:pt x="308" y="636"/>
                    </a:lnTo>
                    <a:lnTo>
                      <a:pt x="286" y="618"/>
                    </a:lnTo>
                    <a:lnTo>
                      <a:pt x="266" y="600"/>
                    </a:lnTo>
                    <a:lnTo>
                      <a:pt x="248" y="582"/>
                    </a:lnTo>
                    <a:lnTo>
                      <a:pt x="232" y="562"/>
                    </a:lnTo>
                    <a:lnTo>
                      <a:pt x="218" y="540"/>
                    </a:lnTo>
                    <a:lnTo>
                      <a:pt x="208" y="518"/>
                    </a:lnTo>
                    <a:lnTo>
                      <a:pt x="200" y="492"/>
                    </a:lnTo>
                    <a:lnTo>
                      <a:pt x="194" y="464"/>
                    </a:lnTo>
                    <a:lnTo>
                      <a:pt x="194" y="464"/>
                    </a:lnTo>
                    <a:lnTo>
                      <a:pt x="190" y="400"/>
                    </a:lnTo>
                    <a:lnTo>
                      <a:pt x="190" y="336"/>
                    </a:lnTo>
                    <a:close/>
                    <a:moveTo>
                      <a:pt x="138" y="0"/>
                    </a:moveTo>
                    <a:lnTo>
                      <a:pt x="138" y="0"/>
                    </a:lnTo>
                    <a:lnTo>
                      <a:pt x="124" y="4"/>
                    </a:lnTo>
                    <a:lnTo>
                      <a:pt x="110" y="8"/>
                    </a:lnTo>
                    <a:lnTo>
                      <a:pt x="98" y="14"/>
                    </a:lnTo>
                    <a:lnTo>
                      <a:pt x="88" y="22"/>
                    </a:lnTo>
                    <a:lnTo>
                      <a:pt x="78" y="30"/>
                    </a:lnTo>
                    <a:lnTo>
                      <a:pt x="68" y="38"/>
                    </a:lnTo>
                    <a:lnTo>
                      <a:pt x="52" y="58"/>
                    </a:lnTo>
                    <a:lnTo>
                      <a:pt x="38" y="82"/>
                    </a:lnTo>
                    <a:lnTo>
                      <a:pt x="28" y="108"/>
                    </a:lnTo>
                    <a:lnTo>
                      <a:pt x="20" y="136"/>
                    </a:lnTo>
                    <a:lnTo>
                      <a:pt x="12" y="166"/>
                    </a:lnTo>
                    <a:lnTo>
                      <a:pt x="8" y="198"/>
                    </a:lnTo>
                    <a:lnTo>
                      <a:pt x="4" y="228"/>
                    </a:lnTo>
                    <a:lnTo>
                      <a:pt x="0" y="290"/>
                    </a:lnTo>
                    <a:lnTo>
                      <a:pt x="0" y="350"/>
                    </a:lnTo>
                    <a:lnTo>
                      <a:pt x="0" y="402"/>
                    </a:lnTo>
                    <a:lnTo>
                      <a:pt x="0" y="402"/>
                    </a:lnTo>
                    <a:lnTo>
                      <a:pt x="0" y="404"/>
                    </a:lnTo>
                    <a:lnTo>
                      <a:pt x="0" y="404"/>
                    </a:lnTo>
                    <a:lnTo>
                      <a:pt x="0" y="404"/>
                    </a:lnTo>
                    <a:lnTo>
                      <a:pt x="0" y="404"/>
                    </a:lnTo>
                    <a:lnTo>
                      <a:pt x="0" y="404"/>
                    </a:lnTo>
                    <a:lnTo>
                      <a:pt x="0" y="414"/>
                    </a:lnTo>
                    <a:lnTo>
                      <a:pt x="0" y="414"/>
                    </a:lnTo>
                    <a:lnTo>
                      <a:pt x="2" y="468"/>
                    </a:lnTo>
                    <a:lnTo>
                      <a:pt x="2" y="468"/>
                    </a:lnTo>
                    <a:lnTo>
                      <a:pt x="12" y="402"/>
                    </a:lnTo>
                    <a:lnTo>
                      <a:pt x="24" y="334"/>
                    </a:lnTo>
                    <a:lnTo>
                      <a:pt x="38" y="268"/>
                    </a:lnTo>
                    <a:lnTo>
                      <a:pt x="54" y="204"/>
                    </a:lnTo>
                    <a:lnTo>
                      <a:pt x="54" y="204"/>
                    </a:lnTo>
                    <a:lnTo>
                      <a:pt x="54" y="204"/>
                    </a:lnTo>
                    <a:lnTo>
                      <a:pt x="54" y="202"/>
                    </a:lnTo>
                    <a:lnTo>
                      <a:pt x="54" y="202"/>
                    </a:lnTo>
                    <a:lnTo>
                      <a:pt x="62" y="178"/>
                    </a:lnTo>
                    <a:lnTo>
                      <a:pt x="62" y="178"/>
                    </a:lnTo>
                    <a:lnTo>
                      <a:pt x="62" y="178"/>
                    </a:lnTo>
                    <a:lnTo>
                      <a:pt x="62" y="178"/>
                    </a:lnTo>
                    <a:lnTo>
                      <a:pt x="62" y="178"/>
                    </a:lnTo>
                    <a:lnTo>
                      <a:pt x="62" y="178"/>
                    </a:lnTo>
                    <a:lnTo>
                      <a:pt x="72" y="150"/>
                    </a:lnTo>
                    <a:lnTo>
                      <a:pt x="86" y="124"/>
                    </a:lnTo>
                    <a:lnTo>
                      <a:pt x="94" y="112"/>
                    </a:lnTo>
                    <a:lnTo>
                      <a:pt x="104" y="102"/>
                    </a:lnTo>
                    <a:lnTo>
                      <a:pt x="114" y="94"/>
                    </a:lnTo>
                    <a:lnTo>
                      <a:pt x="124" y="88"/>
                    </a:lnTo>
                    <a:lnTo>
                      <a:pt x="124" y="88"/>
                    </a:lnTo>
                    <a:lnTo>
                      <a:pt x="132" y="84"/>
                    </a:lnTo>
                    <a:lnTo>
                      <a:pt x="132" y="84"/>
                    </a:lnTo>
                    <a:lnTo>
                      <a:pt x="128" y="62"/>
                    </a:lnTo>
                    <a:lnTo>
                      <a:pt x="126" y="40"/>
                    </a:lnTo>
                    <a:lnTo>
                      <a:pt x="126" y="40"/>
                    </a:lnTo>
                    <a:lnTo>
                      <a:pt x="128" y="28"/>
                    </a:lnTo>
                    <a:lnTo>
                      <a:pt x="130" y="18"/>
                    </a:lnTo>
                    <a:lnTo>
                      <a:pt x="132" y="8"/>
                    </a:lnTo>
                    <a:lnTo>
                      <a:pt x="138" y="0"/>
                    </a:lnTo>
                    <a:close/>
                  </a:path>
                </a:pathLst>
              </a:custGeom>
              <a:solidFill>
                <a:srgbClr val="C92B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9" name="Google Shape;519;p21"/>
              <p:cNvSpPr/>
              <p:nvPr/>
            </p:nvSpPr>
            <p:spPr>
              <a:xfrm>
                <a:off x="1071563" y="3048000"/>
                <a:ext cx="612775" cy="371475"/>
              </a:xfrm>
              <a:custGeom>
                <a:avLst/>
                <a:gdLst/>
                <a:ahLst/>
                <a:cxnLst/>
                <a:rect l="l" t="t" r="r" b="b"/>
                <a:pathLst>
                  <a:path w="386" h="234" extrusionOk="0">
                    <a:moveTo>
                      <a:pt x="0" y="0"/>
                    </a:moveTo>
                    <a:lnTo>
                      <a:pt x="0" y="0"/>
                    </a:lnTo>
                    <a:lnTo>
                      <a:pt x="12" y="146"/>
                    </a:lnTo>
                    <a:lnTo>
                      <a:pt x="12" y="146"/>
                    </a:lnTo>
                    <a:lnTo>
                      <a:pt x="34" y="160"/>
                    </a:lnTo>
                    <a:lnTo>
                      <a:pt x="58" y="172"/>
                    </a:lnTo>
                    <a:lnTo>
                      <a:pt x="80" y="184"/>
                    </a:lnTo>
                    <a:lnTo>
                      <a:pt x="104" y="194"/>
                    </a:lnTo>
                    <a:lnTo>
                      <a:pt x="150" y="210"/>
                    </a:lnTo>
                    <a:lnTo>
                      <a:pt x="194" y="220"/>
                    </a:lnTo>
                    <a:lnTo>
                      <a:pt x="234" y="228"/>
                    </a:lnTo>
                    <a:lnTo>
                      <a:pt x="270" y="232"/>
                    </a:lnTo>
                    <a:lnTo>
                      <a:pt x="300" y="234"/>
                    </a:lnTo>
                    <a:lnTo>
                      <a:pt x="324" y="234"/>
                    </a:lnTo>
                    <a:lnTo>
                      <a:pt x="324" y="234"/>
                    </a:lnTo>
                    <a:lnTo>
                      <a:pt x="346" y="234"/>
                    </a:lnTo>
                    <a:lnTo>
                      <a:pt x="346" y="234"/>
                    </a:lnTo>
                    <a:lnTo>
                      <a:pt x="346" y="234"/>
                    </a:lnTo>
                    <a:lnTo>
                      <a:pt x="346" y="234"/>
                    </a:lnTo>
                    <a:lnTo>
                      <a:pt x="346" y="234"/>
                    </a:lnTo>
                    <a:lnTo>
                      <a:pt x="346" y="234"/>
                    </a:lnTo>
                    <a:lnTo>
                      <a:pt x="350" y="222"/>
                    </a:lnTo>
                    <a:lnTo>
                      <a:pt x="362" y="196"/>
                    </a:lnTo>
                    <a:lnTo>
                      <a:pt x="374" y="154"/>
                    </a:lnTo>
                    <a:lnTo>
                      <a:pt x="380" y="128"/>
                    </a:lnTo>
                    <a:lnTo>
                      <a:pt x="386" y="98"/>
                    </a:lnTo>
                    <a:lnTo>
                      <a:pt x="378" y="98"/>
                    </a:lnTo>
                    <a:lnTo>
                      <a:pt x="378" y="98"/>
                    </a:lnTo>
                    <a:lnTo>
                      <a:pt x="378" y="104"/>
                    </a:lnTo>
                    <a:lnTo>
                      <a:pt x="378" y="104"/>
                    </a:lnTo>
                    <a:lnTo>
                      <a:pt x="284" y="90"/>
                    </a:lnTo>
                    <a:lnTo>
                      <a:pt x="208" y="78"/>
                    </a:lnTo>
                    <a:lnTo>
                      <a:pt x="176" y="70"/>
                    </a:lnTo>
                    <a:lnTo>
                      <a:pt x="152" y="66"/>
                    </a:lnTo>
                    <a:lnTo>
                      <a:pt x="152" y="66"/>
                    </a:lnTo>
                    <a:lnTo>
                      <a:pt x="118" y="56"/>
                    </a:lnTo>
                    <a:lnTo>
                      <a:pt x="78" y="42"/>
                    </a:lnTo>
                    <a:lnTo>
                      <a:pt x="56" y="34"/>
                    </a:lnTo>
                    <a:lnTo>
                      <a:pt x="36" y="24"/>
                    </a:lnTo>
                    <a:lnTo>
                      <a:pt x="18" y="1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0" name="Google Shape;520;p21"/>
              <p:cNvSpPr/>
              <p:nvPr/>
            </p:nvSpPr>
            <p:spPr>
              <a:xfrm>
                <a:off x="1271588" y="2463800"/>
                <a:ext cx="422275" cy="619125"/>
              </a:xfrm>
              <a:custGeom>
                <a:avLst/>
                <a:gdLst/>
                <a:ahLst/>
                <a:cxnLst/>
                <a:rect l="l" t="t" r="r" b="b"/>
                <a:pathLst>
                  <a:path w="266" h="390" extrusionOk="0">
                    <a:moveTo>
                      <a:pt x="48" y="0"/>
                    </a:moveTo>
                    <a:lnTo>
                      <a:pt x="48" y="0"/>
                    </a:lnTo>
                    <a:lnTo>
                      <a:pt x="30" y="84"/>
                    </a:lnTo>
                    <a:lnTo>
                      <a:pt x="12" y="164"/>
                    </a:lnTo>
                    <a:lnTo>
                      <a:pt x="2" y="228"/>
                    </a:lnTo>
                    <a:lnTo>
                      <a:pt x="0" y="250"/>
                    </a:lnTo>
                    <a:lnTo>
                      <a:pt x="2" y="262"/>
                    </a:lnTo>
                    <a:lnTo>
                      <a:pt x="2" y="262"/>
                    </a:lnTo>
                    <a:lnTo>
                      <a:pt x="4" y="266"/>
                    </a:lnTo>
                    <a:lnTo>
                      <a:pt x="10" y="272"/>
                    </a:lnTo>
                    <a:lnTo>
                      <a:pt x="26" y="282"/>
                    </a:lnTo>
                    <a:lnTo>
                      <a:pt x="50" y="296"/>
                    </a:lnTo>
                    <a:lnTo>
                      <a:pt x="82" y="312"/>
                    </a:lnTo>
                    <a:lnTo>
                      <a:pt x="164" y="346"/>
                    </a:lnTo>
                    <a:lnTo>
                      <a:pt x="266" y="390"/>
                    </a:lnTo>
                    <a:lnTo>
                      <a:pt x="266" y="390"/>
                    </a:lnTo>
                    <a:lnTo>
                      <a:pt x="264" y="320"/>
                    </a:lnTo>
                    <a:lnTo>
                      <a:pt x="264" y="320"/>
                    </a:lnTo>
                    <a:lnTo>
                      <a:pt x="262" y="302"/>
                    </a:lnTo>
                    <a:lnTo>
                      <a:pt x="262" y="302"/>
                    </a:lnTo>
                    <a:lnTo>
                      <a:pt x="252" y="308"/>
                    </a:lnTo>
                    <a:lnTo>
                      <a:pt x="242" y="314"/>
                    </a:lnTo>
                    <a:lnTo>
                      <a:pt x="230" y="316"/>
                    </a:lnTo>
                    <a:lnTo>
                      <a:pt x="218" y="318"/>
                    </a:lnTo>
                    <a:lnTo>
                      <a:pt x="218" y="318"/>
                    </a:lnTo>
                    <a:lnTo>
                      <a:pt x="204" y="316"/>
                    </a:lnTo>
                    <a:lnTo>
                      <a:pt x="192" y="314"/>
                    </a:lnTo>
                    <a:lnTo>
                      <a:pt x="178" y="308"/>
                    </a:lnTo>
                    <a:lnTo>
                      <a:pt x="166" y="300"/>
                    </a:lnTo>
                    <a:lnTo>
                      <a:pt x="166" y="300"/>
                    </a:lnTo>
                    <a:lnTo>
                      <a:pt x="144" y="282"/>
                    </a:lnTo>
                    <a:lnTo>
                      <a:pt x="124" y="264"/>
                    </a:lnTo>
                    <a:lnTo>
                      <a:pt x="106" y="246"/>
                    </a:lnTo>
                    <a:lnTo>
                      <a:pt x="90" y="226"/>
                    </a:lnTo>
                    <a:lnTo>
                      <a:pt x="76" y="204"/>
                    </a:lnTo>
                    <a:lnTo>
                      <a:pt x="66" y="182"/>
                    </a:lnTo>
                    <a:lnTo>
                      <a:pt x="58" y="156"/>
                    </a:lnTo>
                    <a:lnTo>
                      <a:pt x="52" y="128"/>
                    </a:lnTo>
                    <a:lnTo>
                      <a:pt x="52" y="128"/>
                    </a:lnTo>
                    <a:lnTo>
                      <a:pt x="48" y="64"/>
                    </a:lnTo>
                    <a:lnTo>
                      <a:pt x="4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1" name="Google Shape;521;p21"/>
              <p:cNvSpPr/>
              <p:nvPr/>
            </p:nvSpPr>
            <p:spPr>
              <a:xfrm>
                <a:off x="1046163" y="1930400"/>
                <a:ext cx="219075" cy="742950"/>
              </a:xfrm>
              <a:custGeom>
                <a:avLst/>
                <a:gdLst/>
                <a:ahLst/>
                <a:cxnLst/>
                <a:rect l="l" t="t" r="r" b="b"/>
                <a:pathLst>
                  <a:path w="138" h="468" extrusionOk="0">
                    <a:moveTo>
                      <a:pt x="138" y="0"/>
                    </a:moveTo>
                    <a:lnTo>
                      <a:pt x="138" y="0"/>
                    </a:lnTo>
                    <a:lnTo>
                      <a:pt x="124" y="4"/>
                    </a:lnTo>
                    <a:lnTo>
                      <a:pt x="110" y="8"/>
                    </a:lnTo>
                    <a:lnTo>
                      <a:pt x="98" y="14"/>
                    </a:lnTo>
                    <a:lnTo>
                      <a:pt x="88" y="22"/>
                    </a:lnTo>
                    <a:lnTo>
                      <a:pt x="78" y="30"/>
                    </a:lnTo>
                    <a:lnTo>
                      <a:pt x="68" y="38"/>
                    </a:lnTo>
                    <a:lnTo>
                      <a:pt x="52" y="58"/>
                    </a:lnTo>
                    <a:lnTo>
                      <a:pt x="38" y="82"/>
                    </a:lnTo>
                    <a:lnTo>
                      <a:pt x="28" y="108"/>
                    </a:lnTo>
                    <a:lnTo>
                      <a:pt x="20" y="136"/>
                    </a:lnTo>
                    <a:lnTo>
                      <a:pt x="12" y="166"/>
                    </a:lnTo>
                    <a:lnTo>
                      <a:pt x="8" y="198"/>
                    </a:lnTo>
                    <a:lnTo>
                      <a:pt x="4" y="228"/>
                    </a:lnTo>
                    <a:lnTo>
                      <a:pt x="0" y="290"/>
                    </a:lnTo>
                    <a:lnTo>
                      <a:pt x="0" y="350"/>
                    </a:lnTo>
                    <a:lnTo>
                      <a:pt x="0" y="402"/>
                    </a:lnTo>
                    <a:lnTo>
                      <a:pt x="0" y="402"/>
                    </a:lnTo>
                    <a:lnTo>
                      <a:pt x="0" y="404"/>
                    </a:lnTo>
                    <a:lnTo>
                      <a:pt x="0" y="404"/>
                    </a:lnTo>
                    <a:lnTo>
                      <a:pt x="0" y="404"/>
                    </a:lnTo>
                    <a:lnTo>
                      <a:pt x="0" y="404"/>
                    </a:lnTo>
                    <a:lnTo>
                      <a:pt x="0" y="404"/>
                    </a:lnTo>
                    <a:lnTo>
                      <a:pt x="0" y="414"/>
                    </a:lnTo>
                    <a:lnTo>
                      <a:pt x="0" y="414"/>
                    </a:lnTo>
                    <a:lnTo>
                      <a:pt x="2" y="468"/>
                    </a:lnTo>
                    <a:lnTo>
                      <a:pt x="2" y="468"/>
                    </a:lnTo>
                    <a:lnTo>
                      <a:pt x="12" y="402"/>
                    </a:lnTo>
                    <a:lnTo>
                      <a:pt x="24" y="334"/>
                    </a:lnTo>
                    <a:lnTo>
                      <a:pt x="38" y="268"/>
                    </a:lnTo>
                    <a:lnTo>
                      <a:pt x="54" y="204"/>
                    </a:lnTo>
                    <a:lnTo>
                      <a:pt x="54" y="204"/>
                    </a:lnTo>
                    <a:lnTo>
                      <a:pt x="54" y="204"/>
                    </a:lnTo>
                    <a:lnTo>
                      <a:pt x="54" y="202"/>
                    </a:lnTo>
                    <a:lnTo>
                      <a:pt x="54" y="202"/>
                    </a:lnTo>
                    <a:lnTo>
                      <a:pt x="62" y="178"/>
                    </a:lnTo>
                    <a:lnTo>
                      <a:pt x="62" y="178"/>
                    </a:lnTo>
                    <a:lnTo>
                      <a:pt x="62" y="178"/>
                    </a:lnTo>
                    <a:lnTo>
                      <a:pt x="62" y="178"/>
                    </a:lnTo>
                    <a:lnTo>
                      <a:pt x="62" y="178"/>
                    </a:lnTo>
                    <a:lnTo>
                      <a:pt x="62" y="178"/>
                    </a:lnTo>
                    <a:lnTo>
                      <a:pt x="72" y="150"/>
                    </a:lnTo>
                    <a:lnTo>
                      <a:pt x="86" y="124"/>
                    </a:lnTo>
                    <a:lnTo>
                      <a:pt x="94" y="112"/>
                    </a:lnTo>
                    <a:lnTo>
                      <a:pt x="104" y="102"/>
                    </a:lnTo>
                    <a:lnTo>
                      <a:pt x="114" y="94"/>
                    </a:lnTo>
                    <a:lnTo>
                      <a:pt x="124" y="88"/>
                    </a:lnTo>
                    <a:lnTo>
                      <a:pt x="124" y="88"/>
                    </a:lnTo>
                    <a:lnTo>
                      <a:pt x="132" y="84"/>
                    </a:lnTo>
                    <a:lnTo>
                      <a:pt x="132" y="84"/>
                    </a:lnTo>
                    <a:lnTo>
                      <a:pt x="128" y="62"/>
                    </a:lnTo>
                    <a:lnTo>
                      <a:pt x="126" y="40"/>
                    </a:lnTo>
                    <a:lnTo>
                      <a:pt x="126" y="40"/>
                    </a:lnTo>
                    <a:lnTo>
                      <a:pt x="128" y="28"/>
                    </a:lnTo>
                    <a:lnTo>
                      <a:pt x="130" y="18"/>
                    </a:lnTo>
                    <a:lnTo>
                      <a:pt x="132" y="8"/>
                    </a:lnTo>
                    <a:lnTo>
                      <a:pt x="13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2" name="Google Shape;522;p21"/>
              <p:cNvSpPr/>
              <p:nvPr/>
            </p:nvSpPr>
            <p:spPr>
              <a:xfrm>
                <a:off x="1404938" y="1647825"/>
                <a:ext cx="66675" cy="123825"/>
              </a:xfrm>
              <a:custGeom>
                <a:avLst/>
                <a:gdLst/>
                <a:ahLst/>
                <a:cxnLst/>
                <a:rect l="l" t="t" r="r" b="b"/>
                <a:pathLst>
                  <a:path w="42" h="78" extrusionOk="0">
                    <a:moveTo>
                      <a:pt x="18" y="0"/>
                    </a:moveTo>
                    <a:lnTo>
                      <a:pt x="18" y="0"/>
                    </a:lnTo>
                    <a:lnTo>
                      <a:pt x="10" y="6"/>
                    </a:lnTo>
                    <a:lnTo>
                      <a:pt x="4" y="14"/>
                    </a:lnTo>
                    <a:lnTo>
                      <a:pt x="2" y="24"/>
                    </a:lnTo>
                    <a:lnTo>
                      <a:pt x="0" y="34"/>
                    </a:lnTo>
                    <a:lnTo>
                      <a:pt x="0" y="46"/>
                    </a:lnTo>
                    <a:lnTo>
                      <a:pt x="2" y="56"/>
                    </a:lnTo>
                    <a:lnTo>
                      <a:pt x="6" y="64"/>
                    </a:lnTo>
                    <a:lnTo>
                      <a:pt x="10" y="70"/>
                    </a:lnTo>
                    <a:lnTo>
                      <a:pt x="10" y="70"/>
                    </a:lnTo>
                    <a:lnTo>
                      <a:pt x="20" y="76"/>
                    </a:lnTo>
                    <a:lnTo>
                      <a:pt x="28" y="78"/>
                    </a:lnTo>
                    <a:lnTo>
                      <a:pt x="34" y="78"/>
                    </a:lnTo>
                    <a:lnTo>
                      <a:pt x="36" y="76"/>
                    </a:lnTo>
                    <a:lnTo>
                      <a:pt x="36" y="74"/>
                    </a:lnTo>
                    <a:lnTo>
                      <a:pt x="36" y="74"/>
                    </a:lnTo>
                    <a:lnTo>
                      <a:pt x="42" y="16"/>
                    </a:lnTo>
                    <a:lnTo>
                      <a:pt x="42" y="16"/>
                    </a:lnTo>
                    <a:lnTo>
                      <a:pt x="34" y="6"/>
                    </a:lnTo>
                    <a:lnTo>
                      <a:pt x="26" y="2"/>
                    </a:lnTo>
                    <a:lnTo>
                      <a:pt x="22" y="0"/>
                    </a:lnTo>
                    <a:lnTo>
                      <a:pt x="18" y="0"/>
                    </a:lnTo>
                    <a:lnTo>
                      <a:pt x="1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3" name="Google Shape;523;p21"/>
              <p:cNvSpPr/>
              <p:nvPr/>
            </p:nvSpPr>
            <p:spPr>
              <a:xfrm>
                <a:off x="1455738" y="1619250"/>
                <a:ext cx="247650" cy="333375"/>
              </a:xfrm>
              <a:custGeom>
                <a:avLst/>
                <a:gdLst/>
                <a:ahLst/>
                <a:cxnLst/>
                <a:rect l="l" t="t" r="r" b="b"/>
                <a:pathLst>
                  <a:path w="156" h="210" extrusionOk="0">
                    <a:moveTo>
                      <a:pt x="108" y="126"/>
                    </a:moveTo>
                    <a:lnTo>
                      <a:pt x="108" y="126"/>
                    </a:lnTo>
                    <a:lnTo>
                      <a:pt x="106" y="126"/>
                    </a:lnTo>
                    <a:lnTo>
                      <a:pt x="104" y="128"/>
                    </a:lnTo>
                    <a:lnTo>
                      <a:pt x="96" y="126"/>
                    </a:lnTo>
                    <a:lnTo>
                      <a:pt x="88" y="118"/>
                    </a:lnTo>
                    <a:lnTo>
                      <a:pt x="78" y="110"/>
                    </a:lnTo>
                    <a:lnTo>
                      <a:pt x="68" y="100"/>
                    </a:lnTo>
                    <a:lnTo>
                      <a:pt x="60" y="88"/>
                    </a:lnTo>
                    <a:lnTo>
                      <a:pt x="54" y="76"/>
                    </a:lnTo>
                    <a:lnTo>
                      <a:pt x="50" y="64"/>
                    </a:lnTo>
                    <a:lnTo>
                      <a:pt x="50" y="64"/>
                    </a:lnTo>
                    <a:lnTo>
                      <a:pt x="44" y="42"/>
                    </a:lnTo>
                    <a:lnTo>
                      <a:pt x="36" y="22"/>
                    </a:lnTo>
                    <a:lnTo>
                      <a:pt x="28" y="0"/>
                    </a:lnTo>
                    <a:lnTo>
                      <a:pt x="0" y="2"/>
                    </a:lnTo>
                    <a:lnTo>
                      <a:pt x="0" y="2"/>
                    </a:lnTo>
                    <a:lnTo>
                      <a:pt x="14" y="84"/>
                    </a:lnTo>
                    <a:lnTo>
                      <a:pt x="24" y="140"/>
                    </a:lnTo>
                    <a:lnTo>
                      <a:pt x="28" y="160"/>
                    </a:lnTo>
                    <a:lnTo>
                      <a:pt x="32" y="170"/>
                    </a:lnTo>
                    <a:lnTo>
                      <a:pt x="32" y="170"/>
                    </a:lnTo>
                    <a:lnTo>
                      <a:pt x="40" y="180"/>
                    </a:lnTo>
                    <a:lnTo>
                      <a:pt x="56" y="192"/>
                    </a:lnTo>
                    <a:lnTo>
                      <a:pt x="66" y="200"/>
                    </a:lnTo>
                    <a:lnTo>
                      <a:pt x="78" y="204"/>
                    </a:lnTo>
                    <a:lnTo>
                      <a:pt x="90" y="208"/>
                    </a:lnTo>
                    <a:lnTo>
                      <a:pt x="106" y="210"/>
                    </a:lnTo>
                    <a:lnTo>
                      <a:pt x="106" y="210"/>
                    </a:lnTo>
                    <a:lnTo>
                      <a:pt x="128" y="210"/>
                    </a:lnTo>
                    <a:lnTo>
                      <a:pt x="142" y="208"/>
                    </a:lnTo>
                    <a:lnTo>
                      <a:pt x="146" y="206"/>
                    </a:lnTo>
                    <a:lnTo>
                      <a:pt x="148" y="202"/>
                    </a:lnTo>
                    <a:lnTo>
                      <a:pt x="150" y="196"/>
                    </a:lnTo>
                    <a:lnTo>
                      <a:pt x="150" y="190"/>
                    </a:lnTo>
                    <a:lnTo>
                      <a:pt x="150" y="190"/>
                    </a:lnTo>
                    <a:lnTo>
                      <a:pt x="152" y="158"/>
                    </a:lnTo>
                    <a:lnTo>
                      <a:pt x="154" y="144"/>
                    </a:lnTo>
                    <a:lnTo>
                      <a:pt x="152" y="138"/>
                    </a:lnTo>
                    <a:lnTo>
                      <a:pt x="152" y="136"/>
                    </a:lnTo>
                    <a:lnTo>
                      <a:pt x="152" y="136"/>
                    </a:lnTo>
                    <a:lnTo>
                      <a:pt x="152" y="134"/>
                    </a:lnTo>
                    <a:lnTo>
                      <a:pt x="152" y="132"/>
                    </a:lnTo>
                    <a:lnTo>
                      <a:pt x="156" y="126"/>
                    </a:lnTo>
                    <a:lnTo>
                      <a:pt x="156" y="126"/>
                    </a:lnTo>
                    <a:lnTo>
                      <a:pt x="156" y="110"/>
                    </a:lnTo>
                    <a:lnTo>
                      <a:pt x="154" y="104"/>
                    </a:lnTo>
                    <a:lnTo>
                      <a:pt x="154" y="104"/>
                    </a:lnTo>
                    <a:lnTo>
                      <a:pt x="150" y="104"/>
                    </a:lnTo>
                    <a:lnTo>
                      <a:pt x="140" y="104"/>
                    </a:lnTo>
                    <a:lnTo>
                      <a:pt x="132" y="106"/>
                    </a:lnTo>
                    <a:lnTo>
                      <a:pt x="126" y="110"/>
                    </a:lnTo>
                    <a:lnTo>
                      <a:pt x="118" y="116"/>
                    </a:lnTo>
                    <a:lnTo>
                      <a:pt x="108" y="126"/>
                    </a:lnTo>
                    <a:lnTo>
                      <a:pt x="108" y="126"/>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4" name="Google Shape;524;p21"/>
              <p:cNvSpPr/>
              <p:nvPr/>
            </p:nvSpPr>
            <p:spPr>
              <a:xfrm>
                <a:off x="1665288" y="1831975"/>
                <a:ext cx="34925" cy="25400"/>
              </a:xfrm>
              <a:custGeom>
                <a:avLst/>
                <a:gdLst/>
                <a:ahLst/>
                <a:cxnLst/>
                <a:rect l="l" t="t" r="r" b="b"/>
                <a:pathLst>
                  <a:path w="22" h="16" extrusionOk="0">
                    <a:moveTo>
                      <a:pt x="0" y="2"/>
                    </a:moveTo>
                    <a:lnTo>
                      <a:pt x="0" y="2"/>
                    </a:lnTo>
                    <a:lnTo>
                      <a:pt x="8" y="8"/>
                    </a:lnTo>
                    <a:lnTo>
                      <a:pt x="14" y="14"/>
                    </a:lnTo>
                    <a:lnTo>
                      <a:pt x="20" y="16"/>
                    </a:lnTo>
                    <a:lnTo>
                      <a:pt x="20" y="16"/>
                    </a:lnTo>
                    <a:lnTo>
                      <a:pt x="22" y="10"/>
                    </a:lnTo>
                    <a:lnTo>
                      <a:pt x="22" y="4"/>
                    </a:lnTo>
                    <a:lnTo>
                      <a:pt x="18" y="0"/>
                    </a:lnTo>
                    <a:lnTo>
                      <a:pt x="18" y="0"/>
                    </a:lnTo>
                    <a:lnTo>
                      <a:pt x="14" y="0"/>
                    </a:lnTo>
                    <a:lnTo>
                      <a:pt x="0" y="2"/>
                    </a:lnTo>
                    <a:lnTo>
                      <a:pt x="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5" name="Google Shape;525;p21"/>
              <p:cNvSpPr/>
              <p:nvPr/>
            </p:nvSpPr>
            <p:spPr>
              <a:xfrm>
                <a:off x="1239838" y="5264150"/>
                <a:ext cx="508000" cy="206375"/>
              </a:xfrm>
              <a:custGeom>
                <a:avLst/>
                <a:gdLst/>
                <a:ahLst/>
                <a:cxnLst/>
                <a:rect l="l" t="t" r="r" b="b"/>
                <a:pathLst>
                  <a:path w="320" h="130" extrusionOk="0">
                    <a:moveTo>
                      <a:pt x="278" y="84"/>
                    </a:moveTo>
                    <a:lnTo>
                      <a:pt x="278" y="84"/>
                    </a:lnTo>
                    <a:lnTo>
                      <a:pt x="258" y="80"/>
                    </a:lnTo>
                    <a:lnTo>
                      <a:pt x="234" y="74"/>
                    </a:lnTo>
                    <a:lnTo>
                      <a:pt x="208" y="64"/>
                    </a:lnTo>
                    <a:lnTo>
                      <a:pt x="184" y="52"/>
                    </a:lnTo>
                    <a:lnTo>
                      <a:pt x="162" y="38"/>
                    </a:lnTo>
                    <a:lnTo>
                      <a:pt x="142" y="26"/>
                    </a:lnTo>
                    <a:lnTo>
                      <a:pt x="130" y="12"/>
                    </a:lnTo>
                    <a:lnTo>
                      <a:pt x="126" y="6"/>
                    </a:lnTo>
                    <a:lnTo>
                      <a:pt x="124" y="0"/>
                    </a:lnTo>
                    <a:lnTo>
                      <a:pt x="30" y="2"/>
                    </a:lnTo>
                    <a:lnTo>
                      <a:pt x="30" y="2"/>
                    </a:lnTo>
                    <a:lnTo>
                      <a:pt x="24" y="10"/>
                    </a:lnTo>
                    <a:lnTo>
                      <a:pt x="16" y="34"/>
                    </a:lnTo>
                    <a:lnTo>
                      <a:pt x="10" y="52"/>
                    </a:lnTo>
                    <a:lnTo>
                      <a:pt x="6" y="72"/>
                    </a:lnTo>
                    <a:lnTo>
                      <a:pt x="2" y="96"/>
                    </a:lnTo>
                    <a:lnTo>
                      <a:pt x="0" y="120"/>
                    </a:lnTo>
                    <a:lnTo>
                      <a:pt x="0" y="120"/>
                    </a:lnTo>
                    <a:lnTo>
                      <a:pt x="80" y="130"/>
                    </a:lnTo>
                    <a:lnTo>
                      <a:pt x="116" y="130"/>
                    </a:lnTo>
                    <a:lnTo>
                      <a:pt x="116" y="130"/>
                    </a:lnTo>
                    <a:lnTo>
                      <a:pt x="130" y="130"/>
                    </a:lnTo>
                    <a:lnTo>
                      <a:pt x="290" y="130"/>
                    </a:lnTo>
                    <a:lnTo>
                      <a:pt x="290" y="130"/>
                    </a:lnTo>
                    <a:lnTo>
                      <a:pt x="300" y="128"/>
                    </a:lnTo>
                    <a:lnTo>
                      <a:pt x="308" y="126"/>
                    </a:lnTo>
                    <a:lnTo>
                      <a:pt x="318" y="120"/>
                    </a:lnTo>
                    <a:lnTo>
                      <a:pt x="318" y="120"/>
                    </a:lnTo>
                    <a:lnTo>
                      <a:pt x="320" y="116"/>
                    </a:lnTo>
                    <a:lnTo>
                      <a:pt x="318" y="110"/>
                    </a:lnTo>
                    <a:lnTo>
                      <a:pt x="316" y="104"/>
                    </a:lnTo>
                    <a:lnTo>
                      <a:pt x="312" y="96"/>
                    </a:lnTo>
                    <a:lnTo>
                      <a:pt x="306" y="90"/>
                    </a:lnTo>
                    <a:lnTo>
                      <a:pt x="294" y="86"/>
                    </a:lnTo>
                    <a:lnTo>
                      <a:pt x="278" y="84"/>
                    </a:lnTo>
                    <a:lnTo>
                      <a:pt x="278" y="84"/>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6" name="Google Shape;526;p21"/>
              <p:cNvSpPr/>
              <p:nvPr/>
            </p:nvSpPr>
            <p:spPr>
              <a:xfrm>
                <a:off x="1023938" y="2073275"/>
                <a:ext cx="777875" cy="1139825"/>
              </a:xfrm>
              <a:custGeom>
                <a:avLst/>
                <a:gdLst/>
                <a:ahLst/>
                <a:cxnLst/>
                <a:rect l="l" t="t" r="r" b="b"/>
                <a:pathLst>
                  <a:path w="490" h="718" extrusionOk="0">
                    <a:moveTo>
                      <a:pt x="468" y="656"/>
                    </a:moveTo>
                    <a:lnTo>
                      <a:pt x="466" y="656"/>
                    </a:lnTo>
                    <a:lnTo>
                      <a:pt x="416" y="644"/>
                    </a:lnTo>
                    <a:lnTo>
                      <a:pt x="390" y="636"/>
                    </a:lnTo>
                    <a:lnTo>
                      <a:pt x="390" y="636"/>
                    </a:lnTo>
                    <a:lnTo>
                      <a:pt x="366" y="630"/>
                    </a:lnTo>
                    <a:lnTo>
                      <a:pt x="366" y="630"/>
                    </a:lnTo>
                    <a:lnTo>
                      <a:pt x="316" y="614"/>
                    </a:lnTo>
                    <a:lnTo>
                      <a:pt x="316" y="614"/>
                    </a:lnTo>
                    <a:lnTo>
                      <a:pt x="268" y="596"/>
                    </a:lnTo>
                    <a:lnTo>
                      <a:pt x="268" y="596"/>
                    </a:lnTo>
                    <a:lnTo>
                      <a:pt x="244" y="586"/>
                    </a:lnTo>
                    <a:lnTo>
                      <a:pt x="244" y="586"/>
                    </a:lnTo>
                    <a:lnTo>
                      <a:pt x="222" y="576"/>
                    </a:lnTo>
                    <a:lnTo>
                      <a:pt x="198" y="566"/>
                    </a:lnTo>
                    <a:lnTo>
                      <a:pt x="176" y="556"/>
                    </a:lnTo>
                    <a:lnTo>
                      <a:pt x="176" y="556"/>
                    </a:lnTo>
                    <a:lnTo>
                      <a:pt x="132" y="532"/>
                    </a:lnTo>
                    <a:lnTo>
                      <a:pt x="132" y="532"/>
                    </a:lnTo>
                    <a:lnTo>
                      <a:pt x="128" y="528"/>
                    </a:lnTo>
                    <a:lnTo>
                      <a:pt x="130" y="506"/>
                    </a:lnTo>
                    <a:lnTo>
                      <a:pt x="130" y="506"/>
                    </a:lnTo>
                    <a:lnTo>
                      <a:pt x="142" y="444"/>
                    </a:lnTo>
                    <a:lnTo>
                      <a:pt x="142" y="444"/>
                    </a:lnTo>
                    <a:lnTo>
                      <a:pt x="166" y="322"/>
                    </a:lnTo>
                    <a:lnTo>
                      <a:pt x="166" y="322"/>
                    </a:lnTo>
                    <a:lnTo>
                      <a:pt x="194" y="198"/>
                    </a:lnTo>
                    <a:lnTo>
                      <a:pt x="210" y="138"/>
                    </a:lnTo>
                    <a:lnTo>
                      <a:pt x="226" y="76"/>
                    </a:lnTo>
                    <a:lnTo>
                      <a:pt x="226" y="76"/>
                    </a:lnTo>
                    <a:lnTo>
                      <a:pt x="228" y="64"/>
                    </a:lnTo>
                    <a:lnTo>
                      <a:pt x="228" y="52"/>
                    </a:lnTo>
                    <a:lnTo>
                      <a:pt x="224" y="40"/>
                    </a:lnTo>
                    <a:lnTo>
                      <a:pt x="220" y="30"/>
                    </a:lnTo>
                    <a:lnTo>
                      <a:pt x="212" y="20"/>
                    </a:lnTo>
                    <a:lnTo>
                      <a:pt x="204" y="12"/>
                    </a:lnTo>
                    <a:lnTo>
                      <a:pt x="194" y="6"/>
                    </a:lnTo>
                    <a:lnTo>
                      <a:pt x="182" y="2"/>
                    </a:lnTo>
                    <a:lnTo>
                      <a:pt x="182" y="2"/>
                    </a:lnTo>
                    <a:lnTo>
                      <a:pt x="170" y="0"/>
                    </a:lnTo>
                    <a:lnTo>
                      <a:pt x="158" y="0"/>
                    </a:lnTo>
                    <a:lnTo>
                      <a:pt x="146" y="4"/>
                    </a:lnTo>
                    <a:lnTo>
                      <a:pt x="136" y="8"/>
                    </a:lnTo>
                    <a:lnTo>
                      <a:pt x="126" y="16"/>
                    </a:lnTo>
                    <a:lnTo>
                      <a:pt x="118" y="24"/>
                    </a:lnTo>
                    <a:lnTo>
                      <a:pt x="112" y="34"/>
                    </a:lnTo>
                    <a:lnTo>
                      <a:pt x="106" y="46"/>
                    </a:lnTo>
                    <a:lnTo>
                      <a:pt x="92" y="108"/>
                    </a:lnTo>
                    <a:lnTo>
                      <a:pt x="76" y="170"/>
                    </a:lnTo>
                    <a:lnTo>
                      <a:pt x="76" y="170"/>
                    </a:lnTo>
                    <a:lnTo>
                      <a:pt x="46" y="294"/>
                    </a:lnTo>
                    <a:lnTo>
                      <a:pt x="46" y="294"/>
                    </a:lnTo>
                    <a:lnTo>
                      <a:pt x="20" y="422"/>
                    </a:lnTo>
                    <a:lnTo>
                      <a:pt x="20" y="422"/>
                    </a:lnTo>
                    <a:lnTo>
                      <a:pt x="10" y="486"/>
                    </a:lnTo>
                    <a:lnTo>
                      <a:pt x="4" y="518"/>
                    </a:lnTo>
                    <a:lnTo>
                      <a:pt x="4" y="518"/>
                    </a:lnTo>
                    <a:lnTo>
                      <a:pt x="0" y="552"/>
                    </a:lnTo>
                    <a:lnTo>
                      <a:pt x="0" y="552"/>
                    </a:lnTo>
                    <a:lnTo>
                      <a:pt x="0" y="552"/>
                    </a:lnTo>
                    <a:lnTo>
                      <a:pt x="0" y="552"/>
                    </a:lnTo>
                    <a:lnTo>
                      <a:pt x="0" y="568"/>
                    </a:lnTo>
                    <a:lnTo>
                      <a:pt x="6" y="584"/>
                    </a:lnTo>
                    <a:lnTo>
                      <a:pt x="14" y="598"/>
                    </a:lnTo>
                    <a:lnTo>
                      <a:pt x="26" y="608"/>
                    </a:lnTo>
                    <a:lnTo>
                      <a:pt x="26" y="608"/>
                    </a:lnTo>
                    <a:lnTo>
                      <a:pt x="26" y="608"/>
                    </a:lnTo>
                    <a:lnTo>
                      <a:pt x="42" y="618"/>
                    </a:lnTo>
                    <a:lnTo>
                      <a:pt x="56" y="624"/>
                    </a:lnTo>
                    <a:lnTo>
                      <a:pt x="56" y="624"/>
                    </a:lnTo>
                    <a:lnTo>
                      <a:pt x="82" y="636"/>
                    </a:lnTo>
                    <a:lnTo>
                      <a:pt x="82" y="636"/>
                    </a:lnTo>
                    <a:lnTo>
                      <a:pt x="136" y="654"/>
                    </a:lnTo>
                    <a:lnTo>
                      <a:pt x="162" y="664"/>
                    </a:lnTo>
                    <a:lnTo>
                      <a:pt x="188" y="670"/>
                    </a:lnTo>
                    <a:lnTo>
                      <a:pt x="188" y="670"/>
                    </a:lnTo>
                    <a:lnTo>
                      <a:pt x="216" y="678"/>
                    </a:lnTo>
                    <a:lnTo>
                      <a:pt x="216" y="678"/>
                    </a:lnTo>
                    <a:lnTo>
                      <a:pt x="242" y="684"/>
                    </a:lnTo>
                    <a:lnTo>
                      <a:pt x="242" y="684"/>
                    </a:lnTo>
                    <a:lnTo>
                      <a:pt x="296" y="694"/>
                    </a:lnTo>
                    <a:lnTo>
                      <a:pt x="296" y="694"/>
                    </a:lnTo>
                    <a:lnTo>
                      <a:pt x="350" y="704"/>
                    </a:lnTo>
                    <a:lnTo>
                      <a:pt x="350" y="704"/>
                    </a:lnTo>
                    <a:lnTo>
                      <a:pt x="376" y="708"/>
                    </a:lnTo>
                    <a:lnTo>
                      <a:pt x="402" y="712"/>
                    </a:lnTo>
                    <a:lnTo>
                      <a:pt x="456" y="718"/>
                    </a:lnTo>
                    <a:lnTo>
                      <a:pt x="456" y="718"/>
                    </a:lnTo>
                    <a:lnTo>
                      <a:pt x="462" y="718"/>
                    </a:lnTo>
                    <a:lnTo>
                      <a:pt x="468" y="716"/>
                    </a:lnTo>
                    <a:lnTo>
                      <a:pt x="478" y="710"/>
                    </a:lnTo>
                    <a:lnTo>
                      <a:pt x="486" y="702"/>
                    </a:lnTo>
                    <a:lnTo>
                      <a:pt x="488" y="696"/>
                    </a:lnTo>
                    <a:lnTo>
                      <a:pt x="490" y="690"/>
                    </a:lnTo>
                    <a:lnTo>
                      <a:pt x="490" y="690"/>
                    </a:lnTo>
                    <a:lnTo>
                      <a:pt x="490" y="678"/>
                    </a:lnTo>
                    <a:lnTo>
                      <a:pt x="484" y="668"/>
                    </a:lnTo>
                    <a:lnTo>
                      <a:pt x="478" y="662"/>
                    </a:lnTo>
                    <a:lnTo>
                      <a:pt x="468" y="65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7" name="Google Shape;527;p21"/>
              <p:cNvSpPr/>
              <p:nvPr/>
            </p:nvSpPr>
            <p:spPr>
              <a:xfrm>
                <a:off x="1023938" y="2073275"/>
                <a:ext cx="777875" cy="1139825"/>
              </a:xfrm>
              <a:custGeom>
                <a:avLst/>
                <a:gdLst/>
                <a:ahLst/>
                <a:cxnLst/>
                <a:rect l="l" t="t" r="r" b="b"/>
                <a:pathLst>
                  <a:path w="490" h="718" extrusionOk="0">
                    <a:moveTo>
                      <a:pt x="468" y="656"/>
                    </a:moveTo>
                    <a:lnTo>
                      <a:pt x="466" y="656"/>
                    </a:lnTo>
                    <a:lnTo>
                      <a:pt x="416" y="644"/>
                    </a:lnTo>
                    <a:lnTo>
                      <a:pt x="390" y="636"/>
                    </a:lnTo>
                    <a:lnTo>
                      <a:pt x="390" y="636"/>
                    </a:lnTo>
                    <a:lnTo>
                      <a:pt x="366" y="630"/>
                    </a:lnTo>
                    <a:lnTo>
                      <a:pt x="366" y="630"/>
                    </a:lnTo>
                    <a:lnTo>
                      <a:pt x="316" y="614"/>
                    </a:lnTo>
                    <a:lnTo>
                      <a:pt x="316" y="614"/>
                    </a:lnTo>
                    <a:lnTo>
                      <a:pt x="268" y="596"/>
                    </a:lnTo>
                    <a:lnTo>
                      <a:pt x="268" y="596"/>
                    </a:lnTo>
                    <a:lnTo>
                      <a:pt x="244" y="586"/>
                    </a:lnTo>
                    <a:lnTo>
                      <a:pt x="244" y="586"/>
                    </a:lnTo>
                    <a:lnTo>
                      <a:pt x="222" y="576"/>
                    </a:lnTo>
                    <a:lnTo>
                      <a:pt x="198" y="566"/>
                    </a:lnTo>
                    <a:lnTo>
                      <a:pt x="176" y="556"/>
                    </a:lnTo>
                    <a:lnTo>
                      <a:pt x="176" y="556"/>
                    </a:lnTo>
                    <a:lnTo>
                      <a:pt x="132" y="532"/>
                    </a:lnTo>
                    <a:lnTo>
                      <a:pt x="132" y="532"/>
                    </a:lnTo>
                    <a:lnTo>
                      <a:pt x="128" y="528"/>
                    </a:lnTo>
                    <a:lnTo>
                      <a:pt x="130" y="506"/>
                    </a:lnTo>
                    <a:lnTo>
                      <a:pt x="130" y="506"/>
                    </a:lnTo>
                    <a:lnTo>
                      <a:pt x="142" y="444"/>
                    </a:lnTo>
                    <a:lnTo>
                      <a:pt x="142" y="444"/>
                    </a:lnTo>
                    <a:lnTo>
                      <a:pt x="166" y="322"/>
                    </a:lnTo>
                    <a:lnTo>
                      <a:pt x="166" y="322"/>
                    </a:lnTo>
                    <a:lnTo>
                      <a:pt x="194" y="198"/>
                    </a:lnTo>
                    <a:lnTo>
                      <a:pt x="210" y="138"/>
                    </a:lnTo>
                    <a:lnTo>
                      <a:pt x="226" y="76"/>
                    </a:lnTo>
                    <a:lnTo>
                      <a:pt x="226" y="76"/>
                    </a:lnTo>
                    <a:lnTo>
                      <a:pt x="228" y="64"/>
                    </a:lnTo>
                    <a:lnTo>
                      <a:pt x="228" y="52"/>
                    </a:lnTo>
                    <a:lnTo>
                      <a:pt x="224" y="40"/>
                    </a:lnTo>
                    <a:lnTo>
                      <a:pt x="220" y="30"/>
                    </a:lnTo>
                    <a:lnTo>
                      <a:pt x="212" y="20"/>
                    </a:lnTo>
                    <a:lnTo>
                      <a:pt x="204" y="12"/>
                    </a:lnTo>
                    <a:lnTo>
                      <a:pt x="194" y="6"/>
                    </a:lnTo>
                    <a:lnTo>
                      <a:pt x="182" y="2"/>
                    </a:lnTo>
                    <a:lnTo>
                      <a:pt x="182" y="2"/>
                    </a:lnTo>
                    <a:lnTo>
                      <a:pt x="170" y="0"/>
                    </a:lnTo>
                    <a:lnTo>
                      <a:pt x="158" y="0"/>
                    </a:lnTo>
                    <a:lnTo>
                      <a:pt x="146" y="4"/>
                    </a:lnTo>
                    <a:lnTo>
                      <a:pt x="136" y="8"/>
                    </a:lnTo>
                    <a:lnTo>
                      <a:pt x="126" y="16"/>
                    </a:lnTo>
                    <a:lnTo>
                      <a:pt x="118" y="24"/>
                    </a:lnTo>
                    <a:lnTo>
                      <a:pt x="112" y="34"/>
                    </a:lnTo>
                    <a:lnTo>
                      <a:pt x="106" y="46"/>
                    </a:lnTo>
                    <a:lnTo>
                      <a:pt x="92" y="108"/>
                    </a:lnTo>
                    <a:lnTo>
                      <a:pt x="76" y="170"/>
                    </a:lnTo>
                    <a:lnTo>
                      <a:pt x="76" y="170"/>
                    </a:lnTo>
                    <a:lnTo>
                      <a:pt x="46" y="294"/>
                    </a:lnTo>
                    <a:lnTo>
                      <a:pt x="46" y="294"/>
                    </a:lnTo>
                    <a:lnTo>
                      <a:pt x="20" y="422"/>
                    </a:lnTo>
                    <a:lnTo>
                      <a:pt x="20" y="422"/>
                    </a:lnTo>
                    <a:lnTo>
                      <a:pt x="10" y="486"/>
                    </a:lnTo>
                    <a:lnTo>
                      <a:pt x="4" y="518"/>
                    </a:lnTo>
                    <a:lnTo>
                      <a:pt x="4" y="518"/>
                    </a:lnTo>
                    <a:lnTo>
                      <a:pt x="0" y="552"/>
                    </a:lnTo>
                    <a:lnTo>
                      <a:pt x="0" y="552"/>
                    </a:lnTo>
                    <a:lnTo>
                      <a:pt x="0" y="552"/>
                    </a:lnTo>
                    <a:lnTo>
                      <a:pt x="0" y="552"/>
                    </a:lnTo>
                    <a:lnTo>
                      <a:pt x="0" y="568"/>
                    </a:lnTo>
                    <a:lnTo>
                      <a:pt x="6" y="584"/>
                    </a:lnTo>
                    <a:lnTo>
                      <a:pt x="14" y="598"/>
                    </a:lnTo>
                    <a:lnTo>
                      <a:pt x="26" y="608"/>
                    </a:lnTo>
                    <a:lnTo>
                      <a:pt x="26" y="608"/>
                    </a:lnTo>
                    <a:lnTo>
                      <a:pt x="26" y="608"/>
                    </a:lnTo>
                    <a:lnTo>
                      <a:pt x="42" y="618"/>
                    </a:lnTo>
                    <a:lnTo>
                      <a:pt x="56" y="624"/>
                    </a:lnTo>
                    <a:lnTo>
                      <a:pt x="56" y="624"/>
                    </a:lnTo>
                    <a:lnTo>
                      <a:pt x="82" y="636"/>
                    </a:lnTo>
                    <a:lnTo>
                      <a:pt x="82" y="636"/>
                    </a:lnTo>
                    <a:lnTo>
                      <a:pt x="136" y="654"/>
                    </a:lnTo>
                    <a:lnTo>
                      <a:pt x="162" y="664"/>
                    </a:lnTo>
                    <a:lnTo>
                      <a:pt x="188" y="670"/>
                    </a:lnTo>
                    <a:lnTo>
                      <a:pt x="188" y="670"/>
                    </a:lnTo>
                    <a:lnTo>
                      <a:pt x="216" y="678"/>
                    </a:lnTo>
                    <a:lnTo>
                      <a:pt x="216" y="678"/>
                    </a:lnTo>
                    <a:lnTo>
                      <a:pt x="242" y="684"/>
                    </a:lnTo>
                    <a:lnTo>
                      <a:pt x="242" y="684"/>
                    </a:lnTo>
                    <a:lnTo>
                      <a:pt x="296" y="694"/>
                    </a:lnTo>
                    <a:lnTo>
                      <a:pt x="296" y="694"/>
                    </a:lnTo>
                    <a:lnTo>
                      <a:pt x="350" y="704"/>
                    </a:lnTo>
                    <a:lnTo>
                      <a:pt x="350" y="704"/>
                    </a:lnTo>
                    <a:lnTo>
                      <a:pt x="376" y="708"/>
                    </a:lnTo>
                    <a:lnTo>
                      <a:pt x="402" y="712"/>
                    </a:lnTo>
                    <a:lnTo>
                      <a:pt x="456" y="718"/>
                    </a:lnTo>
                    <a:lnTo>
                      <a:pt x="456" y="718"/>
                    </a:lnTo>
                    <a:lnTo>
                      <a:pt x="462" y="718"/>
                    </a:lnTo>
                    <a:lnTo>
                      <a:pt x="468" y="716"/>
                    </a:lnTo>
                    <a:lnTo>
                      <a:pt x="478" y="710"/>
                    </a:lnTo>
                    <a:lnTo>
                      <a:pt x="486" y="702"/>
                    </a:lnTo>
                    <a:lnTo>
                      <a:pt x="488" y="696"/>
                    </a:lnTo>
                    <a:lnTo>
                      <a:pt x="490" y="690"/>
                    </a:lnTo>
                    <a:lnTo>
                      <a:pt x="490" y="690"/>
                    </a:lnTo>
                    <a:lnTo>
                      <a:pt x="490" y="678"/>
                    </a:lnTo>
                    <a:lnTo>
                      <a:pt x="484" y="668"/>
                    </a:lnTo>
                    <a:lnTo>
                      <a:pt x="478" y="662"/>
                    </a:lnTo>
                    <a:lnTo>
                      <a:pt x="468" y="6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8" name="Google Shape;528;p21"/>
              <p:cNvSpPr/>
              <p:nvPr/>
            </p:nvSpPr>
            <p:spPr>
              <a:xfrm>
                <a:off x="1023938" y="2060575"/>
                <a:ext cx="685800" cy="1152525"/>
              </a:xfrm>
              <a:custGeom>
                <a:avLst/>
                <a:gdLst/>
                <a:ahLst/>
                <a:cxnLst/>
                <a:rect l="l" t="t" r="r" b="b"/>
                <a:pathLst>
                  <a:path w="432" h="726" extrusionOk="0">
                    <a:moveTo>
                      <a:pt x="158" y="516"/>
                    </a:moveTo>
                    <a:lnTo>
                      <a:pt x="158" y="516"/>
                    </a:lnTo>
                    <a:lnTo>
                      <a:pt x="156" y="508"/>
                    </a:lnTo>
                    <a:lnTo>
                      <a:pt x="158" y="494"/>
                    </a:lnTo>
                    <a:lnTo>
                      <a:pt x="162" y="452"/>
                    </a:lnTo>
                    <a:lnTo>
                      <a:pt x="174" y="396"/>
                    </a:lnTo>
                    <a:lnTo>
                      <a:pt x="186" y="332"/>
                    </a:lnTo>
                    <a:lnTo>
                      <a:pt x="214" y="210"/>
                    </a:lnTo>
                    <a:lnTo>
                      <a:pt x="232" y="132"/>
                    </a:lnTo>
                    <a:lnTo>
                      <a:pt x="232" y="132"/>
                    </a:lnTo>
                    <a:lnTo>
                      <a:pt x="236" y="114"/>
                    </a:lnTo>
                    <a:lnTo>
                      <a:pt x="238" y="94"/>
                    </a:lnTo>
                    <a:lnTo>
                      <a:pt x="238" y="72"/>
                    </a:lnTo>
                    <a:lnTo>
                      <a:pt x="236" y="54"/>
                    </a:lnTo>
                    <a:lnTo>
                      <a:pt x="236" y="54"/>
                    </a:lnTo>
                    <a:lnTo>
                      <a:pt x="232" y="40"/>
                    </a:lnTo>
                    <a:lnTo>
                      <a:pt x="224" y="28"/>
                    </a:lnTo>
                    <a:lnTo>
                      <a:pt x="212" y="18"/>
                    </a:lnTo>
                    <a:lnTo>
                      <a:pt x="198" y="10"/>
                    </a:lnTo>
                    <a:lnTo>
                      <a:pt x="182" y="4"/>
                    </a:lnTo>
                    <a:lnTo>
                      <a:pt x="168" y="0"/>
                    </a:lnTo>
                    <a:lnTo>
                      <a:pt x="152" y="0"/>
                    </a:lnTo>
                    <a:lnTo>
                      <a:pt x="138" y="6"/>
                    </a:lnTo>
                    <a:lnTo>
                      <a:pt x="138" y="6"/>
                    </a:lnTo>
                    <a:lnTo>
                      <a:pt x="124" y="14"/>
                    </a:lnTo>
                    <a:lnTo>
                      <a:pt x="112" y="26"/>
                    </a:lnTo>
                    <a:lnTo>
                      <a:pt x="102" y="40"/>
                    </a:lnTo>
                    <a:lnTo>
                      <a:pt x="92" y="56"/>
                    </a:lnTo>
                    <a:lnTo>
                      <a:pt x="84" y="74"/>
                    </a:lnTo>
                    <a:lnTo>
                      <a:pt x="78" y="90"/>
                    </a:lnTo>
                    <a:lnTo>
                      <a:pt x="68" y="122"/>
                    </a:lnTo>
                    <a:lnTo>
                      <a:pt x="68" y="122"/>
                    </a:lnTo>
                    <a:lnTo>
                      <a:pt x="54" y="176"/>
                    </a:lnTo>
                    <a:lnTo>
                      <a:pt x="42" y="234"/>
                    </a:lnTo>
                    <a:lnTo>
                      <a:pt x="30" y="292"/>
                    </a:lnTo>
                    <a:lnTo>
                      <a:pt x="20" y="350"/>
                    </a:lnTo>
                    <a:lnTo>
                      <a:pt x="12" y="406"/>
                    </a:lnTo>
                    <a:lnTo>
                      <a:pt x="6" y="460"/>
                    </a:lnTo>
                    <a:lnTo>
                      <a:pt x="2" y="512"/>
                    </a:lnTo>
                    <a:lnTo>
                      <a:pt x="0" y="560"/>
                    </a:lnTo>
                    <a:lnTo>
                      <a:pt x="0" y="560"/>
                    </a:lnTo>
                    <a:lnTo>
                      <a:pt x="0" y="574"/>
                    </a:lnTo>
                    <a:lnTo>
                      <a:pt x="4" y="586"/>
                    </a:lnTo>
                    <a:lnTo>
                      <a:pt x="10" y="598"/>
                    </a:lnTo>
                    <a:lnTo>
                      <a:pt x="18" y="610"/>
                    </a:lnTo>
                    <a:lnTo>
                      <a:pt x="28" y="620"/>
                    </a:lnTo>
                    <a:lnTo>
                      <a:pt x="40" y="630"/>
                    </a:lnTo>
                    <a:lnTo>
                      <a:pt x="54" y="638"/>
                    </a:lnTo>
                    <a:lnTo>
                      <a:pt x="68" y="646"/>
                    </a:lnTo>
                    <a:lnTo>
                      <a:pt x="98" y="660"/>
                    </a:lnTo>
                    <a:lnTo>
                      <a:pt x="130" y="672"/>
                    </a:lnTo>
                    <a:lnTo>
                      <a:pt x="182" y="688"/>
                    </a:lnTo>
                    <a:lnTo>
                      <a:pt x="182" y="688"/>
                    </a:lnTo>
                    <a:lnTo>
                      <a:pt x="206" y="692"/>
                    </a:lnTo>
                    <a:lnTo>
                      <a:pt x="238" y="700"/>
                    </a:lnTo>
                    <a:lnTo>
                      <a:pt x="314" y="712"/>
                    </a:lnTo>
                    <a:lnTo>
                      <a:pt x="408" y="726"/>
                    </a:lnTo>
                    <a:lnTo>
                      <a:pt x="408" y="726"/>
                    </a:lnTo>
                    <a:lnTo>
                      <a:pt x="416" y="692"/>
                    </a:lnTo>
                    <a:lnTo>
                      <a:pt x="432" y="648"/>
                    </a:lnTo>
                    <a:lnTo>
                      <a:pt x="432" y="648"/>
                    </a:lnTo>
                    <a:lnTo>
                      <a:pt x="324" y="602"/>
                    </a:lnTo>
                    <a:lnTo>
                      <a:pt x="240" y="566"/>
                    </a:lnTo>
                    <a:lnTo>
                      <a:pt x="208" y="550"/>
                    </a:lnTo>
                    <a:lnTo>
                      <a:pt x="182" y="538"/>
                    </a:lnTo>
                    <a:lnTo>
                      <a:pt x="166" y="526"/>
                    </a:lnTo>
                    <a:lnTo>
                      <a:pt x="160" y="520"/>
                    </a:lnTo>
                    <a:lnTo>
                      <a:pt x="158" y="51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p21"/>
              <p:cNvSpPr/>
              <p:nvPr/>
            </p:nvSpPr>
            <p:spPr>
              <a:xfrm>
                <a:off x="1023938" y="2060575"/>
                <a:ext cx="685800" cy="1152525"/>
              </a:xfrm>
              <a:custGeom>
                <a:avLst/>
                <a:gdLst/>
                <a:ahLst/>
                <a:cxnLst/>
                <a:rect l="l" t="t" r="r" b="b"/>
                <a:pathLst>
                  <a:path w="432" h="726" extrusionOk="0">
                    <a:moveTo>
                      <a:pt x="158" y="516"/>
                    </a:moveTo>
                    <a:lnTo>
                      <a:pt x="158" y="516"/>
                    </a:lnTo>
                    <a:lnTo>
                      <a:pt x="156" y="508"/>
                    </a:lnTo>
                    <a:lnTo>
                      <a:pt x="158" y="494"/>
                    </a:lnTo>
                    <a:lnTo>
                      <a:pt x="162" y="452"/>
                    </a:lnTo>
                    <a:lnTo>
                      <a:pt x="174" y="396"/>
                    </a:lnTo>
                    <a:lnTo>
                      <a:pt x="186" y="332"/>
                    </a:lnTo>
                    <a:lnTo>
                      <a:pt x="214" y="210"/>
                    </a:lnTo>
                    <a:lnTo>
                      <a:pt x="232" y="132"/>
                    </a:lnTo>
                    <a:lnTo>
                      <a:pt x="232" y="132"/>
                    </a:lnTo>
                    <a:lnTo>
                      <a:pt x="236" y="114"/>
                    </a:lnTo>
                    <a:lnTo>
                      <a:pt x="238" y="94"/>
                    </a:lnTo>
                    <a:lnTo>
                      <a:pt x="238" y="72"/>
                    </a:lnTo>
                    <a:lnTo>
                      <a:pt x="236" y="54"/>
                    </a:lnTo>
                    <a:lnTo>
                      <a:pt x="236" y="54"/>
                    </a:lnTo>
                    <a:lnTo>
                      <a:pt x="232" y="40"/>
                    </a:lnTo>
                    <a:lnTo>
                      <a:pt x="224" y="28"/>
                    </a:lnTo>
                    <a:lnTo>
                      <a:pt x="212" y="18"/>
                    </a:lnTo>
                    <a:lnTo>
                      <a:pt x="198" y="10"/>
                    </a:lnTo>
                    <a:lnTo>
                      <a:pt x="182" y="4"/>
                    </a:lnTo>
                    <a:lnTo>
                      <a:pt x="168" y="0"/>
                    </a:lnTo>
                    <a:lnTo>
                      <a:pt x="152" y="0"/>
                    </a:lnTo>
                    <a:lnTo>
                      <a:pt x="138" y="6"/>
                    </a:lnTo>
                    <a:lnTo>
                      <a:pt x="138" y="6"/>
                    </a:lnTo>
                    <a:lnTo>
                      <a:pt x="124" y="14"/>
                    </a:lnTo>
                    <a:lnTo>
                      <a:pt x="112" y="26"/>
                    </a:lnTo>
                    <a:lnTo>
                      <a:pt x="102" y="40"/>
                    </a:lnTo>
                    <a:lnTo>
                      <a:pt x="92" y="56"/>
                    </a:lnTo>
                    <a:lnTo>
                      <a:pt x="84" y="74"/>
                    </a:lnTo>
                    <a:lnTo>
                      <a:pt x="78" y="90"/>
                    </a:lnTo>
                    <a:lnTo>
                      <a:pt x="68" y="122"/>
                    </a:lnTo>
                    <a:lnTo>
                      <a:pt x="68" y="122"/>
                    </a:lnTo>
                    <a:lnTo>
                      <a:pt x="54" y="176"/>
                    </a:lnTo>
                    <a:lnTo>
                      <a:pt x="42" y="234"/>
                    </a:lnTo>
                    <a:lnTo>
                      <a:pt x="30" y="292"/>
                    </a:lnTo>
                    <a:lnTo>
                      <a:pt x="20" y="350"/>
                    </a:lnTo>
                    <a:lnTo>
                      <a:pt x="12" y="406"/>
                    </a:lnTo>
                    <a:lnTo>
                      <a:pt x="6" y="460"/>
                    </a:lnTo>
                    <a:lnTo>
                      <a:pt x="2" y="512"/>
                    </a:lnTo>
                    <a:lnTo>
                      <a:pt x="0" y="560"/>
                    </a:lnTo>
                    <a:lnTo>
                      <a:pt x="0" y="560"/>
                    </a:lnTo>
                    <a:lnTo>
                      <a:pt x="0" y="574"/>
                    </a:lnTo>
                    <a:lnTo>
                      <a:pt x="4" y="586"/>
                    </a:lnTo>
                    <a:lnTo>
                      <a:pt x="10" y="598"/>
                    </a:lnTo>
                    <a:lnTo>
                      <a:pt x="18" y="610"/>
                    </a:lnTo>
                    <a:lnTo>
                      <a:pt x="28" y="620"/>
                    </a:lnTo>
                    <a:lnTo>
                      <a:pt x="40" y="630"/>
                    </a:lnTo>
                    <a:lnTo>
                      <a:pt x="54" y="638"/>
                    </a:lnTo>
                    <a:lnTo>
                      <a:pt x="68" y="646"/>
                    </a:lnTo>
                    <a:lnTo>
                      <a:pt x="98" y="660"/>
                    </a:lnTo>
                    <a:lnTo>
                      <a:pt x="130" y="672"/>
                    </a:lnTo>
                    <a:lnTo>
                      <a:pt x="182" y="688"/>
                    </a:lnTo>
                    <a:lnTo>
                      <a:pt x="182" y="688"/>
                    </a:lnTo>
                    <a:lnTo>
                      <a:pt x="206" y="692"/>
                    </a:lnTo>
                    <a:lnTo>
                      <a:pt x="238" y="700"/>
                    </a:lnTo>
                    <a:lnTo>
                      <a:pt x="314" y="712"/>
                    </a:lnTo>
                    <a:lnTo>
                      <a:pt x="408" y="726"/>
                    </a:lnTo>
                    <a:lnTo>
                      <a:pt x="408" y="726"/>
                    </a:lnTo>
                    <a:lnTo>
                      <a:pt x="416" y="692"/>
                    </a:lnTo>
                    <a:lnTo>
                      <a:pt x="432" y="648"/>
                    </a:lnTo>
                    <a:lnTo>
                      <a:pt x="432" y="648"/>
                    </a:lnTo>
                    <a:lnTo>
                      <a:pt x="324" y="602"/>
                    </a:lnTo>
                    <a:lnTo>
                      <a:pt x="240" y="566"/>
                    </a:lnTo>
                    <a:lnTo>
                      <a:pt x="208" y="550"/>
                    </a:lnTo>
                    <a:lnTo>
                      <a:pt x="182" y="538"/>
                    </a:lnTo>
                    <a:lnTo>
                      <a:pt x="166" y="526"/>
                    </a:lnTo>
                    <a:lnTo>
                      <a:pt x="160" y="520"/>
                    </a:lnTo>
                    <a:lnTo>
                      <a:pt x="158" y="51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0" name="Google Shape;530;p21"/>
              <p:cNvSpPr/>
              <p:nvPr/>
            </p:nvSpPr>
            <p:spPr>
              <a:xfrm>
                <a:off x="1131888" y="2212975"/>
                <a:ext cx="12700" cy="38100"/>
              </a:xfrm>
              <a:custGeom>
                <a:avLst/>
                <a:gdLst/>
                <a:ahLst/>
                <a:cxnLst/>
                <a:rect l="l" t="t" r="r" b="b"/>
                <a:pathLst>
                  <a:path w="8" h="24" extrusionOk="0">
                    <a:moveTo>
                      <a:pt x="8" y="0"/>
                    </a:moveTo>
                    <a:lnTo>
                      <a:pt x="8" y="0"/>
                    </a:lnTo>
                    <a:lnTo>
                      <a:pt x="0" y="24"/>
                    </a:lnTo>
                    <a:lnTo>
                      <a:pt x="0" y="24"/>
                    </a:lnTo>
                    <a:lnTo>
                      <a:pt x="8" y="0"/>
                    </a:lnTo>
                    <a:close/>
                    <a:moveTo>
                      <a:pt x="8" y="0"/>
                    </a:moveTo>
                    <a:lnTo>
                      <a:pt x="8" y="0"/>
                    </a:lnTo>
                    <a:lnTo>
                      <a:pt x="8" y="0"/>
                    </a:lnTo>
                    <a:lnTo>
                      <a:pt x="8" y="0"/>
                    </a:lnTo>
                    <a:lnTo>
                      <a:pt x="8" y="0"/>
                    </a:lnTo>
                    <a:close/>
                  </a:path>
                </a:pathLst>
              </a:custGeom>
              <a:solidFill>
                <a:srgbClr val="BD281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1" name="Google Shape;531;p21"/>
              <p:cNvSpPr/>
              <p:nvPr/>
            </p:nvSpPr>
            <p:spPr>
              <a:xfrm>
                <a:off x="1131888" y="2212975"/>
                <a:ext cx="12700" cy="38100"/>
              </a:xfrm>
              <a:custGeom>
                <a:avLst/>
                <a:gdLst/>
                <a:ahLst/>
                <a:cxnLst/>
                <a:rect l="l" t="t" r="r" b="b"/>
                <a:pathLst>
                  <a:path w="8" h="24" extrusionOk="0">
                    <a:moveTo>
                      <a:pt x="8" y="0"/>
                    </a:moveTo>
                    <a:lnTo>
                      <a:pt x="8" y="0"/>
                    </a:lnTo>
                    <a:lnTo>
                      <a:pt x="0" y="24"/>
                    </a:lnTo>
                    <a:lnTo>
                      <a:pt x="0" y="24"/>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2" name="Google Shape;532;p21"/>
              <p:cNvSpPr/>
              <p:nvPr/>
            </p:nvSpPr>
            <p:spPr>
              <a:xfrm>
                <a:off x="1144588" y="22129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3" name="Google Shape;533;p21"/>
              <p:cNvSpPr/>
              <p:nvPr/>
            </p:nvSpPr>
            <p:spPr>
              <a:xfrm>
                <a:off x="1023938" y="2136775"/>
                <a:ext cx="647700" cy="1076325"/>
              </a:xfrm>
              <a:custGeom>
                <a:avLst/>
                <a:gdLst/>
                <a:ahLst/>
                <a:cxnLst/>
                <a:rect l="l" t="t" r="r" b="b"/>
                <a:pathLst>
                  <a:path w="408" h="678" extrusionOk="0">
                    <a:moveTo>
                      <a:pt x="96" y="0"/>
                    </a:moveTo>
                    <a:lnTo>
                      <a:pt x="96" y="0"/>
                    </a:lnTo>
                    <a:lnTo>
                      <a:pt x="84" y="24"/>
                    </a:lnTo>
                    <a:lnTo>
                      <a:pt x="76" y="48"/>
                    </a:lnTo>
                    <a:lnTo>
                      <a:pt x="76" y="48"/>
                    </a:lnTo>
                    <a:lnTo>
                      <a:pt x="76" y="48"/>
                    </a:lnTo>
                    <a:lnTo>
                      <a:pt x="76" y="48"/>
                    </a:lnTo>
                    <a:lnTo>
                      <a:pt x="76" y="48"/>
                    </a:lnTo>
                    <a:lnTo>
                      <a:pt x="76" y="48"/>
                    </a:lnTo>
                    <a:lnTo>
                      <a:pt x="68" y="72"/>
                    </a:lnTo>
                    <a:lnTo>
                      <a:pt x="68" y="72"/>
                    </a:lnTo>
                    <a:lnTo>
                      <a:pt x="68" y="74"/>
                    </a:lnTo>
                    <a:lnTo>
                      <a:pt x="68" y="74"/>
                    </a:lnTo>
                    <a:lnTo>
                      <a:pt x="68" y="74"/>
                    </a:lnTo>
                    <a:lnTo>
                      <a:pt x="54" y="128"/>
                    </a:lnTo>
                    <a:lnTo>
                      <a:pt x="42" y="186"/>
                    </a:lnTo>
                    <a:lnTo>
                      <a:pt x="30" y="244"/>
                    </a:lnTo>
                    <a:lnTo>
                      <a:pt x="20" y="302"/>
                    </a:lnTo>
                    <a:lnTo>
                      <a:pt x="12" y="358"/>
                    </a:lnTo>
                    <a:lnTo>
                      <a:pt x="6" y="412"/>
                    </a:lnTo>
                    <a:lnTo>
                      <a:pt x="2" y="464"/>
                    </a:lnTo>
                    <a:lnTo>
                      <a:pt x="0" y="512"/>
                    </a:lnTo>
                    <a:lnTo>
                      <a:pt x="0" y="512"/>
                    </a:lnTo>
                    <a:lnTo>
                      <a:pt x="0" y="518"/>
                    </a:lnTo>
                    <a:lnTo>
                      <a:pt x="0" y="518"/>
                    </a:lnTo>
                    <a:lnTo>
                      <a:pt x="0" y="532"/>
                    </a:lnTo>
                    <a:lnTo>
                      <a:pt x="6" y="544"/>
                    </a:lnTo>
                    <a:lnTo>
                      <a:pt x="12" y="554"/>
                    </a:lnTo>
                    <a:lnTo>
                      <a:pt x="20" y="566"/>
                    </a:lnTo>
                    <a:lnTo>
                      <a:pt x="32" y="576"/>
                    </a:lnTo>
                    <a:lnTo>
                      <a:pt x="44" y="584"/>
                    </a:lnTo>
                    <a:lnTo>
                      <a:pt x="72" y="600"/>
                    </a:lnTo>
                    <a:lnTo>
                      <a:pt x="102" y="614"/>
                    </a:lnTo>
                    <a:lnTo>
                      <a:pt x="132" y="624"/>
                    </a:lnTo>
                    <a:lnTo>
                      <a:pt x="182" y="640"/>
                    </a:lnTo>
                    <a:lnTo>
                      <a:pt x="182" y="640"/>
                    </a:lnTo>
                    <a:lnTo>
                      <a:pt x="206" y="644"/>
                    </a:lnTo>
                    <a:lnTo>
                      <a:pt x="238" y="652"/>
                    </a:lnTo>
                    <a:lnTo>
                      <a:pt x="314" y="664"/>
                    </a:lnTo>
                    <a:lnTo>
                      <a:pt x="408" y="678"/>
                    </a:lnTo>
                    <a:lnTo>
                      <a:pt x="408" y="678"/>
                    </a:lnTo>
                    <a:lnTo>
                      <a:pt x="408" y="676"/>
                    </a:lnTo>
                    <a:lnTo>
                      <a:pt x="408" y="676"/>
                    </a:lnTo>
                    <a:lnTo>
                      <a:pt x="384" y="672"/>
                    </a:lnTo>
                    <a:lnTo>
                      <a:pt x="362" y="668"/>
                    </a:lnTo>
                    <a:lnTo>
                      <a:pt x="338" y="662"/>
                    </a:lnTo>
                    <a:lnTo>
                      <a:pt x="316" y="654"/>
                    </a:lnTo>
                    <a:lnTo>
                      <a:pt x="294" y="644"/>
                    </a:lnTo>
                    <a:lnTo>
                      <a:pt x="274" y="634"/>
                    </a:lnTo>
                    <a:lnTo>
                      <a:pt x="254" y="622"/>
                    </a:lnTo>
                    <a:lnTo>
                      <a:pt x="234" y="608"/>
                    </a:lnTo>
                    <a:lnTo>
                      <a:pt x="234" y="608"/>
                    </a:lnTo>
                    <a:lnTo>
                      <a:pt x="204" y="594"/>
                    </a:lnTo>
                    <a:lnTo>
                      <a:pt x="178" y="578"/>
                    </a:lnTo>
                    <a:lnTo>
                      <a:pt x="152" y="562"/>
                    </a:lnTo>
                    <a:lnTo>
                      <a:pt x="130" y="540"/>
                    </a:lnTo>
                    <a:lnTo>
                      <a:pt x="108" y="518"/>
                    </a:lnTo>
                    <a:lnTo>
                      <a:pt x="100" y="504"/>
                    </a:lnTo>
                    <a:lnTo>
                      <a:pt x="92" y="490"/>
                    </a:lnTo>
                    <a:lnTo>
                      <a:pt x="84" y="474"/>
                    </a:lnTo>
                    <a:lnTo>
                      <a:pt x="78" y="458"/>
                    </a:lnTo>
                    <a:lnTo>
                      <a:pt x="72" y="440"/>
                    </a:lnTo>
                    <a:lnTo>
                      <a:pt x="68" y="422"/>
                    </a:lnTo>
                    <a:lnTo>
                      <a:pt x="68" y="422"/>
                    </a:lnTo>
                    <a:lnTo>
                      <a:pt x="64" y="396"/>
                    </a:lnTo>
                    <a:lnTo>
                      <a:pt x="60" y="370"/>
                    </a:lnTo>
                    <a:lnTo>
                      <a:pt x="56" y="316"/>
                    </a:lnTo>
                    <a:lnTo>
                      <a:pt x="56" y="264"/>
                    </a:lnTo>
                    <a:lnTo>
                      <a:pt x="60" y="210"/>
                    </a:lnTo>
                    <a:lnTo>
                      <a:pt x="66" y="158"/>
                    </a:lnTo>
                    <a:lnTo>
                      <a:pt x="76" y="106"/>
                    </a:lnTo>
                    <a:lnTo>
                      <a:pt x="96" y="0"/>
                    </a:lnTo>
                    <a:close/>
                  </a:path>
                </a:pathLst>
              </a:custGeom>
              <a:solidFill>
                <a:srgbClr val="D32D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4" name="Google Shape;534;p21"/>
              <p:cNvSpPr/>
              <p:nvPr/>
            </p:nvSpPr>
            <p:spPr>
              <a:xfrm>
                <a:off x="1023938" y="2136775"/>
                <a:ext cx="647700" cy="1076325"/>
              </a:xfrm>
              <a:custGeom>
                <a:avLst/>
                <a:gdLst/>
                <a:ahLst/>
                <a:cxnLst/>
                <a:rect l="l" t="t" r="r" b="b"/>
                <a:pathLst>
                  <a:path w="408" h="678" extrusionOk="0">
                    <a:moveTo>
                      <a:pt x="96" y="0"/>
                    </a:moveTo>
                    <a:lnTo>
                      <a:pt x="96" y="0"/>
                    </a:lnTo>
                    <a:lnTo>
                      <a:pt x="84" y="24"/>
                    </a:lnTo>
                    <a:lnTo>
                      <a:pt x="76" y="48"/>
                    </a:lnTo>
                    <a:lnTo>
                      <a:pt x="76" y="48"/>
                    </a:lnTo>
                    <a:lnTo>
                      <a:pt x="76" y="48"/>
                    </a:lnTo>
                    <a:lnTo>
                      <a:pt x="76" y="48"/>
                    </a:lnTo>
                    <a:lnTo>
                      <a:pt x="76" y="48"/>
                    </a:lnTo>
                    <a:lnTo>
                      <a:pt x="76" y="48"/>
                    </a:lnTo>
                    <a:lnTo>
                      <a:pt x="68" y="72"/>
                    </a:lnTo>
                    <a:lnTo>
                      <a:pt x="68" y="72"/>
                    </a:lnTo>
                    <a:lnTo>
                      <a:pt x="68" y="74"/>
                    </a:lnTo>
                    <a:lnTo>
                      <a:pt x="68" y="74"/>
                    </a:lnTo>
                    <a:lnTo>
                      <a:pt x="68" y="74"/>
                    </a:lnTo>
                    <a:lnTo>
                      <a:pt x="54" y="128"/>
                    </a:lnTo>
                    <a:lnTo>
                      <a:pt x="42" y="186"/>
                    </a:lnTo>
                    <a:lnTo>
                      <a:pt x="30" y="244"/>
                    </a:lnTo>
                    <a:lnTo>
                      <a:pt x="20" y="302"/>
                    </a:lnTo>
                    <a:lnTo>
                      <a:pt x="12" y="358"/>
                    </a:lnTo>
                    <a:lnTo>
                      <a:pt x="6" y="412"/>
                    </a:lnTo>
                    <a:lnTo>
                      <a:pt x="2" y="464"/>
                    </a:lnTo>
                    <a:lnTo>
                      <a:pt x="0" y="512"/>
                    </a:lnTo>
                    <a:lnTo>
                      <a:pt x="0" y="512"/>
                    </a:lnTo>
                    <a:lnTo>
                      <a:pt x="0" y="518"/>
                    </a:lnTo>
                    <a:lnTo>
                      <a:pt x="0" y="518"/>
                    </a:lnTo>
                    <a:lnTo>
                      <a:pt x="0" y="532"/>
                    </a:lnTo>
                    <a:lnTo>
                      <a:pt x="6" y="544"/>
                    </a:lnTo>
                    <a:lnTo>
                      <a:pt x="12" y="554"/>
                    </a:lnTo>
                    <a:lnTo>
                      <a:pt x="20" y="566"/>
                    </a:lnTo>
                    <a:lnTo>
                      <a:pt x="32" y="576"/>
                    </a:lnTo>
                    <a:lnTo>
                      <a:pt x="44" y="584"/>
                    </a:lnTo>
                    <a:lnTo>
                      <a:pt x="72" y="600"/>
                    </a:lnTo>
                    <a:lnTo>
                      <a:pt x="102" y="614"/>
                    </a:lnTo>
                    <a:lnTo>
                      <a:pt x="132" y="624"/>
                    </a:lnTo>
                    <a:lnTo>
                      <a:pt x="182" y="640"/>
                    </a:lnTo>
                    <a:lnTo>
                      <a:pt x="182" y="640"/>
                    </a:lnTo>
                    <a:lnTo>
                      <a:pt x="206" y="644"/>
                    </a:lnTo>
                    <a:lnTo>
                      <a:pt x="238" y="652"/>
                    </a:lnTo>
                    <a:lnTo>
                      <a:pt x="314" y="664"/>
                    </a:lnTo>
                    <a:lnTo>
                      <a:pt x="408" y="678"/>
                    </a:lnTo>
                    <a:lnTo>
                      <a:pt x="408" y="678"/>
                    </a:lnTo>
                    <a:lnTo>
                      <a:pt x="408" y="676"/>
                    </a:lnTo>
                    <a:lnTo>
                      <a:pt x="408" y="676"/>
                    </a:lnTo>
                    <a:lnTo>
                      <a:pt x="384" y="672"/>
                    </a:lnTo>
                    <a:lnTo>
                      <a:pt x="362" y="668"/>
                    </a:lnTo>
                    <a:lnTo>
                      <a:pt x="338" y="662"/>
                    </a:lnTo>
                    <a:lnTo>
                      <a:pt x="316" y="654"/>
                    </a:lnTo>
                    <a:lnTo>
                      <a:pt x="294" y="644"/>
                    </a:lnTo>
                    <a:lnTo>
                      <a:pt x="274" y="634"/>
                    </a:lnTo>
                    <a:lnTo>
                      <a:pt x="254" y="622"/>
                    </a:lnTo>
                    <a:lnTo>
                      <a:pt x="234" y="608"/>
                    </a:lnTo>
                    <a:lnTo>
                      <a:pt x="234" y="608"/>
                    </a:lnTo>
                    <a:lnTo>
                      <a:pt x="204" y="594"/>
                    </a:lnTo>
                    <a:lnTo>
                      <a:pt x="178" y="578"/>
                    </a:lnTo>
                    <a:lnTo>
                      <a:pt x="152" y="562"/>
                    </a:lnTo>
                    <a:lnTo>
                      <a:pt x="130" y="540"/>
                    </a:lnTo>
                    <a:lnTo>
                      <a:pt x="108" y="518"/>
                    </a:lnTo>
                    <a:lnTo>
                      <a:pt x="100" y="504"/>
                    </a:lnTo>
                    <a:lnTo>
                      <a:pt x="92" y="490"/>
                    </a:lnTo>
                    <a:lnTo>
                      <a:pt x="84" y="474"/>
                    </a:lnTo>
                    <a:lnTo>
                      <a:pt x="78" y="458"/>
                    </a:lnTo>
                    <a:lnTo>
                      <a:pt x="72" y="440"/>
                    </a:lnTo>
                    <a:lnTo>
                      <a:pt x="68" y="422"/>
                    </a:lnTo>
                    <a:lnTo>
                      <a:pt x="68" y="422"/>
                    </a:lnTo>
                    <a:lnTo>
                      <a:pt x="64" y="396"/>
                    </a:lnTo>
                    <a:lnTo>
                      <a:pt x="60" y="370"/>
                    </a:lnTo>
                    <a:lnTo>
                      <a:pt x="56" y="316"/>
                    </a:lnTo>
                    <a:lnTo>
                      <a:pt x="56" y="264"/>
                    </a:lnTo>
                    <a:lnTo>
                      <a:pt x="60" y="210"/>
                    </a:lnTo>
                    <a:lnTo>
                      <a:pt x="66" y="158"/>
                    </a:lnTo>
                    <a:lnTo>
                      <a:pt x="76" y="106"/>
                    </a:lnTo>
                    <a:lnTo>
                      <a:pt x="9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5" name="Google Shape;535;p21"/>
              <p:cNvSpPr/>
              <p:nvPr/>
            </p:nvSpPr>
            <p:spPr>
              <a:xfrm>
                <a:off x="1728788" y="3117850"/>
                <a:ext cx="209550" cy="215900"/>
              </a:xfrm>
              <a:custGeom>
                <a:avLst/>
                <a:gdLst/>
                <a:ahLst/>
                <a:cxnLst/>
                <a:rect l="l" t="t" r="r" b="b"/>
                <a:pathLst>
                  <a:path w="132" h="136" extrusionOk="0">
                    <a:moveTo>
                      <a:pt x="28" y="0"/>
                    </a:moveTo>
                    <a:lnTo>
                      <a:pt x="4" y="26"/>
                    </a:lnTo>
                    <a:lnTo>
                      <a:pt x="4" y="26"/>
                    </a:lnTo>
                    <a:lnTo>
                      <a:pt x="2" y="32"/>
                    </a:lnTo>
                    <a:lnTo>
                      <a:pt x="0" y="48"/>
                    </a:lnTo>
                    <a:lnTo>
                      <a:pt x="0" y="56"/>
                    </a:lnTo>
                    <a:lnTo>
                      <a:pt x="2" y="66"/>
                    </a:lnTo>
                    <a:lnTo>
                      <a:pt x="6" y="72"/>
                    </a:lnTo>
                    <a:lnTo>
                      <a:pt x="14" y="78"/>
                    </a:lnTo>
                    <a:lnTo>
                      <a:pt x="14" y="78"/>
                    </a:lnTo>
                    <a:lnTo>
                      <a:pt x="28" y="86"/>
                    </a:lnTo>
                    <a:lnTo>
                      <a:pt x="40" y="94"/>
                    </a:lnTo>
                    <a:lnTo>
                      <a:pt x="44" y="104"/>
                    </a:lnTo>
                    <a:lnTo>
                      <a:pt x="46" y="108"/>
                    </a:lnTo>
                    <a:lnTo>
                      <a:pt x="44" y="112"/>
                    </a:lnTo>
                    <a:lnTo>
                      <a:pt x="44" y="112"/>
                    </a:lnTo>
                    <a:lnTo>
                      <a:pt x="42" y="116"/>
                    </a:lnTo>
                    <a:lnTo>
                      <a:pt x="38" y="118"/>
                    </a:lnTo>
                    <a:lnTo>
                      <a:pt x="34" y="116"/>
                    </a:lnTo>
                    <a:lnTo>
                      <a:pt x="30" y="118"/>
                    </a:lnTo>
                    <a:lnTo>
                      <a:pt x="30" y="118"/>
                    </a:lnTo>
                    <a:lnTo>
                      <a:pt x="26" y="122"/>
                    </a:lnTo>
                    <a:lnTo>
                      <a:pt x="24" y="126"/>
                    </a:lnTo>
                    <a:lnTo>
                      <a:pt x="24" y="130"/>
                    </a:lnTo>
                    <a:lnTo>
                      <a:pt x="24" y="130"/>
                    </a:lnTo>
                    <a:lnTo>
                      <a:pt x="34" y="132"/>
                    </a:lnTo>
                    <a:lnTo>
                      <a:pt x="56" y="134"/>
                    </a:lnTo>
                    <a:lnTo>
                      <a:pt x="70" y="136"/>
                    </a:lnTo>
                    <a:lnTo>
                      <a:pt x="84" y="134"/>
                    </a:lnTo>
                    <a:lnTo>
                      <a:pt x="98" y="130"/>
                    </a:lnTo>
                    <a:lnTo>
                      <a:pt x="108" y="124"/>
                    </a:lnTo>
                    <a:lnTo>
                      <a:pt x="108" y="124"/>
                    </a:lnTo>
                    <a:lnTo>
                      <a:pt x="116" y="116"/>
                    </a:lnTo>
                    <a:lnTo>
                      <a:pt x="122" y="108"/>
                    </a:lnTo>
                    <a:lnTo>
                      <a:pt x="128" y="98"/>
                    </a:lnTo>
                    <a:lnTo>
                      <a:pt x="130" y="88"/>
                    </a:lnTo>
                    <a:lnTo>
                      <a:pt x="132" y="78"/>
                    </a:lnTo>
                    <a:lnTo>
                      <a:pt x="132" y="68"/>
                    </a:lnTo>
                    <a:lnTo>
                      <a:pt x="130" y="58"/>
                    </a:lnTo>
                    <a:lnTo>
                      <a:pt x="128" y="48"/>
                    </a:lnTo>
                    <a:lnTo>
                      <a:pt x="128" y="48"/>
                    </a:lnTo>
                    <a:lnTo>
                      <a:pt x="126" y="42"/>
                    </a:lnTo>
                    <a:lnTo>
                      <a:pt x="122" y="38"/>
                    </a:lnTo>
                    <a:lnTo>
                      <a:pt x="108" y="30"/>
                    </a:lnTo>
                    <a:lnTo>
                      <a:pt x="92" y="22"/>
                    </a:lnTo>
                    <a:lnTo>
                      <a:pt x="74" y="14"/>
                    </a:lnTo>
                    <a:lnTo>
                      <a:pt x="42" y="4"/>
                    </a:lnTo>
                    <a:lnTo>
                      <a:pt x="28" y="0"/>
                    </a:lnTo>
                    <a:lnTo>
                      <a:pt x="2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6" name="Google Shape;536;p21"/>
              <p:cNvSpPr/>
              <p:nvPr/>
            </p:nvSpPr>
            <p:spPr>
              <a:xfrm>
                <a:off x="1897063" y="5324475"/>
                <a:ext cx="98425" cy="146050"/>
              </a:xfrm>
              <a:custGeom>
                <a:avLst/>
                <a:gdLst/>
                <a:ahLst/>
                <a:cxnLst/>
                <a:rect l="l" t="t" r="r" b="b"/>
                <a:pathLst>
                  <a:path w="62" h="92" extrusionOk="0">
                    <a:moveTo>
                      <a:pt x="12" y="0"/>
                    </a:moveTo>
                    <a:lnTo>
                      <a:pt x="0" y="92"/>
                    </a:lnTo>
                    <a:lnTo>
                      <a:pt x="62" y="92"/>
                    </a:lnTo>
                    <a:lnTo>
                      <a:pt x="54" y="0"/>
                    </a:lnTo>
                    <a:lnTo>
                      <a:pt x="12" y="0"/>
                    </a:lnTo>
                    <a:close/>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7" name="Google Shape;537;p21"/>
              <p:cNvSpPr/>
              <p:nvPr/>
            </p:nvSpPr>
            <p:spPr>
              <a:xfrm>
                <a:off x="1281113" y="1876425"/>
                <a:ext cx="231775" cy="241300"/>
              </a:xfrm>
              <a:custGeom>
                <a:avLst/>
                <a:gdLst/>
                <a:ahLst/>
                <a:cxnLst/>
                <a:rect l="l" t="t" r="r" b="b"/>
                <a:pathLst>
                  <a:path w="146" h="152" extrusionOk="0">
                    <a:moveTo>
                      <a:pt x="14" y="0"/>
                    </a:moveTo>
                    <a:lnTo>
                      <a:pt x="0" y="34"/>
                    </a:lnTo>
                    <a:lnTo>
                      <a:pt x="0" y="34"/>
                    </a:lnTo>
                    <a:lnTo>
                      <a:pt x="20" y="48"/>
                    </a:lnTo>
                    <a:lnTo>
                      <a:pt x="68" y="82"/>
                    </a:lnTo>
                    <a:lnTo>
                      <a:pt x="94" y="102"/>
                    </a:lnTo>
                    <a:lnTo>
                      <a:pt x="118" y="122"/>
                    </a:lnTo>
                    <a:lnTo>
                      <a:pt x="136" y="138"/>
                    </a:lnTo>
                    <a:lnTo>
                      <a:pt x="146" y="152"/>
                    </a:lnTo>
                    <a:lnTo>
                      <a:pt x="146" y="90"/>
                    </a:lnTo>
                    <a:lnTo>
                      <a:pt x="146" y="90"/>
                    </a:lnTo>
                    <a:lnTo>
                      <a:pt x="134" y="76"/>
                    </a:lnTo>
                    <a:lnTo>
                      <a:pt x="100" y="46"/>
                    </a:lnTo>
                    <a:lnTo>
                      <a:pt x="80" y="30"/>
                    </a:lnTo>
                    <a:lnTo>
                      <a:pt x="58" y="16"/>
                    </a:lnTo>
                    <a:lnTo>
                      <a:pt x="34" y="4"/>
                    </a:lnTo>
                    <a:lnTo>
                      <a:pt x="24" y="2"/>
                    </a:lnTo>
                    <a:lnTo>
                      <a:pt x="14" y="0"/>
                    </a:lnTo>
                    <a:lnTo>
                      <a:pt x="14"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538" name="Google Shape;538;p21"/>
            <p:cNvGrpSpPr/>
            <p:nvPr/>
          </p:nvGrpSpPr>
          <p:grpSpPr>
            <a:xfrm>
              <a:off x="7323911" y="1442645"/>
              <a:ext cx="2277278" cy="3051502"/>
              <a:chOff x="4625976" y="1616075"/>
              <a:chExt cx="2867025" cy="3841750"/>
            </a:xfrm>
          </p:grpSpPr>
          <p:sp>
            <p:nvSpPr>
              <p:cNvPr id="539" name="Google Shape;539;p21"/>
              <p:cNvSpPr/>
              <p:nvPr/>
            </p:nvSpPr>
            <p:spPr>
              <a:xfrm>
                <a:off x="5553076" y="2282825"/>
                <a:ext cx="225425" cy="930275"/>
              </a:xfrm>
              <a:custGeom>
                <a:avLst/>
                <a:gdLst/>
                <a:ahLst/>
                <a:cxnLst/>
                <a:rect l="l" t="t" r="r" b="b"/>
                <a:pathLst>
                  <a:path w="142" h="586" extrusionOk="0">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0" name="Google Shape;540;p21"/>
              <p:cNvSpPr/>
              <p:nvPr/>
            </p:nvSpPr>
            <p:spPr>
              <a:xfrm>
                <a:off x="5553076" y="2282825"/>
                <a:ext cx="225425" cy="930275"/>
              </a:xfrm>
              <a:custGeom>
                <a:avLst/>
                <a:gdLst/>
                <a:ahLst/>
                <a:cxnLst/>
                <a:rect l="l" t="t" r="r" b="b"/>
                <a:pathLst>
                  <a:path w="142" h="586" extrusionOk="0">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1" name="Google Shape;541;p21"/>
              <p:cNvSpPr/>
              <p:nvPr/>
            </p:nvSpPr>
            <p:spPr>
              <a:xfrm>
                <a:off x="7019926" y="5216525"/>
                <a:ext cx="381000" cy="234950"/>
              </a:xfrm>
              <a:custGeom>
                <a:avLst/>
                <a:gdLst/>
                <a:ahLst/>
                <a:cxnLst/>
                <a:rect l="l" t="t" r="r" b="b"/>
                <a:pathLst>
                  <a:path w="240" h="148" extrusionOk="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2" name="Google Shape;542;p21"/>
              <p:cNvSpPr/>
              <p:nvPr/>
            </p:nvSpPr>
            <p:spPr>
              <a:xfrm>
                <a:off x="7019926" y="5216525"/>
                <a:ext cx="381000" cy="234950"/>
              </a:xfrm>
              <a:custGeom>
                <a:avLst/>
                <a:gdLst/>
                <a:ahLst/>
                <a:cxnLst/>
                <a:rect l="l" t="t" r="r" b="b"/>
                <a:pathLst>
                  <a:path w="240" h="148" extrusionOk="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3" name="Google Shape;543;p21"/>
              <p:cNvSpPr/>
              <p:nvPr/>
            </p:nvSpPr>
            <p:spPr>
              <a:xfrm>
                <a:off x="7016751" y="5318125"/>
                <a:ext cx="384175" cy="133350"/>
              </a:xfrm>
              <a:custGeom>
                <a:avLst/>
                <a:gdLst/>
                <a:ahLst/>
                <a:cxnLst/>
                <a:rect l="l" t="t" r="r" b="b"/>
                <a:pathLst>
                  <a:path w="242" h="84" extrusionOk="0">
                    <a:moveTo>
                      <a:pt x="94" y="38"/>
                    </a:moveTo>
                    <a:lnTo>
                      <a:pt x="94" y="38"/>
                    </a:lnTo>
                    <a:lnTo>
                      <a:pt x="80" y="36"/>
                    </a:lnTo>
                    <a:lnTo>
                      <a:pt x="80" y="36"/>
                    </a:lnTo>
                    <a:lnTo>
                      <a:pt x="68" y="42"/>
                    </a:lnTo>
                    <a:lnTo>
                      <a:pt x="54" y="46"/>
                    </a:lnTo>
                    <a:lnTo>
                      <a:pt x="32" y="48"/>
                    </a:lnTo>
                    <a:lnTo>
                      <a:pt x="32" y="48"/>
                    </a:lnTo>
                    <a:lnTo>
                      <a:pt x="18" y="50"/>
                    </a:lnTo>
                    <a:lnTo>
                      <a:pt x="10" y="56"/>
                    </a:lnTo>
                    <a:lnTo>
                      <a:pt x="4" y="60"/>
                    </a:lnTo>
                    <a:lnTo>
                      <a:pt x="2" y="66"/>
                    </a:lnTo>
                    <a:lnTo>
                      <a:pt x="0" y="72"/>
                    </a:lnTo>
                    <a:lnTo>
                      <a:pt x="0" y="78"/>
                    </a:lnTo>
                    <a:lnTo>
                      <a:pt x="2" y="82"/>
                    </a:lnTo>
                    <a:lnTo>
                      <a:pt x="2" y="82"/>
                    </a:lnTo>
                    <a:lnTo>
                      <a:pt x="6" y="84"/>
                    </a:lnTo>
                    <a:lnTo>
                      <a:pt x="196" y="84"/>
                    </a:lnTo>
                    <a:lnTo>
                      <a:pt x="196" y="84"/>
                    </a:lnTo>
                    <a:lnTo>
                      <a:pt x="224" y="78"/>
                    </a:lnTo>
                    <a:lnTo>
                      <a:pt x="224" y="78"/>
                    </a:lnTo>
                    <a:lnTo>
                      <a:pt x="232" y="74"/>
                    </a:lnTo>
                    <a:lnTo>
                      <a:pt x="238" y="68"/>
                    </a:lnTo>
                    <a:lnTo>
                      <a:pt x="240" y="62"/>
                    </a:lnTo>
                    <a:lnTo>
                      <a:pt x="242" y="54"/>
                    </a:lnTo>
                    <a:lnTo>
                      <a:pt x="242" y="54"/>
                    </a:lnTo>
                    <a:lnTo>
                      <a:pt x="238" y="24"/>
                    </a:lnTo>
                    <a:lnTo>
                      <a:pt x="234" y="0"/>
                    </a:lnTo>
                    <a:lnTo>
                      <a:pt x="234" y="0"/>
                    </a:lnTo>
                    <a:lnTo>
                      <a:pt x="220" y="10"/>
                    </a:lnTo>
                    <a:lnTo>
                      <a:pt x="204" y="18"/>
                    </a:lnTo>
                    <a:lnTo>
                      <a:pt x="186" y="26"/>
                    </a:lnTo>
                    <a:lnTo>
                      <a:pt x="168" y="32"/>
                    </a:lnTo>
                    <a:lnTo>
                      <a:pt x="150" y="36"/>
                    </a:lnTo>
                    <a:lnTo>
                      <a:pt x="130" y="38"/>
                    </a:lnTo>
                    <a:lnTo>
                      <a:pt x="112" y="38"/>
                    </a:lnTo>
                    <a:lnTo>
                      <a:pt x="94" y="38"/>
                    </a:lnTo>
                    <a:lnTo>
                      <a:pt x="94"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4" name="Google Shape;544;p21"/>
              <p:cNvSpPr/>
              <p:nvPr/>
            </p:nvSpPr>
            <p:spPr>
              <a:xfrm>
                <a:off x="7051676" y="4159250"/>
                <a:ext cx="314325" cy="1098550"/>
              </a:xfrm>
              <a:custGeom>
                <a:avLst/>
                <a:gdLst/>
                <a:ahLst/>
                <a:cxnLst/>
                <a:rect l="l" t="t" r="r" b="b"/>
                <a:pathLst>
                  <a:path w="198" h="692" extrusionOk="0">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5" name="Google Shape;545;p21"/>
              <p:cNvSpPr/>
              <p:nvPr/>
            </p:nvSpPr>
            <p:spPr>
              <a:xfrm>
                <a:off x="7051676" y="4159250"/>
                <a:ext cx="314325" cy="1098550"/>
              </a:xfrm>
              <a:custGeom>
                <a:avLst/>
                <a:gdLst/>
                <a:ahLst/>
                <a:cxnLst/>
                <a:rect l="l" t="t" r="r" b="b"/>
                <a:pathLst>
                  <a:path w="198" h="692" extrusionOk="0">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6" name="Google Shape;546;p21"/>
              <p:cNvSpPr/>
              <p:nvPr/>
            </p:nvSpPr>
            <p:spPr>
              <a:xfrm>
                <a:off x="6407151" y="5232400"/>
                <a:ext cx="400050" cy="219075"/>
              </a:xfrm>
              <a:custGeom>
                <a:avLst/>
                <a:gdLst/>
                <a:ahLst/>
                <a:cxnLst/>
                <a:rect l="l" t="t" r="r" b="b"/>
                <a:pathLst>
                  <a:path w="252" h="138" extrusionOk="0">
                    <a:moveTo>
                      <a:pt x="168" y="0"/>
                    </a:moveTo>
                    <a:lnTo>
                      <a:pt x="168" y="0"/>
                    </a:lnTo>
                    <a:lnTo>
                      <a:pt x="162" y="12"/>
                    </a:lnTo>
                    <a:lnTo>
                      <a:pt x="152" y="28"/>
                    </a:lnTo>
                    <a:lnTo>
                      <a:pt x="136" y="44"/>
                    </a:lnTo>
                    <a:lnTo>
                      <a:pt x="118" y="60"/>
                    </a:lnTo>
                    <a:lnTo>
                      <a:pt x="96" y="74"/>
                    </a:lnTo>
                    <a:lnTo>
                      <a:pt x="76" y="86"/>
                    </a:lnTo>
                    <a:lnTo>
                      <a:pt x="58" y="96"/>
                    </a:lnTo>
                    <a:lnTo>
                      <a:pt x="48" y="98"/>
                    </a:lnTo>
                    <a:lnTo>
                      <a:pt x="40" y="98"/>
                    </a:lnTo>
                    <a:lnTo>
                      <a:pt x="40" y="98"/>
                    </a:lnTo>
                    <a:lnTo>
                      <a:pt x="26" y="100"/>
                    </a:lnTo>
                    <a:lnTo>
                      <a:pt x="16" y="104"/>
                    </a:lnTo>
                    <a:lnTo>
                      <a:pt x="10" y="108"/>
                    </a:lnTo>
                    <a:lnTo>
                      <a:pt x="4" y="112"/>
                    </a:lnTo>
                    <a:lnTo>
                      <a:pt x="2" y="116"/>
                    </a:lnTo>
                    <a:lnTo>
                      <a:pt x="0" y="120"/>
                    </a:lnTo>
                    <a:lnTo>
                      <a:pt x="0" y="124"/>
                    </a:lnTo>
                    <a:lnTo>
                      <a:pt x="0" y="124"/>
                    </a:lnTo>
                    <a:lnTo>
                      <a:pt x="18" y="132"/>
                    </a:lnTo>
                    <a:lnTo>
                      <a:pt x="36" y="138"/>
                    </a:lnTo>
                    <a:lnTo>
                      <a:pt x="138" y="138"/>
                    </a:lnTo>
                    <a:lnTo>
                      <a:pt x="138" y="138"/>
                    </a:lnTo>
                    <a:lnTo>
                      <a:pt x="196" y="136"/>
                    </a:lnTo>
                    <a:lnTo>
                      <a:pt x="228" y="132"/>
                    </a:lnTo>
                    <a:lnTo>
                      <a:pt x="244" y="130"/>
                    </a:lnTo>
                    <a:lnTo>
                      <a:pt x="248" y="128"/>
                    </a:lnTo>
                    <a:lnTo>
                      <a:pt x="248" y="128"/>
                    </a:lnTo>
                    <a:lnTo>
                      <a:pt x="252" y="102"/>
                    </a:lnTo>
                    <a:lnTo>
                      <a:pt x="252" y="78"/>
                    </a:lnTo>
                    <a:lnTo>
                      <a:pt x="252" y="56"/>
                    </a:lnTo>
                    <a:lnTo>
                      <a:pt x="252" y="38"/>
                    </a:lnTo>
                    <a:lnTo>
                      <a:pt x="248" y="14"/>
                    </a:lnTo>
                    <a:lnTo>
                      <a:pt x="246" y="6"/>
                    </a:lnTo>
                    <a:lnTo>
                      <a:pt x="16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7" name="Google Shape;547;p21"/>
              <p:cNvSpPr/>
              <p:nvPr/>
            </p:nvSpPr>
            <p:spPr>
              <a:xfrm>
                <a:off x="6407151" y="5359400"/>
                <a:ext cx="400050" cy="92075"/>
              </a:xfrm>
              <a:custGeom>
                <a:avLst/>
                <a:gdLst/>
                <a:ahLst/>
                <a:cxnLst/>
                <a:rect l="l" t="t" r="r" b="b"/>
                <a:pathLst>
                  <a:path w="252" h="58" extrusionOk="0">
                    <a:moveTo>
                      <a:pt x="70" y="18"/>
                    </a:moveTo>
                    <a:lnTo>
                      <a:pt x="70" y="18"/>
                    </a:lnTo>
                    <a:lnTo>
                      <a:pt x="58" y="16"/>
                    </a:lnTo>
                    <a:lnTo>
                      <a:pt x="58" y="16"/>
                    </a:lnTo>
                    <a:lnTo>
                      <a:pt x="48" y="18"/>
                    </a:lnTo>
                    <a:lnTo>
                      <a:pt x="40" y="18"/>
                    </a:lnTo>
                    <a:lnTo>
                      <a:pt x="40" y="18"/>
                    </a:lnTo>
                    <a:lnTo>
                      <a:pt x="26" y="20"/>
                    </a:lnTo>
                    <a:lnTo>
                      <a:pt x="16" y="24"/>
                    </a:lnTo>
                    <a:lnTo>
                      <a:pt x="10" y="28"/>
                    </a:lnTo>
                    <a:lnTo>
                      <a:pt x="4" y="32"/>
                    </a:lnTo>
                    <a:lnTo>
                      <a:pt x="2" y="36"/>
                    </a:lnTo>
                    <a:lnTo>
                      <a:pt x="0" y="40"/>
                    </a:lnTo>
                    <a:lnTo>
                      <a:pt x="0" y="44"/>
                    </a:lnTo>
                    <a:lnTo>
                      <a:pt x="0" y="44"/>
                    </a:lnTo>
                    <a:lnTo>
                      <a:pt x="18" y="52"/>
                    </a:lnTo>
                    <a:lnTo>
                      <a:pt x="36" y="58"/>
                    </a:lnTo>
                    <a:lnTo>
                      <a:pt x="138" y="58"/>
                    </a:lnTo>
                    <a:lnTo>
                      <a:pt x="138" y="58"/>
                    </a:lnTo>
                    <a:lnTo>
                      <a:pt x="196" y="56"/>
                    </a:lnTo>
                    <a:lnTo>
                      <a:pt x="228" y="52"/>
                    </a:lnTo>
                    <a:lnTo>
                      <a:pt x="244" y="50"/>
                    </a:lnTo>
                    <a:lnTo>
                      <a:pt x="248" y="48"/>
                    </a:lnTo>
                    <a:lnTo>
                      <a:pt x="248" y="48"/>
                    </a:lnTo>
                    <a:lnTo>
                      <a:pt x="250" y="22"/>
                    </a:lnTo>
                    <a:lnTo>
                      <a:pt x="252" y="0"/>
                    </a:lnTo>
                    <a:lnTo>
                      <a:pt x="252" y="0"/>
                    </a:lnTo>
                    <a:lnTo>
                      <a:pt x="232" y="8"/>
                    </a:lnTo>
                    <a:lnTo>
                      <a:pt x="210" y="16"/>
                    </a:lnTo>
                    <a:lnTo>
                      <a:pt x="186" y="20"/>
                    </a:lnTo>
                    <a:lnTo>
                      <a:pt x="164" y="22"/>
                    </a:lnTo>
                    <a:lnTo>
                      <a:pt x="140" y="22"/>
                    </a:lnTo>
                    <a:lnTo>
                      <a:pt x="118" y="22"/>
                    </a:lnTo>
                    <a:lnTo>
                      <a:pt x="70" y="18"/>
                    </a:lnTo>
                    <a:lnTo>
                      <a:pt x="70" y="1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8" name="Google Shape;548;p21"/>
              <p:cNvSpPr/>
              <p:nvPr/>
            </p:nvSpPr>
            <p:spPr>
              <a:xfrm>
                <a:off x="6664326" y="4232275"/>
                <a:ext cx="238125" cy="1035050"/>
              </a:xfrm>
              <a:custGeom>
                <a:avLst/>
                <a:gdLst/>
                <a:ahLst/>
                <a:cxnLst/>
                <a:rect l="l" t="t" r="r" b="b"/>
                <a:pathLst>
                  <a:path w="150" h="652" extrusionOk="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9" name="Google Shape;549;p21"/>
              <p:cNvSpPr/>
              <p:nvPr/>
            </p:nvSpPr>
            <p:spPr>
              <a:xfrm>
                <a:off x="6664326" y="4232275"/>
                <a:ext cx="238125" cy="1035050"/>
              </a:xfrm>
              <a:custGeom>
                <a:avLst/>
                <a:gdLst/>
                <a:ahLst/>
                <a:cxnLst/>
                <a:rect l="l" t="t" r="r" b="b"/>
                <a:pathLst>
                  <a:path w="150" h="652" extrusionOk="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0" name="Google Shape;550;p21"/>
              <p:cNvSpPr/>
              <p:nvPr/>
            </p:nvSpPr>
            <p:spPr>
              <a:xfrm>
                <a:off x="6838951" y="4521200"/>
                <a:ext cx="47625" cy="409575"/>
              </a:xfrm>
              <a:custGeom>
                <a:avLst/>
                <a:gdLst/>
                <a:ahLst/>
                <a:cxnLst/>
                <a:rect l="l" t="t" r="r" b="b"/>
                <a:pathLst>
                  <a:path w="30" h="258" extrusionOk="0">
                    <a:moveTo>
                      <a:pt x="0" y="256"/>
                    </a:moveTo>
                    <a:lnTo>
                      <a:pt x="0" y="256"/>
                    </a:lnTo>
                    <a:lnTo>
                      <a:pt x="0" y="258"/>
                    </a:lnTo>
                    <a:lnTo>
                      <a:pt x="0" y="258"/>
                    </a:lnTo>
                    <a:lnTo>
                      <a:pt x="0" y="256"/>
                    </a:lnTo>
                    <a:close/>
                    <a:moveTo>
                      <a:pt x="30" y="0"/>
                    </a:moveTo>
                    <a:lnTo>
                      <a:pt x="30" y="0"/>
                    </a:lnTo>
                    <a:lnTo>
                      <a:pt x="0" y="256"/>
                    </a:lnTo>
                    <a:lnTo>
                      <a:pt x="0" y="256"/>
                    </a:lnTo>
                    <a:lnTo>
                      <a:pt x="30" y="0"/>
                    </a:lnTo>
                    <a:lnTo>
                      <a:pt x="30" y="0"/>
                    </a:lnTo>
                    <a:lnTo>
                      <a:pt x="3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1" name="Google Shape;551;p21"/>
              <p:cNvSpPr/>
              <p:nvPr/>
            </p:nvSpPr>
            <p:spPr>
              <a:xfrm>
                <a:off x="6838951" y="492760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2" name="Google Shape;552;p21"/>
              <p:cNvSpPr/>
              <p:nvPr/>
            </p:nvSpPr>
            <p:spPr>
              <a:xfrm>
                <a:off x="6838951" y="4521200"/>
                <a:ext cx="47625" cy="406400"/>
              </a:xfrm>
              <a:custGeom>
                <a:avLst/>
                <a:gdLst/>
                <a:ahLst/>
                <a:cxnLst/>
                <a:rect l="l" t="t" r="r" b="b"/>
                <a:pathLst>
                  <a:path w="30" h="256" extrusionOk="0">
                    <a:moveTo>
                      <a:pt x="30" y="0"/>
                    </a:moveTo>
                    <a:lnTo>
                      <a:pt x="30" y="0"/>
                    </a:lnTo>
                    <a:lnTo>
                      <a:pt x="0" y="256"/>
                    </a:lnTo>
                    <a:lnTo>
                      <a:pt x="0" y="256"/>
                    </a:lnTo>
                    <a:lnTo>
                      <a:pt x="30" y="0"/>
                    </a:lnTo>
                    <a:lnTo>
                      <a:pt x="30" y="0"/>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3" name="Google Shape;553;p21"/>
              <p:cNvSpPr/>
              <p:nvPr/>
            </p:nvSpPr>
            <p:spPr>
              <a:xfrm>
                <a:off x="6664326" y="4508500"/>
                <a:ext cx="222250" cy="533400"/>
              </a:xfrm>
              <a:custGeom>
                <a:avLst/>
                <a:gdLst/>
                <a:ahLst/>
                <a:cxnLst/>
                <a:rect l="l" t="t" r="r" b="b"/>
                <a:pathLst>
                  <a:path w="140" h="336" extrusionOk="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4" name="Google Shape;554;p21"/>
              <p:cNvSpPr/>
              <p:nvPr/>
            </p:nvSpPr>
            <p:spPr>
              <a:xfrm>
                <a:off x="6664326" y="4508500"/>
                <a:ext cx="222250" cy="533400"/>
              </a:xfrm>
              <a:custGeom>
                <a:avLst/>
                <a:gdLst/>
                <a:ahLst/>
                <a:cxnLst/>
                <a:rect l="l" t="t" r="r" b="b"/>
                <a:pathLst>
                  <a:path w="140" h="336" extrusionOk="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5" name="Google Shape;555;p21"/>
              <p:cNvSpPr/>
              <p:nvPr/>
            </p:nvSpPr>
            <p:spPr>
              <a:xfrm>
                <a:off x="7366001" y="5216525"/>
                <a:ext cx="0" cy="6350"/>
              </a:xfrm>
              <a:custGeom>
                <a:avLst/>
                <a:gdLst/>
                <a:ahLst/>
                <a:cxnLst/>
                <a:rect l="l" t="t" r="r" b="b"/>
                <a:pathLst>
                  <a:path w="120000" h="4" extrusionOk="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6" name="Google Shape;556;p21"/>
              <p:cNvSpPr/>
              <p:nvPr/>
            </p:nvSpPr>
            <p:spPr>
              <a:xfrm>
                <a:off x="7366001" y="5216525"/>
                <a:ext cx="0" cy="6350"/>
              </a:xfrm>
              <a:custGeom>
                <a:avLst/>
                <a:gdLst/>
                <a:ahLst/>
                <a:cxnLst/>
                <a:rect l="l" t="t" r="r" b="b"/>
                <a:pathLst>
                  <a:path w="120000" h="4" extrusionOk="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7" name="Google Shape;557;p21"/>
              <p:cNvSpPr/>
              <p:nvPr/>
            </p:nvSpPr>
            <p:spPr>
              <a:xfrm>
                <a:off x="7112001" y="4508500"/>
                <a:ext cx="254000" cy="714375"/>
              </a:xfrm>
              <a:custGeom>
                <a:avLst/>
                <a:gdLst/>
                <a:ahLst/>
                <a:cxnLst/>
                <a:rect l="l" t="t" r="r" b="b"/>
                <a:pathLst>
                  <a:path w="160" h="450" extrusionOk="0">
                    <a:moveTo>
                      <a:pt x="156" y="418"/>
                    </a:moveTo>
                    <a:lnTo>
                      <a:pt x="156" y="418"/>
                    </a:lnTo>
                    <a:lnTo>
                      <a:pt x="160" y="450"/>
                    </a:lnTo>
                    <a:lnTo>
                      <a:pt x="160" y="450"/>
                    </a:lnTo>
                    <a:lnTo>
                      <a:pt x="160" y="450"/>
                    </a:lnTo>
                    <a:lnTo>
                      <a:pt x="160" y="448"/>
                    </a:lnTo>
                    <a:lnTo>
                      <a:pt x="160" y="448"/>
                    </a:lnTo>
                    <a:lnTo>
                      <a:pt x="160" y="446"/>
                    </a:lnTo>
                    <a:lnTo>
                      <a:pt x="160" y="446"/>
                    </a:lnTo>
                    <a:lnTo>
                      <a:pt x="156" y="418"/>
                    </a:lnTo>
                    <a:lnTo>
                      <a:pt x="156" y="418"/>
                    </a:lnTo>
                    <a:close/>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8" name="Google Shape;558;p21"/>
              <p:cNvSpPr/>
              <p:nvPr/>
            </p:nvSpPr>
            <p:spPr>
              <a:xfrm>
                <a:off x="7359651" y="5172075"/>
                <a:ext cx="6350" cy="50800"/>
              </a:xfrm>
              <a:custGeom>
                <a:avLst/>
                <a:gdLst/>
                <a:ahLst/>
                <a:cxnLst/>
                <a:rect l="l" t="t" r="r" b="b"/>
                <a:pathLst>
                  <a:path w="4" h="32" extrusionOk="0">
                    <a:moveTo>
                      <a:pt x="0" y="0"/>
                    </a:moveTo>
                    <a:lnTo>
                      <a:pt x="0" y="0"/>
                    </a:lnTo>
                    <a:lnTo>
                      <a:pt x="4" y="32"/>
                    </a:lnTo>
                    <a:lnTo>
                      <a:pt x="4" y="32"/>
                    </a:lnTo>
                    <a:lnTo>
                      <a:pt x="4" y="32"/>
                    </a:lnTo>
                    <a:lnTo>
                      <a:pt x="4" y="30"/>
                    </a:lnTo>
                    <a:lnTo>
                      <a:pt x="4" y="30"/>
                    </a:lnTo>
                    <a:lnTo>
                      <a:pt x="4" y="28"/>
                    </a:lnTo>
                    <a:lnTo>
                      <a:pt x="4" y="28"/>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9" name="Google Shape;559;p21"/>
              <p:cNvSpPr/>
              <p:nvPr/>
            </p:nvSpPr>
            <p:spPr>
              <a:xfrm>
                <a:off x="7112001" y="4508500"/>
                <a:ext cx="241300" cy="615950"/>
              </a:xfrm>
              <a:custGeom>
                <a:avLst/>
                <a:gdLst/>
                <a:ahLst/>
                <a:cxnLst/>
                <a:rect l="l" t="t" r="r" b="b"/>
                <a:pathLst>
                  <a:path w="152" h="388" extrusionOk="0">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0" name="Google Shape;560;p21"/>
              <p:cNvSpPr/>
              <p:nvPr/>
            </p:nvSpPr>
            <p:spPr>
              <a:xfrm>
                <a:off x="6530976" y="3521075"/>
                <a:ext cx="850900" cy="1003300"/>
              </a:xfrm>
              <a:custGeom>
                <a:avLst/>
                <a:gdLst/>
                <a:ahLst/>
                <a:cxnLst/>
                <a:rect l="l" t="t" r="r" b="b"/>
                <a:pathLst>
                  <a:path w="536" h="632" extrusionOk="0">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1" name="Google Shape;561;p21"/>
              <p:cNvSpPr/>
              <p:nvPr/>
            </p:nvSpPr>
            <p:spPr>
              <a:xfrm>
                <a:off x="6530976" y="3521075"/>
                <a:ext cx="850900" cy="1003300"/>
              </a:xfrm>
              <a:custGeom>
                <a:avLst/>
                <a:gdLst/>
                <a:ahLst/>
                <a:cxnLst/>
                <a:rect l="l" t="t" r="r" b="b"/>
                <a:pathLst>
                  <a:path w="536" h="632" extrusionOk="0">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2" name="Google Shape;562;p21"/>
              <p:cNvSpPr/>
              <p:nvPr/>
            </p:nvSpPr>
            <p:spPr>
              <a:xfrm>
                <a:off x="7321551" y="3886200"/>
                <a:ext cx="60325" cy="622300"/>
              </a:xfrm>
              <a:custGeom>
                <a:avLst/>
                <a:gdLst/>
                <a:ahLst/>
                <a:cxnLst/>
                <a:rect l="l" t="t" r="r" b="b"/>
                <a:pathLst>
                  <a:path w="38" h="392" extrusionOk="0">
                    <a:moveTo>
                      <a:pt x="36" y="392"/>
                    </a:moveTo>
                    <a:lnTo>
                      <a:pt x="36" y="392"/>
                    </a:lnTo>
                    <a:lnTo>
                      <a:pt x="0" y="392"/>
                    </a:lnTo>
                    <a:lnTo>
                      <a:pt x="0" y="392"/>
                    </a:lnTo>
                    <a:lnTo>
                      <a:pt x="0" y="392"/>
                    </a:lnTo>
                    <a:lnTo>
                      <a:pt x="36" y="392"/>
                    </a:lnTo>
                    <a:close/>
                    <a:moveTo>
                      <a:pt x="36" y="392"/>
                    </a:moveTo>
                    <a:lnTo>
                      <a:pt x="36" y="392"/>
                    </a:lnTo>
                    <a:lnTo>
                      <a:pt x="36" y="392"/>
                    </a:lnTo>
                    <a:lnTo>
                      <a:pt x="36" y="392"/>
                    </a:lnTo>
                    <a:lnTo>
                      <a:pt x="36" y="392"/>
                    </a:lnTo>
                    <a:close/>
                    <a:moveTo>
                      <a:pt x="38" y="392"/>
                    </a:moveTo>
                    <a:lnTo>
                      <a:pt x="38" y="392"/>
                    </a:lnTo>
                    <a:lnTo>
                      <a:pt x="36" y="392"/>
                    </a:lnTo>
                    <a:lnTo>
                      <a:pt x="36" y="392"/>
                    </a:lnTo>
                    <a:lnTo>
                      <a:pt x="38" y="392"/>
                    </a:lnTo>
                    <a:close/>
                    <a:moveTo>
                      <a:pt x="38" y="392"/>
                    </a:moveTo>
                    <a:lnTo>
                      <a:pt x="38" y="392"/>
                    </a:lnTo>
                    <a:lnTo>
                      <a:pt x="38" y="392"/>
                    </a:lnTo>
                    <a:lnTo>
                      <a:pt x="38" y="392"/>
                    </a:lnTo>
                    <a:lnTo>
                      <a:pt x="38" y="392"/>
                    </a:lnTo>
                    <a:close/>
                    <a:moveTo>
                      <a:pt x="22" y="0"/>
                    </a:moveTo>
                    <a:lnTo>
                      <a:pt x="22" y="0"/>
                    </a:lnTo>
                    <a:lnTo>
                      <a:pt x="18" y="4"/>
                    </a:lnTo>
                    <a:lnTo>
                      <a:pt x="18" y="4"/>
                    </a:lnTo>
                    <a:lnTo>
                      <a:pt x="38" y="390"/>
                    </a:lnTo>
                    <a:lnTo>
                      <a:pt x="38" y="390"/>
                    </a:lnTo>
                    <a:lnTo>
                      <a:pt x="22"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3" name="Google Shape;563;p21"/>
              <p:cNvSpPr/>
              <p:nvPr/>
            </p:nvSpPr>
            <p:spPr>
              <a:xfrm>
                <a:off x="7321551" y="4508500"/>
                <a:ext cx="57150" cy="0"/>
              </a:xfrm>
              <a:custGeom>
                <a:avLst/>
                <a:gdLst/>
                <a:ahLst/>
                <a:cxnLst/>
                <a:rect l="l" t="t" r="r" b="b"/>
                <a:pathLst>
                  <a:path w="36" h="120000" extrusionOk="0">
                    <a:moveTo>
                      <a:pt x="36" y="0"/>
                    </a:moveTo>
                    <a:lnTo>
                      <a:pt x="36" y="0"/>
                    </a:lnTo>
                    <a:lnTo>
                      <a:pt x="0" y="0"/>
                    </a:lnTo>
                    <a:lnTo>
                      <a:pt x="0" y="0"/>
                    </a:lnTo>
                    <a:lnTo>
                      <a:pt x="0" y="0"/>
                    </a:lnTo>
                    <a:lnTo>
                      <a:pt x="3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4" name="Google Shape;564;p21"/>
              <p:cNvSpPr/>
              <p:nvPr/>
            </p:nvSpPr>
            <p:spPr>
              <a:xfrm>
                <a:off x="7378701" y="4508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5" name="Google Shape;565;p21"/>
              <p:cNvSpPr/>
              <p:nvPr/>
            </p:nvSpPr>
            <p:spPr>
              <a:xfrm>
                <a:off x="7378701" y="450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6" name="Google Shape;566;p21"/>
              <p:cNvSpPr/>
              <p:nvPr/>
            </p:nvSpPr>
            <p:spPr>
              <a:xfrm>
                <a:off x="7381876" y="4508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7" name="Google Shape;567;p21"/>
              <p:cNvSpPr/>
              <p:nvPr/>
            </p:nvSpPr>
            <p:spPr>
              <a:xfrm>
                <a:off x="7350126" y="3886200"/>
                <a:ext cx="31750" cy="619125"/>
              </a:xfrm>
              <a:custGeom>
                <a:avLst/>
                <a:gdLst/>
                <a:ahLst/>
                <a:cxnLst/>
                <a:rect l="l" t="t" r="r" b="b"/>
                <a:pathLst>
                  <a:path w="20" h="390" extrusionOk="0">
                    <a:moveTo>
                      <a:pt x="4" y="0"/>
                    </a:moveTo>
                    <a:lnTo>
                      <a:pt x="4" y="0"/>
                    </a:lnTo>
                    <a:lnTo>
                      <a:pt x="0" y="4"/>
                    </a:lnTo>
                    <a:lnTo>
                      <a:pt x="0" y="4"/>
                    </a:lnTo>
                    <a:lnTo>
                      <a:pt x="20" y="390"/>
                    </a:lnTo>
                    <a:lnTo>
                      <a:pt x="20" y="39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8" name="Google Shape;568;p21"/>
              <p:cNvSpPr/>
              <p:nvPr/>
            </p:nvSpPr>
            <p:spPr>
              <a:xfrm>
                <a:off x="7143751" y="4508500"/>
                <a:ext cx="177800" cy="9525"/>
              </a:xfrm>
              <a:custGeom>
                <a:avLst/>
                <a:gdLst/>
                <a:ahLst/>
                <a:cxnLst/>
                <a:rect l="l" t="t" r="r" b="b"/>
                <a:pathLst>
                  <a:path w="112" h="6" extrusionOk="0">
                    <a:moveTo>
                      <a:pt x="112" y="0"/>
                    </a:moveTo>
                    <a:lnTo>
                      <a:pt x="112" y="0"/>
                    </a:lnTo>
                    <a:lnTo>
                      <a:pt x="0" y="6"/>
                    </a:lnTo>
                    <a:lnTo>
                      <a:pt x="0" y="6"/>
                    </a:lnTo>
                    <a:lnTo>
                      <a:pt x="0" y="6"/>
                    </a:lnTo>
                    <a:lnTo>
                      <a:pt x="0" y="6"/>
                    </a:lnTo>
                    <a:lnTo>
                      <a:pt x="112" y="0"/>
                    </a:lnTo>
                    <a:lnTo>
                      <a:pt x="112" y="0"/>
                    </a:lnTo>
                    <a:close/>
                  </a:path>
                </a:pathLst>
              </a:custGeom>
              <a:solidFill>
                <a:srgbClr val="D4A38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9" name="Google Shape;569;p21"/>
              <p:cNvSpPr/>
              <p:nvPr/>
            </p:nvSpPr>
            <p:spPr>
              <a:xfrm>
                <a:off x="7143751" y="4508500"/>
                <a:ext cx="177800" cy="9525"/>
              </a:xfrm>
              <a:custGeom>
                <a:avLst/>
                <a:gdLst/>
                <a:ahLst/>
                <a:cxnLst/>
                <a:rect l="l" t="t" r="r" b="b"/>
                <a:pathLst>
                  <a:path w="112" h="6" extrusionOk="0">
                    <a:moveTo>
                      <a:pt x="112" y="0"/>
                    </a:moveTo>
                    <a:lnTo>
                      <a:pt x="112" y="0"/>
                    </a:lnTo>
                    <a:lnTo>
                      <a:pt x="0" y="6"/>
                    </a:lnTo>
                    <a:lnTo>
                      <a:pt x="0" y="6"/>
                    </a:lnTo>
                    <a:lnTo>
                      <a:pt x="0" y="6"/>
                    </a:lnTo>
                    <a:lnTo>
                      <a:pt x="0" y="6"/>
                    </a:lnTo>
                    <a:lnTo>
                      <a:pt x="112" y="0"/>
                    </a:lnTo>
                    <a:lnTo>
                      <a:pt x="11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0" name="Google Shape;570;p21"/>
              <p:cNvSpPr/>
              <p:nvPr/>
            </p:nvSpPr>
            <p:spPr>
              <a:xfrm>
                <a:off x="6924676" y="3549650"/>
                <a:ext cx="457200" cy="968375"/>
              </a:xfrm>
              <a:custGeom>
                <a:avLst/>
                <a:gdLst/>
                <a:ahLst/>
                <a:cxnLst/>
                <a:rect l="l" t="t" r="r" b="b"/>
                <a:pathLst>
                  <a:path w="288" h="610" extrusionOk="0">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1" name="Google Shape;571;p21"/>
              <p:cNvSpPr/>
              <p:nvPr/>
            </p:nvSpPr>
            <p:spPr>
              <a:xfrm>
                <a:off x="6924676" y="3549650"/>
                <a:ext cx="457200" cy="968375"/>
              </a:xfrm>
              <a:custGeom>
                <a:avLst/>
                <a:gdLst/>
                <a:ahLst/>
                <a:cxnLst/>
                <a:rect l="l" t="t" r="r" b="b"/>
                <a:pathLst>
                  <a:path w="288" h="610" extrusionOk="0">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2" name="Google Shape;572;p21"/>
              <p:cNvSpPr/>
              <p:nvPr/>
            </p:nvSpPr>
            <p:spPr>
              <a:xfrm>
                <a:off x="6461126" y="3025775"/>
                <a:ext cx="19050" cy="19050"/>
              </a:xfrm>
              <a:custGeom>
                <a:avLst/>
                <a:gdLst/>
                <a:ahLst/>
                <a:cxnLst/>
                <a:rect l="l" t="t" r="r" b="b"/>
                <a:pathLst>
                  <a:path w="12" h="12" extrusionOk="0">
                    <a:moveTo>
                      <a:pt x="0" y="12"/>
                    </a:moveTo>
                    <a:lnTo>
                      <a:pt x="0" y="12"/>
                    </a:lnTo>
                    <a:lnTo>
                      <a:pt x="0" y="12"/>
                    </a:lnTo>
                    <a:lnTo>
                      <a:pt x="0" y="12"/>
                    </a:lnTo>
                    <a:lnTo>
                      <a:pt x="2" y="8"/>
                    </a:lnTo>
                    <a:lnTo>
                      <a:pt x="2" y="8"/>
                    </a:lnTo>
                    <a:lnTo>
                      <a:pt x="2" y="10"/>
                    </a:lnTo>
                    <a:lnTo>
                      <a:pt x="2" y="10"/>
                    </a:lnTo>
                    <a:lnTo>
                      <a:pt x="4" y="6"/>
                    </a:lnTo>
                    <a:lnTo>
                      <a:pt x="4" y="6"/>
                    </a:lnTo>
                    <a:lnTo>
                      <a:pt x="8" y="4"/>
                    </a:lnTo>
                    <a:lnTo>
                      <a:pt x="10" y="2"/>
                    </a:lnTo>
                    <a:lnTo>
                      <a:pt x="10" y="2"/>
                    </a:lnTo>
                    <a:lnTo>
                      <a:pt x="12" y="0"/>
                    </a:lnTo>
                    <a:lnTo>
                      <a:pt x="12" y="0"/>
                    </a:lnTo>
                    <a:lnTo>
                      <a:pt x="2" y="2"/>
                    </a:lnTo>
                    <a:lnTo>
                      <a:pt x="2" y="2"/>
                    </a:lnTo>
                    <a:lnTo>
                      <a:pt x="0" y="10"/>
                    </a:lnTo>
                    <a:lnTo>
                      <a:pt x="0" y="1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3" name="Google Shape;573;p21"/>
              <p:cNvSpPr/>
              <p:nvPr/>
            </p:nvSpPr>
            <p:spPr>
              <a:xfrm>
                <a:off x="6080126" y="2489200"/>
                <a:ext cx="736600" cy="749300"/>
              </a:xfrm>
              <a:custGeom>
                <a:avLst/>
                <a:gdLst/>
                <a:ahLst/>
                <a:cxnLst/>
                <a:rect l="l" t="t" r="r" b="b"/>
                <a:pathLst>
                  <a:path w="464" h="472" extrusionOk="0">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4" name="Google Shape;574;p21"/>
              <p:cNvSpPr/>
              <p:nvPr/>
            </p:nvSpPr>
            <p:spPr>
              <a:xfrm>
                <a:off x="6080126" y="2489200"/>
                <a:ext cx="736600" cy="749300"/>
              </a:xfrm>
              <a:custGeom>
                <a:avLst/>
                <a:gdLst/>
                <a:ahLst/>
                <a:cxnLst/>
                <a:rect l="l" t="t" r="r" b="b"/>
                <a:pathLst>
                  <a:path w="464" h="472" extrusionOk="0">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5" name="Google Shape;575;p21"/>
              <p:cNvSpPr/>
              <p:nvPr/>
            </p:nvSpPr>
            <p:spPr>
              <a:xfrm>
                <a:off x="6080126" y="3140075"/>
                <a:ext cx="60325" cy="57150"/>
              </a:xfrm>
              <a:custGeom>
                <a:avLst/>
                <a:gdLst/>
                <a:ahLst/>
                <a:cxnLst/>
                <a:rect l="l" t="t" r="r" b="b"/>
                <a:pathLst>
                  <a:path w="38" h="36" extrusionOk="0">
                    <a:moveTo>
                      <a:pt x="36" y="36"/>
                    </a:moveTo>
                    <a:lnTo>
                      <a:pt x="36" y="36"/>
                    </a:lnTo>
                    <a:lnTo>
                      <a:pt x="38" y="36"/>
                    </a:lnTo>
                    <a:lnTo>
                      <a:pt x="38" y="36"/>
                    </a:lnTo>
                    <a:lnTo>
                      <a:pt x="36" y="36"/>
                    </a:lnTo>
                    <a:close/>
                    <a:moveTo>
                      <a:pt x="36" y="36"/>
                    </a:moveTo>
                    <a:lnTo>
                      <a:pt x="36" y="36"/>
                    </a:lnTo>
                    <a:lnTo>
                      <a:pt x="36" y="36"/>
                    </a:lnTo>
                    <a:lnTo>
                      <a:pt x="36" y="36"/>
                    </a:lnTo>
                    <a:lnTo>
                      <a:pt x="36" y="36"/>
                    </a:lnTo>
                    <a:close/>
                    <a:moveTo>
                      <a:pt x="36" y="36"/>
                    </a:moveTo>
                    <a:lnTo>
                      <a:pt x="36" y="36"/>
                    </a:lnTo>
                    <a:lnTo>
                      <a:pt x="36" y="36"/>
                    </a:lnTo>
                    <a:lnTo>
                      <a:pt x="36" y="36"/>
                    </a:lnTo>
                    <a:lnTo>
                      <a:pt x="36" y="36"/>
                    </a:lnTo>
                    <a:close/>
                    <a:moveTo>
                      <a:pt x="34" y="36"/>
                    </a:moveTo>
                    <a:lnTo>
                      <a:pt x="34" y="36"/>
                    </a:lnTo>
                    <a:lnTo>
                      <a:pt x="36" y="36"/>
                    </a:lnTo>
                    <a:lnTo>
                      <a:pt x="36" y="36"/>
                    </a:lnTo>
                    <a:lnTo>
                      <a:pt x="34" y="36"/>
                    </a:lnTo>
                    <a:close/>
                    <a:moveTo>
                      <a:pt x="34" y="36"/>
                    </a:moveTo>
                    <a:lnTo>
                      <a:pt x="34" y="36"/>
                    </a:lnTo>
                    <a:lnTo>
                      <a:pt x="34" y="36"/>
                    </a:lnTo>
                    <a:lnTo>
                      <a:pt x="34" y="36"/>
                    </a:lnTo>
                    <a:lnTo>
                      <a:pt x="34" y="36"/>
                    </a:lnTo>
                    <a:close/>
                    <a:moveTo>
                      <a:pt x="34" y="36"/>
                    </a:moveTo>
                    <a:lnTo>
                      <a:pt x="34" y="36"/>
                    </a:lnTo>
                    <a:lnTo>
                      <a:pt x="34" y="36"/>
                    </a:lnTo>
                    <a:lnTo>
                      <a:pt x="34" y="36"/>
                    </a:lnTo>
                    <a:lnTo>
                      <a:pt x="34" y="36"/>
                    </a:lnTo>
                    <a:close/>
                    <a:moveTo>
                      <a:pt x="32" y="36"/>
                    </a:moveTo>
                    <a:lnTo>
                      <a:pt x="32" y="36"/>
                    </a:lnTo>
                    <a:lnTo>
                      <a:pt x="32" y="36"/>
                    </a:lnTo>
                    <a:lnTo>
                      <a:pt x="32" y="36"/>
                    </a:lnTo>
                    <a:lnTo>
                      <a:pt x="32" y="36"/>
                    </a:lnTo>
                    <a:close/>
                    <a:moveTo>
                      <a:pt x="30" y="34"/>
                    </a:moveTo>
                    <a:lnTo>
                      <a:pt x="30" y="34"/>
                    </a:lnTo>
                    <a:lnTo>
                      <a:pt x="32" y="36"/>
                    </a:lnTo>
                    <a:lnTo>
                      <a:pt x="32" y="36"/>
                    </a:lnTo>
                    <a:lnTo>
                      <a:pt x="30" y="34"/>
                    </a:lnTo>
                    <a:close/>
                    <a:moveTo>
                      <a:pt x="2" y="4"/>
                    </a:moveTo>
                    <a:lnTo>
                      <a:pt x="2" y="4"/>
                    </a:lnTo>
                    <a:lnTo>
                      <a:pt x="6" y="14"/>
                    </a:lnTo>
                    <a:lnTo>
                      <a:pt x="12" y="22"/>
                    </a:lnTo>
                    <a:lnTo>
                      <a:pt x="20" y="30"/>
                    </a:lnTo>
                    <a:lnTo>
                      <a:pt x="30" y="34"/>
                    </a:lnTo>
                    <a:lnTo>
                      <a:pt x="30" y="34"/>
                    </a:lnTo>
                    <a:lnTo>
                      <a:pt x="20" y="30"/>
                    </a:lnTo>
                    <a:lnTo>
                      <a:pt x="12" y="22"/>
                    </a:lnTo>
                    <a:lnTo>
                      <a:pt x="6" y="14"/>
                    </a:lnTo>
                    <a:lnTo>
                      <a:pt x="2" y="4"/>
                    </a:lnTo>
                    <a:close/>
                    <a:moveTo>
                      <a:pt x="2" y="4"/>
                    </a:moveTo>
                    <a:lnTo>
                      <a:pt x="2" y="4"/>
                    </a:lnTo>
                    <a:lnTo>
                      <a:pt x="2" y="4"/>
                    </a:lnTo>
                    <a:lnTo>
                      <a:pt x="2" y="4"/>
                    </a:lnTo>
                    <a:lnTo>
                      <a:pt x="2" y="4"/>
                    </a:lnTo>
                    <a:close/>
                    <a:moveTo>
                      <a:pt x="2" y="2"/>
                    </a:moveTo>
                    <a:lnTo>
                      <a:pt x="2" y="2"/>
                    </a:lnTo>
                    <a:lnTo>
                      <a:pt x="2" y="4"/>
                    </a:lnTo>
                    <a:lnTo>
                      <a:pt x="2" y="4"/>
                    </a:lnTo>
                    <a:lnTo>
                      <a:pt x="2" y="2"/>
                    </a:lnTo>
                    <a:close/>
                    <a:moveTo>
                      <a:pt x="0" y="2"/>
                    </a:moveTo>
                    <a:lnTo>
                      <a:pt x="0" y="2"/>
                    </a:lnTo>
                    <a:lnTo>
                      <a:pt x="2" y="2"/>
                    </a:lnTo>
                    <a:lnTo>
                      <a:pt x="2" y="2"/>
                    </a:lnTo>
                    <a:lnTo>
                      <a:pt x="0"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6" name="Google Shape;576;p21"/>
              <p:cNvSpPr/>
              <p:nvPr/>
            </p:nvSpPr>
            <p:spPr>
              <a:xfrm>
                <a:off x="6137276" y="31972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7" name="Google Shape;577;p21"/>
              <p:cNvSpPr/>
              <p:nvPr/>
            </p:nvSpPr>
            <p:spPr>
              <a:xfrm>
                <a:off x="613727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8" name="Google Shape;578;p21"/>
              <p:cNvSpPr/>
              <p:nvPr/>
            </p:nvSpPr>
            <p:spPr>
              <a:xfrm>
                <a:off x="613727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9" name="Google Shape;579;p21"/>
              <p:cNvSpPr/>
              <p:nvPr/>
            </p:nvSpPr>
            <p:spPr>
              <a:xfrm>
                <a:off x="6134101" y="31972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0" name="Google Shape;580;p21"/>
              <p:cNvSpPr/>
              <p:nvPr/>
            </p:nvSpPr>
            <p:spPr>
              <a:xfrm>
                <a:off x="6134101"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1" name="Google Shape;581;p21"/>
              <p:cNvSpPr/>
              <p:nvPr/>
            </p:nvSpPr>
            <p:spPr>
              <a:xfrm>
                <a:off x="6134101"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2" name="Google Shape;582;p21"/>
              <p:cNvSpPr/>
              <p:nvPr/>
            </p:nvSpPr>
            <p:spPr>
              <a:xfrm>
                <a:off x="613092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3" name="Google Shape;583;p21"/>
              <p:cNvSpPr/>
              <p:nvPr/>
            </p:nvSpPr>
            <p:spPr>
              <a:xfrm>
                <a:off x="6127751" y="3194050"/>
                <a:ext cx="3175" cy="3175"/>
              </a:xfrm>
              <a:custGeom>
                <a:avLst/>
                <a:gdLst/>
                <a:ahLst/>
                <a:cxnLst/>
                <a:rect l="l" t="t" r="r" b="b"/>
                <a:pathLst>
                  <a:path w="2" h="2" extrusionOk="0">
                    <a:moveTo>
                      <a:pt x="0" y="0"/>
                    </a:moveTo>
                    <a:lnTo>
                      <a:pt x="0" y="0"/>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4" name="Google Shape;584;p21"/>
              <p:cNvSpPr/>
              <p:nvPr/>
            </p:nvSpPr>
            <p:spPr>
              <a:xfrm>
                <a:off x="6083301" y="3146425"/>
                <a:ext cx="44450" cy="47625"/>
              </a:xfrm>
              <a:custGeom>
                <a:avLst/>
                <a:gdLst/>
                <a:ahLst/>
                <a:cxnLst/>
                <a:rect l="l" t="t" r="r" b="b"/>
                <a:pathLst>
                  <a:path w="28" h="30" extrusionOk="0">
                    <a:moveTo>
                      <a:pt x="0" y="0"/>
                    </a:moveTo>
                    <a:lnTo>
                      <a:pt x="0" y="0"/>
                    </a:lnTo>
                    <a:lnTo>
                      <a:pt x="4" y="10"/>
                    </a:lnTo>
                    <a:lnTo>
                      <a:pt x="10" y="18"/>
                    </a:lnTo>
                    <a:lnTo>
                      <a:pt x="18" y="26"/>
                    </a:lnTo>
                    <a:lnTo>
                      <a:pt x="28" y="30"/>
                    </a:lnTo>
                    <a:lnTo>
                      <a:pt x="28" y="30"/>
                    </a:lnTo>
                    <a:lnTo>
                      <a:pt x="18" y="26"/>
                    </a:lnTo>
                    <a:lnTo>
                      <a:pt x="10" y="18"/>
                    </a:lnTo>
                    <a:lnTo>
                      <a:pt x="4"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5" name="Google Shape;585;p21"/>
              <p:cNvSpPr/>
              <p:nvPr/>
            </p:nvSpPr>
            <p:spPr>
              <a:xfrm>
                <a:off x="6083301" y="31464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6" name="Google Shape;586;p21"/>
              <p:cNvSpPr/>
              <p:nvPr/>
            </p:nvSpPr>
            <p:spPr>
              <a:xfrm>
                <a:off x="6083301" y="314325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7" name="Google Shape;587;p21"/>
              <p:cNvSpPr/>
              <p:nvPr/>
            </p:nvSpPr>
            <p:spPr>
              <a:xfrm>
                <a:off x="6080126" y="314325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8" name="Google Shape;588;p21"/>
              <p:cNvSpPr/>
              <p:nvPr/>
            </p:nvSpPr>
            <p:spPr>
              <a:xfrm>
                <a:off x="6080126" y="31432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9" name="Google Shape;589;p21"/>
              <p:cNvSpPr/>
              <p:nvPr/>
            </p:nvSpPr>
            <p:spPr>
              <a:xfrm>
                <a:off x="6080126" y="31432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0" name="Google Shape;590;p21"/>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1" name="Google Shape;591;p21"/>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2" name="Google Shape;592;p21"/>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3" name="Google Shape;593;p21"/>
              <p:cNvSpPr/>
              <p:nvPr/>
            </p:nvSpPr>
            <p:spPr>
              <a:xfrm>
                <a:off x="6080126" y="3016250"/>
                <a:ext cx="508000" cy="222250"/>
              </a:xfrm>
              <a:custGeom>
                <a:avLst/>
                <a:gdLst/>
                <a:ahLst/>
                <a:cxnLst/>
                <a:rect l="l" t="t" r="r" b="b"/>
                <a:pathLst>
                  <a:path w="320" h="140" extrusionOk="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close/>
                  </a:path>
                </a:pathLst>
              </a:custGeom>
              <a:solidFill>
                <a:srgbClr val="B4B4B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4" name="Google Shape;594;p21"/>
              <p:cNvSpPr/>
              <p:nvPr/>
            </p:nvSpPr>
            <p:spPr>
              <a:xfrm>
                <a:off x="6080126" y="3016250"/>
                <a:ext cx="508000" cy="222250"/>
              </a:xfrm>
              <a:custGeom>
                <a:avLst/>
                <a:gdLst/>
                <a:ahLst/>
                <a:cxnLst/>
                <a:rect l="l" t="t" r="r" b="b"/>
                <a:pathLst>
                  <a:path w="320" h="140" extrusionOk="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5" name="Google Shape;595;p21"/>
              <p:cNvSpPr/>
              <p:nvPr/>
            </p:nvSpPr>
            <p:spPr>
              <a:xfrm>
                <a:off x="6530976" y="2384425"/>
                <a:ext cx="835025" cy="1181100"/>
              </a:xfrm>
              <a:custGeom>
                <a:avLst/>
                <a:gdLst/>
                <a:ahLst/>
                <a:cxnLst/>
                <a:rect l="l" t="t" r="r" b="b"/>
                <a:pathLst>
                  <a:path w="526" h="744" extrusionOk="0">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6" name="Google Shape;596;p21"/>
              <p:cNvSpPr/>
              <p:nvPr/>
            </p:nvSpPr>
            <p:spPr>
              <a:xfrm>
                <a:off x="6530976" y="2384425"/>
                <a:ext cx="835025" cy="1181100"/>
              </a:xfrm>
              <a:custGeom>
                <a:avLst/>
                <a:gdLst/>
                <a:ahLst/>
                <a:cxnLst/>
                <a:rect l="l" t="t" r="r" b="b"/>
                <a:pathLst>
                  <a:path w="526" h="744" extrusionOk="0">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7" name="Google Shape;597;p21"/>
              <p:cNvSpPr/>
              <p:nvPr/>
            </p:nvSpPr>
            <p:spPr>
              <a:xfrm>
                <a:off x="6940551" y="3536950"/>
                <a:ext cx="339725" cy="47625"/>
              </a:xfrm>
              <a:custGeom>
                <a:avLst/>
                <a:gdLst/>
                <a:ahLst/>
                <a:cxnLst/>
                <a:rect l="l" t="t" r="r" b="b"/>
                <a:pathLst>
                  <a:path w="214" h="30" extrusionOk="0">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close/>
                  </a:path>
                </a:pathLst>
              </a:custGeom>
              <a:solidFill>
                <a:srgbClr val="3B3B3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8" name="Google Shape;598;p21"/>
              <p:cNvSpPr/>
              <p:nvPr/>
            </p:nvSpPr>
            <p:spPr>
              <a:xfrm>
                <a:off x="6940551" y="3536950"/>
                <a:ext cx="339725" cy="47625"/>
              </a:xfrm>
              <a:custGeom>
                <a:avLst/>
                <a:gdLst/>
                <a:ahLst/>
                <a:cxnLst/>
                <a:rect l="l" t="t" r="r" b="b"/>
                <a:pathLst>
                  <a:path w="214" h="30" extrusionOk="0">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9" name="Google Shape;599;p21"/>
              <p:cNvSpPr/>
              <p:nvPr/>
            </p:nvSpPr>
            <p:spPr>
              <a:xfrm>
                <a:off x="6972301" y="2895600"/>
                <a:ext cx="311150" cy="669925"/>
              </a:xfrm>
              <a:custGeom>
                <a:avLst/>
                <a:gdLst/>
                <a:ahLst/>
                <a:cxnLst/>
                <a:rect l="l" t="t" r="r" b="b"/>
                <a:pathLst>
                  <a:path w="196" h="422" extrusionOk="0">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close/>
                  </a:path>
                </a:pathLst>
              </a:custGeom>
              <a:solidFill>
                <a:srgbClr val="B4B4B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0" name="Google Shape;600;p21"/>
              <p:cNvSpPr/>
              <p:nvPr/>
            </p:nvSpPr>
            <p:spPr>
              <a:xfrm>
                <a:off x="6972301" y="2895600"/>
                <a:ext cx="311150" cy="669925"/>
              </a:xfrm>
              <a:custGeom>
                <a:avLst/>
                <a:gdLst/>
                <a:ahLst/>
                <a:cxnLst/>
                <a:rect l="l" t="t" r="r" b="b"/>
                <a:pathLst>
                  <a:path w="196" h="422" extrusionOk="0">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1" name="Google Shape;601;p21"/>
              <p:cNvSpPr/>
              <p:nvPr/>
            </p:nvSpPr>
            <p:spPr>
              <a:xfrm>
                <a:off x="6645276" y="1828800"/>
                <a:ext cx="517525" cy="498475"/>
              </a:xfrm>
              <a:custGeom>
                <a:avLst/>
                <a:gdLst/>
                <a:ahLst/>
                <a:cxnLst/>
                <a:rect l="l" t="t" r="r" b="b"/>
                <a:pathLst>
                  <a:path w="326" h="314" extrusionOk="0">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2" name="Google Shape;602;p21"/>
              <p:cNvSpPr/>
              <p:nvPr/>
            </p:nvSpPr>
            <p:spPr>
              <a:xfrm>
                <a:off x="6645276" y="1828800"/>
                <a:ext cx="517525" cy="498475"/>
              </a:xfrm>
              <a:custGeom>
                <a:avLst/>
                <a:gdLst/>
                <a:ahLst/>
                <a:cxnLst/>
                <a:rect l="l" t="t" r="r" b="b"/>
                <a:pathLst>
                  <a:path w="326" h="314" extrusionOk="0">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3" name="Google Shape;603;p21"/>
              <p:cNvSpPr/>
              <p:nvPr/>
            </p:nvSpPr>
            <p:spPr>
              <a:xfrm>
                <a:off x="6683376" y="1955800"/>
                <a:ext cx="358775" cy="422275"/>
              </a:xfrm>
              <a:custGeom>
                <a:avLst/>
                <a:gdLst/>
                <a:ahLst/>
                <a:cxnLst/>
                <a:rect l="l" t="t" r="r" b="b"/>
                <a:pathLst>
                  <a:path w="226" h="266" extrusionOk="0">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4" name="Google Shape;604;p21"/>
              <p:cNvSpPr/>
              <p:nvPr/>
            </p:nvSpPr>
            <p:spPr>
              <a:xfrm>
                <a:off x="6683376" y="1955800"/>
                <a:ext cx="358775" cy="422275"/>
              </a:xfrm>
              <a:custGeom>
                <a:avLst/>
                <a:gdLst/>
                <a:ahLst/>
                <a:cxnLst/>
                <a:rect l="l" t="t" r="r" b="b"/>
                <a:pathLst>
                  <a:path w="226" h="266" extrusionOk="0">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5" name="Google Shape;605;p21"/>
              <p:cNvSpPr/>
              <p:nvPr/>
            </p:nvSpPr>
            <p:spPr>
              <a:xfrm>
                <a:off x="6832601" y="2193925"/>
                <a:ext cx="190500" cy="333375"/>
              </a:xfrm>
              <a:custGeom>
                <a:avLst/>
                <a:gdLst/>
                <a:ahLst/>
                <a:cxnLst/>
                <a:rect l="l" t="t" r="r" b="b"/>
                <a:pathLst>
                  <a:path w="120" h="210" extrusionOk="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6" name="Google Shape;606;p21"/>
              <p:cNvSpPr/>
              <p:nvPr/>
            </p:nvSpPr>
            <p:spPr>
              <a:xfrm>
                <a:off x="6832601" y="2193925"/>
                <a:ext cx="190500" cy="333375"/>
              </a:xfrm>
              <a:custGeom>
                <a:avLst/>
                <a:gdLst/>
                <a:ahLst/>
                <a:cxnLst/>
                <a:rect l="l" t="t" r="r" b="b"/>
                <a:pathLst>
                  <a:path w="120" h="210" extrusionOk="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7" name="Google Shape;607;p21"/>
              <p:cNvSpPr/>
              <p:nvPr/>
            </p:nvSpPr>
            <p:spPr>
              <a:xfrm>
                <a:off x="6845301" y="2295525"/>
                <a:ext cx="158750" cy="101600"/>
              </a:xfrm>
              <a:custGeom>
                <a:avLst/>
                <a:gdLst/>
                <a:ahLst/>
                <a:cxnLst/>
                <a:rect l="l" t="t" r="r" b="b"/>
                <a:pathLst>
                  <a:path w="100" h="64" extrusionOk="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8" name="Google Shape;608;p21"/>
              <p:cNvSpPr/>
              <p:nvPr/>
            </p:nvSpPr>
            <p:spPr>
              <a:xfrm>
                <a:off x="6845301" y="2295525"/>
                <a:ext cx="158750" cy="101600"/>
              </a:xfrm>
              <a:custGeom>
                <a:avLst/>
                <a:gdLst/>
                <a:ahLst/>
                <a:cxnLst/>
                <a:rect l="l" t="t" r="r" b="b"/>
                <a:pathLst>
                  <a:path w="100" h="64" extrusionOk="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9" name="Google Shape;609;p21"/>
              <p:cNvSpPr/>
              <p:nvPr/>
            </p:nvSpPr>
            <p:spPr>
              <a:xfrm>
                <a:off x="6677026" y="1885950"/>
                <a:ext cx="425450" cy="244475"/>
              </a:xfrm>
              <a:custGeom>
                <a:avLst/>
                <a:gdLst/>
                <a:ahLst/>
                <a:cxnLst/>
                <a:rect l="l" t="t" r="r" b="b"/>
                <a:pathLst>
                  <a:path w="268" h="154" extrusionOk="0">
                    <a:moveTo>
                      <a:pt x="2" y="42"/>
                    </a:moveTo>
                    <a:lnTo>
                      <a:pt x="0" y="104"/>
                    </a:lnTo>
                    <a:lnTo>
                      <a:pt x="0" y="104"/>
                    </a:lnTo>
                    <a:lnTo>
                      <a:pt x="12" y="100"/>
                    </a:lnTo>
                    <a:lnTo>
                      <a:pt x="22" y="92"/>
                    </a:lnTo>
                    <a:lnTo>
                      <a:pt x="44" y="76"/>
                    </a:lnTo>
                    <a:lnTo>
                      <a:pt x="60" y="60"/>
                    </a:lnTo>
                    <a:lnTo>
                      <a:pt x="66" y="52"/>
                    </a:lnTo>
                    <a:lnTo>
                      <a:pt x="66" y="52"/>
                    </a:lnTo>
                    <a:lnTo>
                      <a:pt x="76" y="64"/>
                    </a:lnTo>
                    <a:lnTo>
                      <a:pt x="86" y="74"/>
                    </a:lnTo>
                    <a:lnTo>
                      <a:pt x="110" y="94"/>
                    </a:lnTo>
                    <a:lnTo>
                      <a:pt x="138" y="112"/>
                    </a:lnTo>
                    <a:lnTo>
                      <a:pt x="166" y="126"/>
                    </a:lnTo>
                    <a:lnTo>
                      <a:pt x="192" y="138"/>
                    </a:lnTo>
                    <a:lnTo>
                      <a:pt x="216" y="148"/>
                    </a:lnTo>
                    <a:lnTo>
                      <a:pt x="236" y="154"/>
                    </a:lnTo>
                    <a:lnTo>
                      <a:pt x="268" y="124"/>
                    </a:lnTo>
                    <a:lnTo>
                      <a:pt x="198" y="0"/>
                    </a:lnTo>
                    <a:lnTo>
                      <a:pt x="2" y="42"/>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0" name="Google Shape;610;p21"/>
              <p:cNvSpPr/>
              <p:nvPr/>
            </p:nvSpPr>
            <p:spPr>
              <a:xfrm>
                <a:off x="6991351" y="2095500"/>
                <a:ext cx="82550" cy="111125"/>
              </a:xfrm>
              <a:custGeom>
                <a:avLst/>
                <a:gdLst/>
                <a:ahLst/>
                <a:cxnLst/>
                <a:rect l="l" t="t" r="r" b="b"/>
                <a:pathLst>
                  <a:path w="52" h="70" extrusionOk="0">
                    <a:moveTo>
                      <a:pt x="12" y="24"/>
                    </a:moveTo>
                    <a:lnTo>
                      <a:pt x="12" y="24"/>
                    </a:lnTo>
                    <a:lnTo>
                      <a:pt x="8" y="28"/>
                    </a:lnTo>
                    <a:lnTo>
                      <a:pt x="4" y="34"/>
                    </a:lnTo>
                    <a:lnTo>
                      <a:pt x="2" y="40"/>
                    </a:lnTo>
                    <a:lnTo>
                      <a:pt x="0" y="48"/>
                    </a:lnTo>
                    <a:lnTo>
                      <a:pt x="2" y="54"/>
                    </a:lnTo>
                    <a:lnTo>
                      <a:pt x="6" y="62"/>
                    </a:lnTo>
                    <a:lnTo>
                      <a:pt x="16" y="68"/>
                    </a:lnTo>
                    <a:lnTo>
                      <a:pt x="16" y="68"/>
                    </a:lnTo>
                    <a:lnTo>
                      <a:pt x="22" y="70"/>
                    </a:lnTo>
                    <a:lnTo>
                      <a:pt x="28" y="70"/>
                    </a:lnTo>
                    <a:lnTo>
                      <a:pt x="34" y="68"/>
                    </a:lnTo>
                    <a:lnTo>
                      <a:pt x="38" y="66"/>
                    </a:lnTo>
                    <a:lnTo>
                      <a:pt x="46" y="58"/>
                    </a:lnTo>
                    <a:lnTo>
                      <a:pt x="50" y="46"/>
                    </a:lnTo>
                    <a:lnTo>
                      <a:pt x="52" y="32"/>
                    </a:lnTo>
                    <a:lnTo>
                      <a:pt x="52" y="20"/>
                    </a:lnTo>
                    <a:lnTo>
                      <a:pt x="50" y="8"/>
                    </a:lnTo>
                    <a:lnTo>
                      <a:pt x="48" y="4"/>
                    </a:lnTo>
                    <a:lnTo>
                      <a:pt x="44" y="2"/>
                    </a:lnTo>
                    <a:lnTo>
                      <a:pt x="44" y="2"/>
                    </a:lnTo>
                    <a:lnTo>
                      <a:pt x="40" y="0"/>
                    </a:lnTo>
                    <a:lnTo>
                      <a:pt x="36" y="2"/>
                    </a:lnTo>
                    <a:lnTo>
                      <a:pt x="26" y="10"/>
                    </a:lnTo>
                    <a:lnTo>
                      <a:pt x="12" y="24"/>
                    </a:lnTo>
                    <a:lnTo>
                      <a:pt x="12" y="2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1" name="Google Shape;611;p21"/>
              <p:cNvSpPr/>
              <p:nvPr/>
            </p:nvSpPr>
            <p:spPr>
              <a:xfrm>
                <a:off x="7197726" y="3632200"/>
                <a:ext cx="203200" cy="336550"/>
              </a:xfrm>
              <a:custGeom>
                <a:avLst/>
                <a:gdLst/>
                <a:ahLst/>
                <a:cxnLst/>
                <a:rect l="l" t="t" r="r" b="b"/>
                <a:pathLst>
                  <a:path w="128" h="212" extrusionOk="0">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2" name="Google Shape;612;p21"/>
              <p:cNvSpPr/>
              <p:nvPr/>
            </p:nvSpPr>
            <p:spPr>
              <a:xfrm>
                <a:off x="7197726" y="3632200"/>
                <a:ext cx="203200" cy="336550"/>
              </a:xfrm>
              <a:custGeom>
                <a:avLst/>
                <a:gdLst/>
                <a:ahLst/>
                <a:cxnLst/>
                <a:rect l="l" t="t" r="r" b="b"/>
                <a:pathLst>
                  <a:path w="128" h="212" extrusionOk="0">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3" name="Google Shape;613;p21"/>
              <p:cNvSpPr/>
              <p:nvPr/>
            </p:nvSpPr>
            <p:spPr>
              <a:xfrm>
                <a:off x="7267576" y="3679825"/>
                <a:ext cx="133350" cy="285750"/>
              </a:xfrm>
              <a:custGeom>
                <a:avLst/>
                <a:gdLst/>
                <a:ahLst/>
                <a:cxnLst/>
                <a:rect l="l" t="t" r="r" b="b"/>
                <a:pathLst>
                  <a:path w="84" h="180" extrusionOk="0">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4" name="Google Shape;614;p21"/>
              <p:cNvSpPr/>
              <p:nvPr/>
            </p:nvSpPr>
            <p:spPr>
              <a:xfrm>
                <a:off x="7267576" y="3679825"/>
                <a:ext cx="133350" cy="285750"/>
              </a:xfrm>
              <a:custGeom>
                <a:avLst/>
                <a:gdLst/>
                <a:ahLst/>
                <a:cxnLst/>
                <a:rect l="l" t="t" r="r" b="b"/>
                <a:pathLst>
                  <a:path w="84" h="180" extrusionOk="0">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5" name="Google Shape;615;p21"/>
              <p:cNvSpPr/>
              <p:nvPr/>
            </p:nvSpPr>
            <p:spPr>
              <a:xfrm>
                <a:off x="7124701" y="2486025"/>
                <a:ext cx="368300" cy="1200150"/>
              </a:xfrm>
              <a:custGeom>
                <a:avLst/>
                <a:gdLst/>
                <a:ahLst/>
                <a:cxnLst/>
                <a:rect l="l" t="t" r="r" b="b"/>
                <a:pathLst>
                  <a:path w="232" h="756" extrusionOk="0">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6" name="Google Shape;616;p21"/>
              <p:cNvSpPr/>
              <p:nvPr/>
            </p:nvSpPr>
            <p:spPr>
              <a:xfrm>
                <a:off x="7124701" y="2486025"/>
                <a:ext cx="368300" cy="1200150"/>
              </a:xfrm>
              <a:custGeom>
                <a:avLst/>
                <a:gdLst/>
                <a:ahLst/>
                <a:cxnLst/>
                <a:rect l="l" t="t" r="r" b="b"/>
                <a:pathLst>
                  <a:path w="232" h="756" extrusionOk="0">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7" name="Google Shape;617;p21"/>
              <p:cNvSpPr/>
              <p:nvPr/>
            </p:nvSpPr>
            <p:spPr>
              <a:xfrm>
                <a:off x="7315201" y="2505075"/>
                <a:ext cx="177800" cy="603250"/>
              </a:xfrm>
              <a:custGeom>
                <a:avLst/>
                <a:gdLst/>
                <a:ahLst/>
                <a:cxnLst/>
                <a:rect l="l" t="t" r="r" b="b"/>
                <a:pathLst>
                  <a:path w="112" h="380" extrusionOk="0">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8" name="Google Shape;618;p21"/>
              <p:cNvSpPr/>
              <p:nvPr/>
            </p:nvSpPr>
            <p:spPr>
              <a:xfrm>
                <a:off x="7315201" y="2505075"/>
                <a:ext cx="177800" cy="603250"/>
              </a:xfrm>
              <a:custGeom>
                <a:avLst/>
                <a:gdLst/>
                <a:ahLst/>
                <a:cxnLst/>
                <a:rect l="l" t="t" r="r" b="b"/>
                <a:pathLst>
                  <a:path w="112" h="380" extrusionOk="0">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9" name="Google Shape;619;p21"/>
              <p:cNvSpPr/>
              <p:nvPr/>
            </p:nvSpPr>
            <p:spPr>
              <a:xfrm>
                <a:off x="7289801" y="2492375"/>
                <a:ext cx="203200" cy="1193800"/>
              </a:xfrm>
              <a:custGeom>
                <a:avLst/>
                <a:gdLst/>
                <a:ahLst/>
                <a:cxnLst/>
                <a:rect l="l" t="t" r="r" b="b"/>
                <a:pathLst>
                  <a:path w="128" h="752" extrusionOk="0">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close/>
                  </a:path>
                </a:pathLst>
              </a:custGeom>
              <a:solidFill>
                <a:srgbClr val="ACAC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0" name="Google Shape;620;p21"/>
              <p:cNvSpPr/>
              <p:nvPr/>
            </p:nvSpPr>
            <p:spPr>
              <a:xfrm>
                <a:off x="7289801" y="2492375"/>
                <a:ext cx="203200" cy="1193800"/>
              </a:xfrm>
              <a:custGeom>
                <a:avLst/>
                <a:gdLst/>
                <a:ahLst/>
                <a:cxnLst/>
                <a:rect l="l" t="t" r="r" b="b"/>
                <a:pathLst>
                  <a:path w="128" h="752" extrusionOk="0">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1" name="Google Shape;621;p21"/>
              <p:cNvSpPr/>
              <p:nvPr/>
            </p:nvSpPr>
            <p:spPr>
              <a:xfrm>
                <a:off x="5997576" y="3057525"/>
                <a:ext cx="139700" cy="193675"/>
              </a:xfrm>
              <a:custGeom>
                <a:avLst/>
                <a:gdLst/>
                <a:ahLst/>
                <a:cxnLst/>
                <a:rect l="l" t="t" r="r" b="b"/>
                <a:pathLst>
                  <a:path w="88" h="122" extrusionOk="0">
                    <a:moveTo>
                      <a:pt x="30" y="2"/>
                    </a:moveTo>
                    <a:lnTo>
                      <a:pt x="30" y="2"/>
                    </a:lnTo>
                    <a:lnTo>
                      <a:pt x="24" y="4"/>
                    </a:lnTo>
                    <a:lnTo>
                      <a:pt x="18" y="8"/>
                    </a:lnTo>
                    <a:lnTo>
                      <a:pt x="12" y="14"/>
                    </a:lnTo>
                    <a:lnTo>
                      <a:pt x="10" y="22"/>
                    </a:lnTo>
                    <a:lnTo>
                      <a:pt x="4" y="42"/>
                    </a:lnTo>
                    <a:lnTo>
                      <a:pt x="2" y="64"/>
                    </a:lnTo>
                    <a:lnTo>
                      <a:pt x="0" y="86"/>
                    </a:lnTo>
                    <a:lnTo>
                      <a:pt x="0" y="104"/>
                    </a:lnTo>
                    <a:lnTo>
                      <a:pt x="2" y="122"/>
                    </a:lnTo>
                    <a:lnTo>
                      <a:pt x="2" y="122"/>
                    </a:lnTo>
                    <a:lnTo>
                      <a:pt x="28" y="104"/>
                    </a:lnTo>
                    <a:lnTo>
                      <a:pt x="54" y="86"/>
                    </a:lnTo>
                    <a:lnTo>
                      <a:pt x="78" y="68"/>
                    </a:lnTo>
                    <a:lnTo>
                      <a:pt x="78" y="68"/>
                    </a:lnTo>
                    <a:lnTo>
                      <a:pt x="86" y="60"/>
                    </a:lnTo>
                    <a:lnTo>
                      <a:pt x="86" y="60"/>
                    </a:lnTo>
                    <a:lnTo>
                      <a:pt x="86" y="48"/>
                    </a:lnTo>
                    <a:lnTo>
                      <a:pt x="88" y="38"/>
                    </a:lnTo>
                    <a:lnTo>
                      <a:pt x="86" y="26"/>
                    </a:lnTo>
                    <a:lnTo>
                      <a:pt x="80" y="14"/>
                    </a:lnTo>
                    <a:lnTo>
                      <a:pt x="76" y="10"/>
                    </a:lnTo>
                    <a:lnTo>
                      <a:pt x="70" y="6"/>
                    </a:lnTo>
                    <a:lnTo>
                      <a:pt x="62" y="2"/>
                    </a:lnTo>
                    <a:lnTo>
                      <a:pt x="54" y="0"/>
                    </a:lnTo>
                    <a:lnTo>
                      <a:pt x="42" y="0"/>
                    </a:lnTo>
                    <a:lnTo>
                      <a:pt x="30" y="2"/>
                    </a:lnTo>
                    <a:lnTo>
                      <a:pt x="3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2" name="Google Shape;622;p21"/>
              <p:cNvSpPr/>
              <p:nvPr/>
            </p:nvSpPr>
            <p:spPr>
              <a:xfrm>
                <a:off x="5248276" y="2987675"/>
                <a:ext cx="6350" cy="3175"/>
              </a:xfrm>
              <a:custGeom>
                <a:avLst/>
                <a:gdLst/>
                <a:ahLst/>
                <a:cxnLst/>
                <a:rect l="l" t="t" r="r" b="b"/>
                <a:pathLst>
                  <a:path w="4" h="2" extrusionOk="0">
                    <a:moveTo>
                      <a:pt x="0" y="0"/>
                    </a:moveTo>
                    <a:lnTo>
                      <a:pt x="0" y="0"/>
                    </a:lnTo>
                    <a:lnTo>
                      <a:pt x="2" y="0"/>
                    </a:lnTo>
                    <a:lnTo>
                      <a:pt x="4" y="2"/>
                    </a:lnTo>
                    <a:lnTo>
                      <a:pt x="4" y="2"/>
                    </a:lnTo>
                    <a:lnTo>
                      <a:pt x="0" y="0"/>
                    </a:lnTo>
                    <a:lnTo>
                      <a:pt x="0"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3" name="Google Shape;623;p21"/>
              <p:cNvSpPr/>
              <p:nvPr/>
            </p:nvSpPr>
            <p:spPr>
              <a:xfrm>
                <a:off x="5768976" y="3067050"/>
                <a:ext cx="336550" cy="209550"/>
              </a:xfrm>
              <a:custGeom>
                <a:avLst/>
                <a:gdLst/>
                <a:ahLst/>
                <a:cxnLst/>
                <a:rect l="l" t="t" r="r" b="b"/>
                <a:pathLst>
                  <a:path w="212" h="132" extrusionOk="0">
                    <a:moveTo>
                      <a:pt x="204" y="66"/>
                    </a:moveTo>
                    <a:lnTo>
                      <a:pt x="204" y="66"/>
                    </a:lnTo>
                    <a:lnTo>
                      <a:pt x="162" y="52"/>
                    </a:lnTo>
                    <a:lnTo>
                      <a:pt x="132" y="40"/>
                    </a:lnTo>
                    <a:lnTo>
                      <a:pt x="120" y="34"/>
                    </a:lnTo>
                    <a:lnTo>
                      <a:pt x="116" y="30"/>
                    </a:lnTo>
                    <a:lnTo>
                      <a:pt x="116" y="30"/>
                    </a:lnTo>
                    <a:lnTo>
                      <a:pt x="114" y="28"/>
                    </a:lnTo>
                    <a:lnTo>
                      <a:pt x="116" y="24"/>
                    </a:lnTo>
                    <a:lnTo>
                      <a:pt x="122" y="16"/>
                    </a:lnTo>
                    <a:lnTo>
                      <a:pt x="132" y="8"/>
                    </a:lnTo>
                    <a:lnTo>
                      <a:pt x="132" y="8"/>
                    </a:lnTo>
                    <a:lnTo>
                      <a:pt x="116" y="4"/>
                    </a:lnTo>
                    <a:lnTo>
                      <a:pt x="102" y="2"/>
                    </a:lnTo>
                    <a:lnTo>
                      <a:pt x="92" y="0"/>
                    </a:lnTo>
                    <a:lnTo>
                      <a:pt x="92" y="0"/>
                    </a:lnTo>
                    <a:lnTo>
                      <a:pt x="80" y="2"/>
                    </a:lnTo>
                    <a:lnTo>
                      <a:pt x="68" y="4"/>
                    </a:lnTo>
                    <a:lnTo>
                      <a:pt x="38" y="14"/>
                    </a:lnTo>
                    <a:lnTo>
                      <a:pt x="2" y="26"/>
                    </a:lnTo>
                    <a:lnTo>
                      <a:pt x="2" y="26"/>
                    </a:lnTo>
                    <a:lnTo>
                      <a:pt x="0" y="54"/>
                    </a:lnTo>
                    <a:lnTo>
                      <a:pt x="0" y="76"/>
                    </a:lnTo>
                    <a:lnTo>
                      <a:pt x="2" y="90"/>
                    </a:lnTo>
                    <a:lnTo>
                      <a:pt x="2" y="90"/>
                    </a:lnTo>
                    <a:lnTo>
                      <a:pt x="4" y="92"/>
                    </a:lnTo>
                    <a:lnTo>
                      <a:pt x="10" y="94"/>
                    </a:lnTo>
                    <a:lnTo>
                      <a:pt x="26" y="102"/>
                    </a:lnTo>
                    <a:lnTo>
                      <a:pt x="72" y="116"/>
                    </a:lnTo>
                    <a:lnTo>
                      <a:pt x="120" y="128"/>
                    </a:lnTo>
                    <a:lnTo>
                      <a:pt x="148" y="132"/>
                    </a:lnTo>
                    <a:lnTo>
                      <a:pt x="148" y="132"/>
                    </a:lnTo>
                    <a:lnTo>
                      <a:pt x="160" y="128"/>
                    </a:lnTo>
                    <a:lnTo>
                      <a:pt x="178" y="118"/>
                    </a:lnTo>
                    <a:lnTo>
                      <a:pt x="196" y="104"/>
                    </a:lnTo>
                    <a:lnTo>
                      <a:pt x="204" y="96"/>
                    </a:lnTo>
                    <a:lnTo>
                      <a:pt x="210" y="88"/>
                    </a:lnTo>
                    <a:lnTo>
                      <a:pt x="210" y="88"/>
                    </a:lnTo>
                    <a:lnTo>
                      <a:pt x="212" y="82"/>
                    </a:lnTo>
                    <a:lnTo>
                      <a:pt x="212" y="78"/>
                    </a:lnTo>
                    <a:lnTo>
                      <a:pt x="212" y="74"/>
                    </a:lnTo>
                    <a:lnTo>
                      <a:pt x="210" y="70"/>
                    </a:lnTo>
                    <a:lnTo>
                      <a:pt x="206" y="68"/>
                    </a:lnTo>
                    <a:lnTo>
                      <a:pt x="204" y="66"/>
                    </a:lnTo>
                    <a:lnTo>
                      <a:pt x="204" y="6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4" name="Google Shape;624;p21"/>
              <p:cNvSpPr/>
              <p:nvPr/>
            </p:nvSpPr>
            <p:spPr>
              <a:xfrm>
                <a:off x="5870576" y="3060700"/>
                <a:ext cx="241300" cy="98425"/>
              </a:xfrm>
              <a:custGeom>
                <a:avLst/>
                <a:gdLst/>
                <a:ahLst/>
                <a:cxnLst/>
                <a:rect l="l" t="t" r="r" b="b"/>
                <a:pathLst>
                  <a:path w="152" h="62" extrusionOk="0">
                    <a:moveTo>
                      <a:pt x="144" y="10"/>
                    </a:moveTo>
                    <a:lnTo>
                      <a:pt x="144" y="10"/>
                    </a:lnTo>
                    <a:lnTo>
                      <a:pt x="130" y="4"/>
                    </a:lnTo>
                    <a:lnTo>
                      <a:pt x="114" y="0"/>
                    </a:lnTo>
                    <a:lnTo>
                      <a:pt x="98" y="0"/>
                    </a:lnTo>
                    <a:lnTo>
                      <a:pt x="76" y="2"/>
                    </a:lnTo>
                    <a:lnTo>
                      <a:pt x="0" y="40"/>
                    </a:lnTo>
                    <a:lnTo>
                      <a:pt x="0" y="40"/>
                    </a:lnTo>
                    <a:lnTo>
                      <a:pt x="2" y="42"/>
                    </a:lnTo>
                    <a:lnTo>
                      <a:pt x="8" y="48"/>
                    </a:lnTo>
                    <a:lnTo>
                      <a:pt x="14" y="52"/>
                    </a:lnTo>
                    <a:lnTo>
                      <a:pt x="20" y="54"/>
                    </a:lnTo>
                    <a:lnTo>
                      <a:pt x="28" y="54"/>
                    </a:lnTo>
                    <a:lnTo>
                      <a:pt x="36" y="52"/>
                    </a:lnTo>
                    <a:lnTo>
                      <a:pt x="36" y="52"/>
                    </a:lnTo>
                    <a:lnTo>
                      <a:pt x="62" y="44"/>
                    </a:lnTo>
                    <a:lnTo>
                      <a:pt x="68" y="44"/>
                    </a:lnTo>
                    <a:lnTo>
                      <a:pt x="74" y="46"/>
                    </a:lnTo>
                    <a:lnTo>
                      <a:pt x="74" y="46"/>
                    </a:lnTo>
                    <a:lnTo>
                      <a:pt x="84" y="52"/>
                    </a:lnTo>
                    <a:lnTo>
                      <a:pt x="94" y="56"/>
                    </a:lnTo>
                    <a:lnTo>
                      <a:pt x="114" y="60"/>
                    </a:lnTo>
                    <a:lnTo>
                      <a:pt x="128" y="62"/>
                    </a:lnTo>
                    <a:lnTo>
                      <a:pt x="134" y="60"/>
                    </a:lnTo>
                    <a:lnTo>
                      <a:pt x="134" y="60"/>
                    </a:lnTo>
                    <a:lnTo>
                      <a:pt x="138" y="54"/>
                    </a:lnTo>
                    <a:lnTo>
                      <a:pt x="146" y="38"/>
                    </a:lnTo>
                    <a:lnTo>
                      <a:pt x="150" y="30"/>
                    </a:lnTo>
                    <a:lnTo>
                      <a:pt x="152" y="22"/>
                    </a:lnTo>
                    <a:lnTo>
                      <a:pt x="150" y="14"/>
                    </a:lnTo>
                    <a:lnTo>
                      <a:pt x="148" y="12"/>
                    </a:lnTo>
                    <a:lnTo>
                      <a:pt x="144" y="10"/>
                    </a:lnTo>
                    <a:lnTo>
                      <a:pt x="144"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5" name="Google Shape;625;p21"/>
              <p:cNvSpPr/>
              <p:nvPr/>
            </p:nvSpPr>
            <p:spPr>
              <a:xfrm>
                <a:off x="5832476" y="3209925"/>
                <a:ext cx="38100" cy="44450"/>
              </a:xfrm>
              <a:custGeom>
                <a:avLst/>
                <a:gdLst/>
                <a:ahLst/>
                <a:cxnLst/>
                <a:rect l="l" t="t" r="r" b="b"/>
                <a:pathLst>
                  <a:path w="24" h="28" extrusionOk="0">
                    <a:moveTo>
                      <a:pt x="20" y="2"/>
                    </a:moveTo>
                    <a:lnTo>
                      <a:pt x="18" y="2"/>
                    </a:lnTo>
                    <a:lnTo>
                      <a:pt x="18" y="2"/>
                    </a:lnTo>
                    <a:lnTo>
                      <a:pt x="14" y="0"/>
                    </a:lnTo>
                    <a:lnTo>
                      <a:pt x="12" y="0"/>
                    </a:lnTo>
                    <a:lnTo>
                      <a:pt x="8" y="2"/>
                    </a:lnTo>
                    <a:lnTo>
                      <a:pt x="4" y="6"/>
                    </a:lnTo>
                    <a:lnTo>
                      <a:pt x="0" y="12"/>
                    </a:lnTo>
                    <a:lnTo>
                      <a:pt x="0" y="12"/>
                    </a:lnTo>
                    <a:lnTo>
                      <a:pt x="0" y="16"/>
                    </a:lnTo>
                    <a:lnTo>
                      <a:pt x="0" y="20"/>
                    </a:lnTo>
                    <a:lnTo>
                      <a:pt x="2" y="24"/>
                    </a:lnTo>
                    <a:lnTo>
                      <a:pt x="4" y="26"/>
                    </a:lnTo>
                    <a:lnTo>
                      <a:pt x="6" y="26"/>
                    </a:lnTo>
                    <a:lnTo>
                      <a:pt x="6" y="26"/>
                    </a:lnTo>
                    <a:lnTo>
                      <a:pt x="10" y="28"/>
                    </a:lnTo>
                    <a:lnTo>
                      <a:pt x="14" y="28"/>
                    </a:lnTo>
                    <a:lnTo>
                      <a:pt x="16" y="26"/>
                    </a:lnTo>
                    <a:lnTo>
                      <a:pt x="20" y="24"/>
                    </a:lnTo>
                    <a:lnTo>
                      <a:pt x="24" y="16"/>
                    </a:lnTo>
                    <a:lnTo>
                      <a:pt x="24" y="16"/>
                    </a:lnTo>
                    <a:lnTo>
                      <a:pt x="24" y="12"/>
                    </a:lnTo>
                    <a:lnTo>
                      <a:pt x="24" y="8"/>
                    </a:lnTo>
                    <a:lnTo>
                      <a:pt x="22" y="4"/>
                    </a:lnTo>
                    <a:lnTo>
                      <a:pt x="20" y="2"/>
                    </a:lnTo>
                    <a:lnTo>
                      <a:pt x="2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6" name="Google Shape;626;p21"/>
              <p:cNvSpPr/>
              <p:nvPr/>
            </p:nvSpPr>
            <p:spPr>
              <a:xfrm>
                <a:off x="5927726" y="3248025"/>
                <a:ext cx="41275" cy="44450"/>
              </a:xfrm>
              <a:custGeom>
                <a:avLst/>
                <a:gdLst/>
                <a:ahLst/>
                <a:cxnLst/>
                <a:rect l="l" t="t" r="r" b="b"/>
                <a:pathLst>
                  <a:path w="26" h="28" extrusionOk="0">
                    <a:moveTo>
                      <a:pt x="20" y="2"/>
                    </a:moveTo>
                    <a:lnTo>
                      <a:pt x="20" y="2"/>
                    </a:lnTo>
                    <a:lnTo>
                      <a:pt x="20" y="2"/>
                    </a:lnTo>
                    <a:lnTo>
                      <a:pt x="16" y="0"/>
                    </a:lnTo>
                    <a:lnTo>
                      <a:pt x="12" y="2"/>
                    </a:lnTo>
                    <a:lnTo>
                      <a:pt x="8" y="2"/>
                    </a:lnTo>
                    <a:lnTo>
                      <a:pt x="6" y="6"/>
                    </a:lnTo>
                    <a:lnTo>
                      <a:pt x="2" y="12"/>
                    </a:lnTo>
                    <a:lnTo>
                      <a:pt x="2" y="12"/>
                    </a:lnTo>
                    <a:lnTo>
                      <a:pt x="0" y="16"/>
                    </a:lnTo>
                    <a:lnTo>
                      <a:pt x="0" y="20"/>
                    </a:lnTo>
                    <a:lnTo>
                      <a:pt x="2" y="24"/>
                    </a:lnTo>
                    <a:lnTo>
                      <a:pt x="6" y="26"/>
                    </a:lnTo>
                    <a:lnTo>
                      <a:pt x="6" y="28"/>
                    </a:lnTo>
                    <a:lnTo>
                      <a:pt x="6" y="28"/>
                    </a:lnTo>
                    <a:lnTo>
                      <a:pt x="10" y="28"/>
                    </a:lnTo>
                    <a:lnTo>
                      <a:pt x="14" y="28"/>
                    </a:lnTo>
                    <a:lnTo>
                      <a:pt x="18" y="26"/>
                    </a:lnTo>
                    <a:lnTo>
                      <a:pt x="20" y="24"/>
                    </a:lnTo>
                    <a:lnTo>
                      <a:pt x="24" y="16"/>
                    </a:lnTo>
                    <a:lnTo>
                      <a:pt x="24" y="16"/>
                    </a:lnTo>
                    <a:lnTo>
                      <a:pt x="26" y="12"/>
                    </a:lnTo>
                    <a:lnTo>
                      <a:pt x="26" y="8"/>
                    </a:lnTo>
                    <a:lnTo>
                      <a:pt x="24" y="6"/>
                    </a:lnTo>
                    <a:lnTo>
                      <a:pt x="20" y="2"/>
                    </a:lnTo>
                    <a:lnTo>
                      <a:pt x="2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7" name="Google Shape;627;p21"/>
              <p:cNvSpPr/>
              <p:nvPr/>
            </p:nvSpPr>
            <p:spPr>
              <a:xfrm>
                <a:off x="5861051" y="3222625"/>
                <a:ext cx="44450" cy="50800"/>
              </a:xfrm>
              <a:custGeom>
                <a:avLst/>
                <a:gdLst/>
                <a:ahLst/>
                <a:cxnLst/>
                <a:rect l="l" t="t" r="r" b="b"/>
                <a:pathLst>
                  <a:path w="28" h="32" extrusionOk="0">
                    <a:moveTo>
                      <a:pt x="22" y="2"/>
                    </a:moveTo>
                    <a:lnTo>
                      <a:pt x="22" y="2"/>
                    </a:lnTo>
                    <a:lnTo>
                      <a:pt x="18" y="0"/>
                    </a:lnTo>
                    <a:lnTo>
                      <a:pt x="14" y="0"/>
                    </a:lnTo>
                    <a:lnTo>
                      <a:pt x="10" y="2"/>
                    </a:lnTo>
                    <a:lnTo>
                      <a:pt x="8" y="6"/>
                    </a:lnTo>
                    <a:lnTo>
                      <a:pt x="2" y="16"/>
                    </a:lnTo>
                    <a:lnTo>
                      <a:pt x="2" y="16"/>
                    </a:lnTo>
                    <a:lnTo>
                      <a:pt x="0" y="20"/>
                    </a:lnTo>
                    <a:lnTo>
                      <a:pt x="0" y="24"/>
                    </a:lnTo>
                    <a:lnTo>
                      <a:pt x="2" y="28"/>
                    </a:lnTo>
                    <a:lnTo>
                      <a:pt x="6" y="30"/>
                    </a:lnTo>
                    <a:lnTo>
                      <a:pt x="6" y="30"/>
                    </a:lnTo>
                    <a:lnTo>
                      <a:pt x="10" y="32"/>
                    </a:lnTo>
                    <a:lnTo>
                      <a:pt x="14" y="32"/>
                    </a:lnTo>
                    <a:lnTo>
                      <a:pt x="18" y="30"/>
                    </a:lnTo>
                    <a:lnTo>
                      <a:pt x="20" y="26"/>
                    </a:lnTo>
                    <a:lnTo>
                      <a:pt x="26" y="16"/>
                    </a:lnTo>
                    <a:lnTo>
                      <a:pt x="26" y="16"/>
                    </a:lnTo>
                    <a:lnTo>
                      <a:pt x="28" y="12"/>
                    </a:lnTo>
                    <a:lnTo>
                      <a:pt x="28" y="8"/>
                    </a:lnTo>
                    <a:lnTo>
                      <a:pt x="26" y="4"/>
                    </a:lnTo>
                    <a:lnTo>
                      <a:pt x="22" y="2"/>
                    </a:lnTo>
                    <a:lnTo>
                      <a:pt x="22"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8" name="Google Shape;628;p21"/>
              <p:cNvSpPr/>
              <p:nvPr/>
            </p:nvSpPr>
            <p:spPr>
              <a:xfrm>
                <a:off x="5895976" y="3235325"/>
                <a:ext cx="41275" cy="50800"/>
              </a:xfrm>
              <a:custGeom>
                <a:avLst/>
                <a:gdLst/>
                <a:ahLst/>
                <a:cxnLst/>
                <a:rect l="l" t="t" r="r" b="b"/>
                <a:pathLst>
                  <a:path w="26" h="32" extrusionOk="0">
                    <a:moveTo>
                      <a:pt x="22" y="0"/>
                    </a:moveTo>
                    <a:lnTo>
                      <a:pt x="22" y="0"/>
                    </a:lnTo>
                    <a:lnTo>
                      <a:pt x="18" y="0"/>
                    </a:lnTo>
                    <a:lnTo>
                      <a:pt x="14" y="0"/>
                    </a:lnTo>
                    <a:lnTo>
                      <a:pt x="10" y="2"/>
                    </a:lnTo>
                    <a:lnTo>
                      <a:pt x="6" y="4"/>
                    </a:lnTo>
                    <a:lnTo>
                      <a:pt x="0" y="16"/>
                    </a:lnTo>
                    <a:lnTo>
                      <a:pt x="0" y="16"/>
                    </a:lnTo>
                    <a:lnTo>
                      <a:pt x="0" y="20"/>
                    </a:lnTo>
                    <a:lnTo>
                      <a:pt x="0" y="24"/>
                    </a:lnTo>
                    <a:lnTo>
                      <a:pt x="2" y="28"/>
                    </a:lnTo>
                    <a:lnTo>
                      <a:pt x="4" y="30"/>
                    </a:lnTo>
                    <a:lnTo>
                      <a:pt x="4" y="30"/>
                    </a:lnTo>
                    <a:lnTo>
                      <a:pt x="8" y="32"/>
                    </a:lnTo>
                    <a:lnTo>
                      <a:pt x="12" y="32"/>
                    </a:lnTo>
                    <a:lnTo>
                      <a:pt x="16" y="30"/>
                    </a:lnTo>
                    <a:lnTo>
                      <a:pt x="20" y="26"/>
                    </a:lnTo>
                    <a:lnTo>
                      <a:pt x="26" y="16"/>
                    </a:lnTo>
                    <a:lnTo>
                      <a:pt x="26" y="16"/>
                    </a:lnTo>
                    <a:lnTo>
                      <a:pt x="26" y="12"/>
                    </a:lnTo>
                    <a:lnTo>
                      <a:pt x="26" y="8"/>
                    </a:lnTo>
                    <a:lnTo>
                      <a:pt x="24" y="4"/>
                    </a:lnTo>
                    <a:lnTo>
                      <a:pt x="22" y="0"/>
                    </a:lnTo>
                    <a:lnTo>
                      <a:pt x="2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9" name="Google Shape;629;p21"/>
              <p:cNvSpPr/>
              <p:nvPr/>
            </p:nvSpPr>
            <p:spPr>
              <a:xfrm>
                <a:off x="6781801" y="2374900"/>
                <a:ext cx="130175" cy="187325"/>
              </a:xfrm>
              <a:custGeom>
                <a:avLst/>
                <a:gdLst/>
                <a:ahLst/>
                <a:cxnLst/>
                <a:rect l="l" t="t" r="r" b="b"/>
                <a:pathLst>
                  <a:path w="82" h="118" extrusionOk="0">
                    <a:moveTo>
                      <a:pt x="40" y="0"/>
                    </a:moveTo>
                    <a:lnTo>
                      <a:pt x="0" y="30"/>
                    </a:lnTo>
                    <a:lnTo>
                      <a:pt x="0" y="30"/>
                    </a:lnTo>
                    <a:lnTo>
                      <a:pt x="2" y="40"/>
                    </a:lnTo>
                    <a:lnTo>
                      <a:pt x="6" y="64"/>
                    </a:lnTo>
                    <a:lnTo>
                      <a:pt x="12" y="90"/>
                    </a:lnTo>
                    <a:lnTo>
                      <a:pt x="16" y="100"/>
                    </a:lnTo>
                    <a:lnTo>
                      <a:pt x="22" y="108"/>
                    </a:lnTo>
                    <a:lnTo>
                      <a:pt x="22" y="108"/>
                    </a:lnTo>
                    <a:lnTo>
                      <a:pt x="28" y="112"/>
                    </a:lnTo>
                    <a:lnTo>
                      <a:pt x="34" y="116"/>
                    </a:lnTo>
                    <a:lnTo>
                      <a:pt x="46" y="118"/>
                    </a:lnTo>
                    <a:lnTo>
                      <a:pt x="56" y="116"/>
                    </a:lnTo>
                    <a:lnTo>
                      <a:pt x="64" y="112"/>
                    </a:lnTo>
                    <a:lnTo>
                      <a:pt x="72" y="108"/>
                    </a:lnTo>
                    <a:lnTo>
                      <a:pt x="76" y="102"/>
                    </a:lnTo>
                    <a:lnTo>
                      <a:pt x="82" y="96"/>
                    </a:lnTo>
                    <a:lnTo>
                      <a:pt x="82" y="96"/>
                    </a:lnTo>
                    <a:lnTo>
                      <a:pt x="74" y="92"/>
                    </a:lnTo>
                    <a:lnTo>
                      <a:pt x="66" y="86"/>
                    </a:lnTo>
                    <a:lnTo>
                      <a:pt x="58" y="76"/>
                    </a:lnTo>
                    <a:lnTo>
                      <a:pt x="50" y="64"/>
                    </a:lnTo>
                    <a:lnTo>
                      <a:pt x="44" y="48"/>
                    </a:lnTo>
                    <a:lnTo>
                      <a:pt x="40" y="26"/>
                    </a:lnTo>
                    <a:lnTo>
                      <a:pt x="40" y="0"/>
                    </a:lnTo>
                    <a:lnTo>
                      <a:pt x="40"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0" name="Google Shape;630;p21"/>
              <p:cNvSpPr/>
              <p:nvPr/>
            </p:nvSpPr>
            <p:spPr>
              <a:xfrm>
                <a:off x="6918326" y="2349500"/>
                <a:ext cx="171450" cy="215900"/>
              </a:xfrm>
              <a:custGeom>
                <a:avLst/>
                <a:gdLst/>
                <a:ahLst/>
                <a:cxnLst/>
                <a:rect l="l" t="t" r="r" b="b"/>
                <a:pathLst>
                  <a:path w="108" h="136" extrusionOk="0">
                    <a:moveTo>
                      <a:pt x="0" y="114"/>
                    </a:moveTo>
                    <a:lnTo>
                      <a:pt x="0" y="114"/>
                    </a:lnTo>
                    <a:lnTo>
                      <a:pt x="4" y="120"/>
                    </a:lnTo>
                    <a:lnTo>
                      <a:pt x="10" y="126"/>
                    </a:lnTo>
                    <a:lnTo>
                      <a:pt x="16" y="132"/>
                    </a:lnTo>
                    <a:lnTo>
                      <a:pt x="26" y="136"/>
                    </a:lnTo>
                    <a:lnTo>
                      <a:pt x="38" y="136"/>
                    </a:lnTo>
                    <a:lnTo>
                      <a:pt x="44" y="134"/>
                    </a:lnTo>
                    <a:lnTo>
                      <a:pt x="52" y="132"/>
                    </a:lnTo>
                    <a:lnTo>
                      <a:pt x="60" y="126"/>
                    </a:lnTo>
                    <a:lnTo>
                      <a:pt x="68" y="120"/>
                    </a:lnTo>
                    <a:lnTo>
                      <a:pt x="68" y="120"/>
                    </a:lnTo>
                    <a:lnTo>
                      <a:pt x="78" y="110"/>
                    </a:lnTo>
                    <a:lnTo>
                      <a:pt x="86" y="96"/>
                    </a:lnTo>
                    <a:lnTo>
                      <a:pt x="94" y="82"/>
                    </a:lnTo>
                    <a:lnTo>
                      <a:pt x="98" y="66"/>
                    </a:lnTo>
                    <a:lnTo>
                      <a:pt x="106" y="42"/>
                    </a:lnTo>
                    <a:lnTo>
                      <a:pt x="108" y="32"/>
                    </a:lnTo>
                    <a:lnTo>
                      <a:pt x="62" y="0"/>
                    </a:lnTo>
                    <a:lnTo>
                      <a:pt x="62" y="0"/>
                    </a:lnTo>
                    <a:lnTo>
                      <a:pt x="64" y="18"/>
                    </a:lnTo>
                    <a:lnTo>
                      <a:pt x="64" y="38"/>
                    </a:lnTo>
                    <a:lnTo>
                      <a:pt x="60" y="58"/>
                    </a:lnTo>
                    <a:lnTo>
                      <a:pt x="58" y="68"/>
                    </a:lnTo>
                    <a:lnTo>
                      <a:pt x="54" y="80"/>
                    </a:lnTo>
                    <a:lnTo>
                      <a:pt x="48" y="88"/>
                    </a:lnTo>
                    <a:lnTo>
                      <a:pt x="42" y="98"/>
                    </a:lnTo>
                    <a:lnTo>
                      <a:pt x="34" y="104"/>
                    </a:lnTo>
                    <a:lnTo>
                      <a:pt x="24" y="110"/>
                    </a:lnTo>
                    <a:lnTo>
                      <a:pt x="14" y="112"/>
                    </a:lnTo>
                    <a:lnTo>
                      <a:pt x="0" y="114"/>
                    </a:lnTo>
                    <a:lnTo>
                      <a:pt x="0" y="11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1" name="Google Shape;631;p21"/>
              <p:cNvSpPr/>
              <p:nvPr/>
            </p:nvSpPr>
            <p:spPr>
              <a:xfrm>
                <a:off x="4835526" y="5226050"/>
                <a:ext cx="333375" cy="222250"/>
              </a:xfrm>
              <a:custGeom>
                <a:avLst/>
                <a:gdLst/>
                <a:ahLst/>
                <a:cxnLst/>
                <a:rect l="l" t="t" r="r" b="b"/>
                <a:pathLst>
                  <a:path w="210" h="140" extrusionOk="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2" name="Google Shape;632;p21"/>
              <p:cNvSpPr/>
              <p:nvPr/>
            </p:nvSpPr>
            <p:spPr>
              <a:xfrm>
                <a:off x="4835526" y="5226050"/>
                <a:ext cx="333375" cy="222250"/>
              </a:xfrm>
              <a:custGeom>
                <a:avLst/>
                <a:gdLst/>
                <a:ahLst/>
                <a:cxnLst/>
                <a:rect l="l" t="t" r="r" b="b"/>
                <a:pathLst>
                  <a:path w="210" h="140" extrusionOk="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3" name="Google Shape;633;p21"/>
              <p:cNvSpPr/>
              <p:nvPr/>
            </p:nvSpPr>
            <p:spPr>
              <a:xfrm>
                <a:off x="5032376" y="5264150"/>
                <a:ext cx="53975" cy="38100"/>
              </a:xfrm>
              <a:custGeom>
                <a:avLst/>
                <a:gdLst/>
                <a:ahLst/>
                <a:cxnLst/>
                <a:rect l="l" t="t" r="r" b="b"/>
                <a:pathLst>
                  <a:path w="34" h="24" extrusionOk="0">
                    <a:moveTo>
                      <a:pt x="0" y="0"/>
                    </a:moveTo>
                    <a:lnTo>
                      <a:pt x="26" y="24"/>
                    </a:lnTo>
                    <a:lnTo>
                      <a:pt x="26" y="24"/>
                    </a:lnTo>
                    <a:lnTo>
                      <a:pt x="34" y="24"/>
                    </a:lnTo>
                    <a:lnTo>
                      <a:pt x="10" y="2"/>
                    </a:lnTo>
                    <a:lnTo>
                      <a:pt x="10" y="2"/>
                    </a:lnTo>
                    <a:lnTo>
                      <a:pt x="0" y="0"/>
                    </a:lnTo>
                    <a:close/>
                  </a:path>
                </a:pathLst>
              </a:custGeom>
              <a:solidFill>
                <a:srgbClr val="F3EF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4" name="Google Shape;634;p21"/>
              <p:cNvSpPr/>
              <p:nvPr/>
            </p:nvSpPr>
            <p:spPr>
              <a:xfrm>
                <a:off x="5032376" y="5264150"/>
                <a:ext cx="53975" cy="38100"/>
              </a:xfrm>
              <a:custGeom>
                <a:avLst/>
                <a:gdLst/>
                <a:ahLst/>
                <a:cxnLst/>
                <a:rect l="l" t="t" r="r" b="b"/>
                <a:pathLst>
                  <a:path w="34" h="24" extrusionOk="0">
                    <a:moveTo>
                      <a:pt x="0" y="0"/>
                    </a:moveTo>
                    <a:lnTo>
                      <a:pt x="26" y="24"/>
                    </a:lnTo>
                    <a:lnTo>
                      <a:pt x="26" y="24"/>
                    </a:lnTo>
                    <a:lnTo>
                      <a:pt x="34" y="24"/>
                    </a:lnTo>
                    <a:lnTo>
                      <a:pt x="10" y="2"/>
                    </a:lnTo>
                    <a:lnTo>
                      <a:pt x="1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5" name="Google Shape;635;p21"/>
              <p:cNvSpPr/>
              <p:nvPr/>
            </p:nvSpPr>
            <p:spPr>
              <a:xfrm>
                <a:off x="4857751" y="5241925"/>
                <a:ext cx="215900" cy="88900"/>
              </a:xfrm>
              <a:custGeom>
                <a:avLst/>
                <a:gdLst/>
                <a:ahLst/>
                <a:cxnLst/>
                <a:rect l="l" t="t" r="r" b="b"/>
                <a:pathLst>
                  <a:path w="136" h="56" extrusionOk="0">
                    <a:moveTo>
                      <a:pt x="14" y="0"/>
                    </a:moveTo>
                    <a:lnTo>
                      <a:pt x="14" y="0"/>
                    </a:lnTo>
                    <a:lnTo>
                      <a:pt x="0" y="56"/>
                    </a:lnTo>
                    <a:lnTo>
                      <a:pt x="0" y="56"/>
                    </a:lnTo>
                    <a:lnTo>
                      <a:pt x="68" y="44"/>
                    </a:lnTo>
                    <a:lnTo>
                      <a:pt x="136" y="38"/>
                    </a:lnTo>
                    <a:lnTo>
                      <a:pt x="110" y="14"/>
                    </a:lnTo>
                    <a:lnTo>
                      <a:pt x="110" y="14"/>
                    </a:lnTo>
                    <a:lnTo>
                      <a:pt x="58" y="8"/>
                    </a:lnTo>
                    <a:lnTo>
                      <a:pt x="14" y="0"/>
                    </a:lnTo>
                    <a:close/>
                  </a:path>
                </a:pathLst>
              </a:custGeom>
              <a:solidFill>
                <a:srgbClr val="986B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6" name="Google Shape;636;p21"/>
              <p:cNvSpPr/>
              <p:nvPr/>
            </p:nvSpPr>
            <p:spPr>
              <a:xfrm>
                <a:off x="4857751" y="5241925"/>
                <a:ext cx="215900" cy="88900"/>
              </a:xfrm>
              <a:custGeom>
                <a:avLst/>
                <a:gdLst/>
                <a:ahLst/>
                <a:cxnLst/>
                <a:rect l="l" t="t" r="r" b="b"/>
                <a:pathLst>
                  <a:path w="136" h="56" extrusionOk="0">
                    <a:moveTo>
                      <a:pt x="14" y="0"/>
                    </a:moveTo>
                    <a:lnTo>
                      <a:pt x="14" y="0"/>
                    </a:lnTo>
                    <a:lnTo>
                      <a:pt x="0" y="56"/>
                    </a:lnTo>
                    <a:lnTo>
                      <a:pt x="0" y="56"/>
                    </a:lnTo>
                    <a:lnTo>
                      <a:pt x="68" y="44"/>
                    </a:lnTo>
                    <a:lnTo>
                      <a:pt x="136" y="38"/>
                    </a:lnTo>
                    <a:lnTo>
                      <a:pt x="110" y="14"/>
                    </a:lnTo>
                    <a:lnTo>
                      <a:pt x="110" y="14"/>
                    </a:lnTo>
                    <a:lnTo>
                      <a:pt x="58" y="8"/>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7" name="Google Shape;637;p21"/>
              <p:cNvSpPr/>
              <p:nvPr/>
            </p:nvSpPr>
            <p:spPr>
              <a:xfrm>
                <a:off x="4813301" y="2368550"/>
                <a:ext cx="730250" cy="1330325"/>
              </a:xfrm>
              <a:custGeom>
                <a:avLst/>
                <a:gdLst/>
                <a:ahLst/>
                <a:cxnLst/>
                <a:rect l="l" t="t" r="r" b="b"/>
                <a:pathLst>
                  <a:path w="460" h="838" extrusionOk="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8" name="Google Shape;638;p21"/>
              <p:cNvSpPr/>
              <p:nvPr/>
            </p:nvSpPr>
            <p:spPr>
              <a:xfrm>
                <a:off x="4813301" y="2368550"/>
                <a:ext cx="730250" cy="1330325"/>
              </a:xfrm>
              <a:custGeom>
                <a:avLst/>
                <a:gdLst/>
                <a:ahLst/>
                <a:cxnLst/>
                <a:rect l="l" t="t" r="r" b="b"/>
                <a:pathLst>
                  <a:path w="460" h="838" extrusionOk="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9" name="Google Shape;639;p21"/>
              <p:cNvSpPr/>
              <p:nvPr/>
            </p:nvSpPr>
            <p:spPr>
              <a:xfrm>
                <a:off x="5365751" y="5213350"/>
                <a:ext cx="365125" cy="234950"/>
              </a:xfrm>
              <a:custGeom>
                <a:avLst/>
                <a:gdLst/>
                <a:ahLst/>
                <a:cxnLst/>
                <a:rect l="l" t="t" r="r" b="b"/>
                <a:pathLst>
                  <a:path w="230" h="148" extrusionOk="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0" name="Google Shape;640;p21"/>
              <p:cNvSpPr/>
              <p:nvPr/>
            </p:nvSpPr>
            <p:spPr>
              <a:xfrm>
                <a:off x="5365751" y="5213350"/>
                <a:ext cx="365125" cy="234950"/>
              </a:xfrm>
              <a:custGeom>
                <a:avLst/>
                <a:gdLst/>
                <a:ahLst/>
                <a:cxnLst/>
                <a:rect l="l" t="t" r="r" b="b"/>
                <a:pathLst>
                  <a:path w="230" h="148" extrusionOk="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1" name="Google Shape;641;p21"/>
              <p:cNvSpPr/>
              <p:nvPr/>
            </p:nvSpPr>
            <p:spPr>
              <a:xfrm>
                <a:off x="5368926" y="5251450"/>
                <a:ext cx="200025" cy="95250"/>
              </a:xfrm>
              <a:custGeom>
                <a:avLst/>
                <a:gdLst/>
                <a:ahLst/>
                <a:cxnLst/>
                <a:rect l="l" t="t" r="r" b="b"/>
                <a:pathLst>
                  <a:path w="126" h="60" extrusionOk="0">
                    <a:moveTo>
                      <a:pt x="6" y="12"/>
                    </a:moveTo>
                    <a:lnTo>
                      <a:pt x="6" y="12"/>
                    </a:lnTo>
                    <a:lnTo>
                      <a:pt x="0" y="60"/>
                    </a:lnTo>
                    <a:lnTo>
                      <a:pt x="0" y="60"/>
                    </a:lnTo>
                    <a:lnTo>
                      <a:pt x="6" y="12"/>
                    </a:lnTo>
                    <a:close/>
                    <a:moveTo>
                      <a:pt x="106" y="0"/>
                    </a:moveTo>
                    <a:lnTo>
                      <a:pt x="106" y="0"/>
                    </a:lnTo>
                    <a:lnTo>
                      <a:pt x="106" y="0"/>
                    </a:lnTo>
                    <a:lnTo>
                      <a:pt x="114" y="12"/>
                    </a:lnTo>
                    <a:lnTo>
                      <a:pt x="126" y="24"/>
                    </a:lnTo>
                    <a:lnTo>
                      <a:pt x="126" y="24"/>
                    </a:lnTo>
                    <a:lnTo>
                      <a:pt x="126" y="24"/>
                    </a:lnTo>
                    <a:lnTo>
                      <a:pt x="126" y="24"/>
                    </a:lnTo>
                    <a:lnTo>
                      <a:pt x="114" y="12"/>
                    </a:lnTo>
                    <a:lnTo>
                      <a:pt x="106" y="0"/>
                    </a:lnTo>
                    <a:close/>
                  </a:path>
                </a:pathLst>
              </a:custGeom>
              <a:solidFill>
                <a:srgbClr val="F3EF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2" name="Google Shape;642;p21"/>
              <p:cNvSpPr/>
              <p:nvPr/>
            </p:nvSpPr>
            <p:spPr>
              <a:xfrm>
                <a:off x="5368926" y="5270500"/>
                <a:ext cx="9525" cy="76200"/>
              </a:xfrm>
              <a:custGeom>
                <a:avLst/>
                <a:gdLst/>
                <a:ahLst/>
                <a:cxnLst/>
                <a:rect l="l" t="t" r="r" b="b"/>
                <a:pathLst>
                  <a:path w="6" h="48" extrusionOk="0">
                    <a:moveTo>
                      <a:pt x="6" y="0"/>
                    </a:moveTo>
                    <a:lnTo>
                      <a:pt x="6" y="0"/>
                    </a:lnTo>
                    <a:lnTo>
                      <a:pt x="0" y="48"/>
                    </a:lnTo>
                    <a:lnTo>
                      <a:pt x="0" y="48"/>
                    </a:lnTo>
                    <a:lnTo>
                      <a:pt x="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3" name="Google Shape;643;p21"/>
              <p:cNvSpPr/>
              <p:nvPr/>
            </p:nvSpPr>
            <p:spPr>
              <a:xfrm>
                <a:off x="5537201" y="5251450"/>
                <a:ext cx="31750" cy="38100"/>
              </a:xfrm>
              <a:custGeom>
                <a:avLst/>
                <a:gdLst/>
                <a:ahLst/>
                <a:cxnLst/>
                <a:rect l="l" t="t" r="r" b="b"/>
                <a:pathLst>
                  <a:path w="20" h="24" extrusionOk="0">
                    <a:moveTo>
                      <a:pt x="0" y="0"/>
                    </a:moveTo>
                    <a:lnTo>
                      <a:pt x="0" y="0"/>
                    </a:lnTo>
                    <a:lnTo>
                      <a:pt x="0" y="0"/>
                    </a:lnTo>
                    <a:lnTo>
                      <a:pt x="8" y="12"/>
                    </a:lnTo>
                    <a:lnTo>
                      <a:pt x="20" y="24"/>
                    </a:lnTo>
                    <a:lnTo>
                      <a:pt x="20" y="24"/>
                    </a:lnTo>
                    <a:lnTo>
                      <a:pt x="20" y="24"/>
                    </a:lnTo>
                    <a:lnTo>
                      <a:pt x="20" y="24"/>
                    </a:lnTo>
                    <a:lnTo>
                      <a:pt x="8" y="1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4" name="Google Shape;644;p21"/>
              <p:cNvSpPr/>
              <p:nvPr/>
            </p:nvSpPr>
            <p:spPr>
              <a:xfrm>
                <a:off x="5368926" y="5251450"/>
                <a:ext cx="200025" cy="95250"/>
              </a:xfrm>
              <a:custGeom>
                <a:avLst/>
                <a:gdLst/>
                <a:ahLst/>
                <a:cxnLst/>
                <a:rect l="l" t="t" r="r" b="b"/>
                <a:pathLst>
                  <a:path w="126" h="60" extrusionOk="0">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close/>
                  </a:path>
                </a:pathLst>
              </a:custGeom>
              <a:solidFill>
                <a:srgbClr val="986B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5" name="Google Shape;645;p21"/>
              <p:cNvSpPr/>
              <p:nvPr/>
            </p:nvSpPr>
            <p:spPr>
              <a:xfrm>
                <a:off x="5368926" y="5251450"/>
                <a:ext cx="200025" cy="95250"/>
              </a:xfrm>
              <a:custGeom>
                <a:avLst/>
                <a:gdLst/>
                <a:ahLst/>
                <a:cxnLst/>
                <a:rect l="l" t="t" r="r" b="b"/>
                <a:pathLst>
                  <a:path w="126" h="60" extrusionOk="0">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6" name="Google Shape;646;p21"/>
              <p:cNvSpPr/>
              <p:nvPr/>
            </p:nvSpPr>
            <p:spPr>
              <a:xfrm>
                <a:off x="5359401" y="5365750"/>
                <a:ext cx="434975" cy="92075"/>
              </a:xfrm>
              <a:custGeom>
                <a:avLst/>
                <a:gdLst/>
                <a:ahLst/>
                <a:cxnLst/>
                <a:rect l="l" t="t" r="r" b="b"/>
                <a:pathLst>
                  <a:path w="274" h="58" extrusionOk="0">
                    <a:moveTo>
                      <a:pt x="234" y="10"/>
                    </a:moveTo>
                    <a:lnTo>
                      <a:pt x="234" y="10"/>
                    </a:lnTo>
                    <a:lnTo>
                      <a:pt x="220" y="6"/>
                    </a:lnTo>
                    <a:lnTo>
                      <a:pt x="220" y="6"/>
                    </a:lnTo>
                    <a:lnTo>
                      <a:pt x="192" y="12"/>
                    </a:lnTo>
                    <a:lnTo>
                      <a:pt x="164" y="16"/>
                    </a:lnTo>
                    <a:lnTo>
                      <a:pt x="136" y="18"/>
                    </a:lnTo>
                    <a:lnTo>
                      <a:pt x="108" y="16"/>
                    </a:lnTo>
                    <a:lnTo>
                      <a:pt x="108" y="16"/>
                    </a:lnTo>
                    <a:lnTo>
                      <a:pt x="84" y="12"/>
                    </a:lnTo>
                    <a:lnTo>
                      <a:pt x="84" y="12"/>
                    </a:lnTo>
                    <a:lnTo>
                      <a:pt x="46" y="10"/>
                    </a:lnTo>
                    <a:lnTo>
                      <a:pt x="46" y="10"/>
                    </a:lnTo>
                    <a:lnTo>
                      <a:pt x="24" y="8"/>
                    </a:lnTo>
                    <a:lnTo>
                      <a:pt x="4" y="0"/>
                    </a:lnTo>
                    <a:lnTo>
                      <a:pt x="4" y="0"/>
                    </a:lnTo>
                    <a:lnTo>
                      <a:pt x="0" y="26"/>
                    </a:lnTo>
                    <a:lnTo>
                      <a:pt x="0" y="26"/>
                    </a:lnTo>
                    <a:lnTo>
                      <a:pt x="2" y="36"/>
                    </a:lnTo>
                    <a:lnTo>
                      <a:pt x="6" y="46"/>
                    </a:lnTo>
                    <a:lnTo>
                      <a:pt x="14" y="52"/>
                    </a:lnTo>
                    <a:lnTo>
                      <a:pt x="24" y="54"/>
                    </a:lnTo>
                    <a:lnTo>
                      <a:pt x="24" y="54"/>
                    </a:lnTo>
                    <a:lnTo>
                      <a:pt x="50" y="54"/>
                    </a:lnTo>
                    <a:lnTo>
                      <a:pt x="78" y="52"/>
                    </a:lnTo>
                    <a:lnTo>
                      <a:pt x="78" y="52"/>
                    </a:lnTo>
                    <a:lnTo>
                      <a:pt x="92" y="52"/>
                    </a:lnTo>
                    <a:lnTo>
                      <a:pt x="112" y="54"/>
                    </a:lnTo>
                    <a:lnTo>
                      <a:pt x="164" y="58"/>
                    </a:lnTo>
                    <a:lnTo>
                      <a:pt x="194" y="58"/>
                    </a:lnTo>
                    <a:lnTo>
                      <a:pt x="222" y="56"/>
                    </a:lnTo>
                    <a:lnTo>
                      <a:pt x="250" y="50"/>
                    </a:lnTo>
                    <a:lnTo>
                      <a:pt x="262" y="46"/>
                    </a:lnTo>
                    <a:lnTo>
                      <a:pt x="274" y="40"/>
                    </a:lnTo>
                    <a:lnTo>
                      <a:pt x="274" y="40"/>
                    </a:lnTo>
                    <a:lnTo>
                      <a:pt x="274" y="36"/>
                    </a:lnTo>
                    <a:lnTo>
                      <a:pt x="274" y="32"/>
                    </a:lnTo>
                    <a:lnTo>
                      <a:pt x="270" y="28"/>
                    </a:lnTo>
                    <a:lnTo>
                      <a:pt x="266" y="22"/>
                    </a:lnTo>
                    <a:lnTo>
                      <a:pt x="260" y="18"/>
                    </a:lnTo>
                    <a:lnTo>
                      <a:pt x="248" y="14"/>
                    </a:lnTo>
                    <a:lnTo>
                      <a:pt x="234" y="10"/>
                    </a:lnTo>
                    <a:lnTo>
                      <a:pt x="234" y="1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7" name="Google Shape;647;p21"/>
              <p:cNvSpPr/>
              <p:nvPr/>
            </p:nvSpPr>
            <p:spPr>
              <a:xfrm>
                <a:off x="4737101" y="3225800"/>
                <a:ext cx="949325" cy="2051050"/>
              </a:xfrm>
              <a:custGeom>
                <a:avLst/>
                <a:gdLst/>
                <a:ahLst/>
                <a:cxnLst/>
                <a:rect l="l" t="t" r="r" b="b"/>
                <a:pathLst>
                  <a:path w="598" h="1292" extrusionOk="0">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8" name="Google Shape;648;p21"/>
              <p:cNvSpPr/>
              <p:nvPr/>
            </p:nvSpPr>
            <p:spPr>
              <a:xfrm>
                <a:off x="4737101" y="3225800"/>
                <a:ext cx="949325" cy="2051050"/>
              </a:xfrm>
              <a:custGeom>
                <a:avLst/>
                <a:gdLst/>
                <a:ahLst/>
                <a:cxnLst/>
                <a:rect l="l" t="t" r="r" b="b"/>
                <a:pathLst>
                  <a:path w="598" h="1292" extrusionOk="0">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9" name="Google Shape;649;p21"/>
              <p:cNvSpPr/>
              <p:nvPr/>
            </p:nvSpPr>
            <p:spPr>
              <a:xfrm>
                <a:off x="4737101" y="4232275"/>
                <a:ext cx="885825" cy="993775"/>
              </a:xfrm>
              <a:custGeom>
                <a:avLst/>
                <a:gdLst/>
                <a:ahLst/>
                <a:cxnLst/>
                <a:rect l="l" t="t" r="r" b="b"/>
                <a:pathLst>
                  <a:path w="558" h="626" extrusionOk="0">
                    <a:moveTo>
                      <a:pt x="44" y="626"/>
                    </a:moveTo>
                    <a:lnTo>
                      <a:pt x="44" y="626"/>
                    </a:lnTo>
                    <a:lnTo>
                      <a:pt x="50" y="626"/>
                    </a:lnTo>
                    <a:lnTo>
                      <a:pt x="50" y="626"/>
                    </a:lnTo>
                    <a:lnTo>
                      <a:pt x="50" y="626"/>
                    </a:lnTo>
                    <a:lnTo>
                      <a:pt x="44" y="626"/>
                    </a:lnTo>
                    <a:close/>
                    <a:moveTo>
                      <a:pt x="0" y="614"/>
                    </a:moveTo>
                    <a:lnTo>
                      <a:pt x="0" y="614"/>
                    </a:lnTo>
                    <a:lnTo>
                      <a:pt x="0" y="614"/>
                    </a:lnTo>
                    <a:lnTo>
                      <a:pt x="0" y="614"/>
                    </a:lnTo>
                    <a:lnTo>
                      <a:pt x="0" y="614"/>
                    </a:lnTo>
                    <a:close/>
                    <a:moveTo>
                      <a:pt x="556" y="0"/>
                    </a:moveTo>
                    <a:lnTo>
                      <a:pt x="556" y="0"/>
                    </a:lnTo>
                    <a:lnTo>
                      <a:pt x="556" y="0"/>
                    </a:lnTo>
                    <a:lnTo>
                      <a:pt x="558" y="30"/>
                    </a:lnTo>
                    <a:lnTo>
                      <a:pt x="558" y="30"/>
                    </a:lnTo>
                    <a:lnTo>
                      <a:pt x="558" y="30"/>
                    </a:lnTo>
                    <a:lnTo>
                      <a:pt x="556" y="0"/>
                    </a:lnTo>
                    <a:close/>
                  </a:path>
                </a:pathLst>
              </a:cu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0" name="Google Shape;650;p21"/>
              <p:cNvSpPr/>
              <p:nvPr/>
            </p:nvSpPr>
            <p:spPr>
              <a:xfrm>
                <a:off x="4806951" y="5226050"/>
                <a:ext cx="9525" cy="0"/>
              </a:xfrm>
              <a:custGeom>
                <a:avLst/>
                <a:gdLst/>
                <a:ahLst/>
                <a:cxnLst/>
                <a:rect l="l" t="t" r="r" b="b"/>
                <a:pathLst>
                  <a:path w="6" h="120000" extrusionOk="0">
                    <a:moveTo>
                      <a:pt x="0" y="0"/>
                    </a:moveTo>
                    <a:lnTo>
                      <a:pt x="0" y="0"/>
                    </a:lnTo>
                    <a:lnTo>
                      <a:pt x="6" y="0"/>
                    </a:lnTo>
                    <a:lnTo>
                      <a:pt x="6" y="0"/>
                    </a:lnTo>
                    <a:lnTo>
                      <a:pt x="6"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1" name="Google Shape;651;p21"/>
              <p:cNvSpPr/>
              <p:nvPr/>
            </p:nvSpPr>
            <p:spPr>
              <a:xfrm>
                <a:off x="4737101" y="52070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2" name="Google Shape;652;p21"/>
              <p:cNvSpPr/>
              <p:nvPr/>
            </p:nvSpPr>
            <p:spPr>
              <a:xfrm>
                <a:off x="5619751" y="4232275"/>
                <a:ext cx="3175" cy="47625"/>
              </a:xfrm>
              <a:custGeom>
                <a:avLst/>
                <a:gdLst/>
                <a:ahLst/>
                <a:cxnLst/>
                <a:rect l="l" t="t" r="r" b="b"/>
                <a:pathLst>
                  <a:path w="2" h="30" extrusionOk="0">
                    <a:moveTo>
                      <a:pt x="0" y="0"/>
                    </a:moveTo>
                    <a:lnTo>
                      <a:pt x="0" y="0"/>
                    </a:lnTo>
                    <a:lnTo>
                      <a:pt x="0" y="0"/>
                    </a:lnTo>
                    <a:lnTo>
                      <a:pt x="2" y="30"/>
                    </a:lnTo>
                    <a:lnTo>
                      <a:pt x="2" y="30"/>
                    </a:lnTo>
                    <a:lnTo>
                      <a:pt x="2" y="3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3" name="Google Shape;653;p21"/>
              <p:cNvSpPr/>
              <p:nvPr/>
            </p:nvSpPr>
            <p:spPr>
              <a:xfrm>
                <a:off x="4737101" y="3260725"/>
                <a:ext cx="885825" cy="1965325"/>
              </a:xfrm>
              <a:custGeom>
                <a:avLst/>
                <a:gdLst/>
                <a:ahLst/>
                <a:cxnLst/>
                <a:rect l="l" t="t" r="r" b="b"/>
                <a:pathLst>
                  <a:path w="558" h="1238" extrusionOk="0">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close/>
                  </a:path>
                </a:pathLst>
              </a:custGeom>
              <a:solidFill>
                <a:srgbClr val="1D1D1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4" name="Google Shape;654;p21"/>
              <p:cNvSpPr/>
              <p:nvPr/>
            </p:nvSpPr>
            <p:spPr>
              <a:xfrm>
                <a:off x="4737101" y="3260725"/>
                <a:ext cx="885825" cy="1965325"/>
              </a:xfrm>
              <a:custGeom>
                <a:avLst/>
                <a:gdLst/>
                <a:ahLst/>
                <a:cxnLst/>
                <a:rect l="l" t="t" r="r" b="b"/>
                <a:pathLst>
                  <a:path w="558" h="1238" extrusionOk="0">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5" name="Google Shape;655;p21"/>
              <p:cNvSpPr/>
              <p:nvPr/>
            </p:nvSpPr>
            <p:spPr>
              <a:xfrm>
                <a:off x="4730751" y="2184400"/>
                <a:ext cx="530225" cy="2085975"/>
              </a:xfrm>
              <a:custGeom>
                <a:avLst/>
                <a:gdLst/>
                <a:ahLst/>
                <a:cxnLst/>
                <a:rect l="l" t="t" r="r" b="b"/>
                <a:pathLst>
                  <a:path w="334" h="1314" extrusionOk="0">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6" name="Google Shape;656;p21"/>
              <p:cNvSpPr/>
              <p:nvPr/>
            </p:nvSpPr>
            <p:spPr>
              <a:xfrm>
                <a:off x="4730751" y="2184400"/>
                <a:ext cx="530225" cy="2085975"/>
              </a:xfrm>
              <a:custGeom>
                <a:avLst/>
                <a:gdLst/>
                <a:ahLst/>
                <a:cxnLst/>
                <a:rect l="l" t="t" r="r" b="b"/>
                <a:pathLst>
                  <a:path w="334" h="1314" extrusionOk="0">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7" name="Google Shape;657;p21"/>
              <p:cNvSpPr/>
              <p:nvPr/>
            </p:nvSpPr>
            <p:spPr>
              <a:xfrm>
                <a:off x="5311776" y="2200275"/>
                <a:ext cx="387350" cy="2070100"/>
              </a:xfrm>
              <a:custGeom>
                <a:avLst/>
                <a:gdLst/>
                <a:ahLst/>
                <a:cxnLst/>
                <a:rect l="l" t="t" r="r" b="b"/>
                <a:pathLst>
                  <a:path w="244" h="1304" extrusionOk="0">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8" name="Google Shape;658;p21"/>
              <p:cNvSpPr/>
              <p:nvPr/>
            </p:nvSpPr>
            <p:spPr>
              <a:xfrm>
                <a:off x="5311776" y="2200275"/>
                <a:ext cx="387350" cy="2070100"/>
              </a:xfrm>
              <a:custGeom>
                <a:avLst/>
                <a:gdLst/>
                <a:ahLst/>
                <a:cxnLst/>
                <a:rect l="l" t="t" r="r" b="b"/>
                <a:pathLst>
                  <a:path w="244" h="1304" extrusionOk="0">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9" name="Google Shape;659;p21"/>
              <p:cNvSpPr/>
              <p:nvPr/>
            </p:nvSpPr>
            <p:spPr>
              <a:xfrm>
                <a:off x="5565776" y="2279650"/>
                <a:ext cx="3175" cy="3175"/>
              </a:xfrm>
              <a:custGeom>
                <a:avLst/>
                <a:gdLst/>
                <a:ahLst/>
                <a:cxnLst/>
                <a:rect l="l" t="t" r="r" b="b"/>
                <a:pathLst>
                  <a:path w="2" h="2" extrusionOk="0">
                    <a:moveTo>
                      <a:pt x="2" y="2"/>
                    </a:moveTo>
                    <a:lnTo>
                      <a:pt x="2" y="2"/>
                    </a:lnTo>
                    <a:lnTo>
                      <a:pt x="2" y="2"/>
                    </a:lnTo>
                    <a:lnTo>
                      <a:pt x="2" y="2"/>
                    </a:lnTo>
                    <a:lnTo>
                      <a:pt x="2"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2"/>
                    </a:lnTo>
                    <a:lnTo>
                      <a:pt x="0" y="2"/>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0" name="Google Shape;660;p21"/>
              <p:cNvSpPr/>
              <p:nvPr/>
            </p:nvSpPr>
            <p:spPr>
              <a:xfrm>
                <a:off x="5568951"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1" name="Google Shape;661;p21"/>
              <p:cNvSpPr/>
              <p:nvPr/>
            </p:nvSpPr>
            <p:spPr>
              <a:xfrm>
                <a:off x="5565776"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2" name="Google Shape;662;p21"/>
              <p:cNvSpPr/>
              <p:nvPr/>
            </p:nvSpPr>
            <p:spPr>
              <a:xfrm>
                <a:off x="5565776"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3" name="Google Shape;663;p21"/>
              <p:cNvSpPr/>
              <p:nvPr/>
            </p:nvSpPr>
            <p:spPr>
              <a:xfrm>
                <a:off x="5565776" y="227965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4" name="Google Shape;664;p21"/>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5" name="Google Shape;665;p21"/>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6" name="Google Shape;666;p21"/>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7" name="Google Shape;667;p21"/>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8" name="Google Shape;668;p21"/>
              <p:cNvSpPr/>
              <p:nvPr/>
            </p:nvSpPr>
            <p:spPr>
              <a:xfrm>
                <a:off x="5568951" y="2282825"/>
                <a:ext cx="6350" cy="393700"/>
              </a:xfrm>
              <a:custGeom>
                <a:avLst/>
                <a:gdLst/>
                <a:ahLst/>
                <a:cxnLst/>
                <a:rect l="l" t="t" r="r" b="b"/>
                <a:pathLst>
                  <a:path w="4" h="248" extrusionOk="0">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close/>
                  </a:path>
                </a:pathLst>
              </a:custGeom>
              <a:solidFill>
                <a:srgbClr val="E2E2E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9" name="Google Shape;669;p21"/>
              <p:cNvSpPr/>
              <p:nvPr/>
            </p:nvSpPr>
            <p:spPr>
              <a:xfrm>
                <a:off x="5568951" y="2282825"/>
                <a:ext cx="6350" cy="393700"/>
              </a:xfrm>
              <a:custGeom>
                <a:avLst/>
                <a:gdLst/>
                <a:ahLst/>
                <a:cxnLst/>
                <a:rect l="l" t="t" r="r" b="b"/>
                <a:pathLst>
                  <a:path w="4" h="248" extrusionOk="0">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0" name="Google Shape;670;p21"/>
              <p:cNvSpPr/>
              <p:nvPr/>
            </p:nvSpPr>
            <p:spPr>
              <a:xfrm>
                <a:off x="5324476" y="2971800"/>
                <a:ext cx="9525" cy="288925"/>
              </a:xfrm>
              <a:custGeom>
                <a:avLst/>
                <a:gdLst/>
                <a:ahLst/>
                <a:cxnLst/>
                <a:rect l="l" t="t" r="r" b="b"/>
                <a:pathLst>
                  <a:path w="6" h="182" extrusionOk="0">
                    <a:moveTo>
                      <a:pt x="6" y="132"/>
                    </a:moveTo>
                    <a:lnTo>
                      <a:pt x="6" y="132"/>
                    </a:lnTo>
                    <a:lnTo>
                      <a:pt x="6" y="132"/>
                    </a:lnTo>
                    <a:lnTo>
                      <a:pt x="6" y="132"/>
                    </a:lnTo>
                    <a:lnTo>
                      <a:pt x="6" y="182"/>
                    </a:lnTo>
                    <a:lnTo>
                      <a:pt x="6" y="182"/>
                    </a:lnTo>
                    <a:lnTo>
                      <a:pt x="6" y="182"/>
                    </a:lnTo>
                    <a:lnTo>
                      <a:pt x="6" y="132"/>
                    </a:lnTo>
                    <a:close/>
                    <a:moveTo>
                      <a:pt x="0" y="0"/>
                    </a:moveTo>
                    <a:lnTo>
                      <a:pt x="0" y="0"/>
                    </a:lnTo>
                    <a:lnTo>
                      <a:pt x="0" y="0"/>
                    </a:lnTo>
                    <a:lnTo>
                      <a:pt x="0" y="0"/>
                    </a:lnTo>
                    <a:lnTo>
                      <a:pt x="2" y="66"/>
                    </a:lnTo>
                    <a:lnTo>
                      <a:pt x="2" y="66"/>
                    </a:lnTo>
                    <a:lnTo>
                      <a:pt x="2" y="66"/>
                    </a:lnTo>
                    <a:lnTo>
                      <a:pt x="2" y="66"/>
                    </a:lnTo>
                    <a:lnTo>
                      <a:pt x="0" y="0"/>
                    </a:lnTo>
                    <a:close/>
                  </a:path>
                </a:pathLst>
              </a:custGeom>
              <a:solidFill>
                <a:srgbClr val="2A2A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1" name="Google Shape;671;p21"/>
              <p:cNvSpPr/>
              <p:nvPr/>
            </p:nvSpPr>
            <p:spPr>
              <a:xfrm>
                <a:off x="5334001" y="3181350"/>
                <a:ext cx="0" cy="79375"/>
              </a:xfrm>
              <a:custGeom>
                <a:avLst/>
                <a:gdLst/>
                <a:ahLst/>
                <a:cxnLst/>
                <a:rect l="l" t="t" r="r" b="b"/>
                <a:pathLst>
                  <a:path w="120000" h="50" extrusionOk="0">
                    <a:moveTo>
                      <a:pt x="0" y="0"/>
                    </a:moveTo>
                    <a:lnTo>
                      <a:pt x="0" y="0"/>
                    </a:lnTo>
                    <a:lnTo>
                      <a:pt x="0" y="0"/>
                    </a:lnTo>
                    <a:lnTo>
                      <a:pt x="0" y="0"/>
                    </a:lnTo>
                    <a:lnTo>
                      <a:pt x="0" y="50"/>
                    </a:lnTo>
                    <a:lnTo>
                      <a:pt x="0" y="50"/>
                    </a:lnTo>
                    <a:lnTo>
                      <a:pt x="0" y="5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2" name="Google Shape;672;p21"/>
              <p:cNvSpPr/>
              <p:nvPr/>
            </p:nvSpPr>
            <p:spPr>
              <a:xfrm>
                <a:off x="5324476" y="2971800"/>
                <a:ext cx="3175" cy="104775"/>
              </a:xfrm>
              <a:custGeom>
                <a:avLst/>
                <a:gdLst/>
                <a:ahLst/>
                <a:cxnLst/>
                <a:rect l="l" t="t" r="r" b="b"/>
                <a:pathLst>
                  <a:path w="2" h="66" extrusionOk="0">
                    <a:moveTo>
                      <a:pt x="0" y="0"/>
                    </a:moveTo>
                    <a:lnTo>
                      <a:pt x="0" y="0"/>
                    </a:lnTo>
                    <a:lnTo>
                      <a:pt x="0" y="0"/>
                    </a:lnTo>
                    <a:lnTo>
                      <a:pt x="0" y="0"/>
                    </a:lnTo>
                    <a:lnTo>
                      <a:pt x="2" y="66"/>
                    </a:lnTo>
                    <a:lnTo>
                      <a:pt x="2" y="66"/>
                    </a:lnTo>
                    <a:lnTo>
                      <a:pt x="2" y="66"/>
                    </a:lnTo>
                    <a:lnTo>
                      <a:pt x="2" y="6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3" name="Google Shape;673;p21"/>
              <p:cNvSpPr/>
              <p:nvPr/>
            </p:nvSpPr>
            <p:spPr>
              <a:xfrm>
                <a:off x="5334001" y="3260725"/>
                <a:ext cx="3175" cy="15875"/>
              </a:xfrm>
              <a:custGeom>
                <a:avLst/>
                <a:gdLst/>
                <a:ahLst/>
                <a:cxnLst/>
                <a:rect l="l" t="t" r="r" b="b"/>
                <a:pathLst>
                  <a:path w="2" h="10" extrusionOk="0">
                    <a:moveTo>
                      <a:pt x="0" y="0"/>
                    </a:moveTo>
                    <a:lnTo>
                      <a:pt x="0" y="0"/>
                    </a:lnTo>
                    <a:lnTo>
                      <a:pt x="0" y="0"/>
                    </a:lnTo>
                    <a:lnTo>
                      <a:pt x="2" y="10"/>
                    </a:lnTo>
                    <a:lnTo>
                      <a:pt x="2" y="10"/>
                    </a:lnTo>
                    <a:lnTo>
                      <a:pt x="2" y="10"/>
                    </a:lnTo>
                    <a:lnTo>
                      <a:pt x="0" y="0"/>
                    </a:lnTo>
                    <a:close/>
                  </a:path>
                </a:pathLst>
              </a:custGeom>
              <a:solidFill>
                <a:srgbClr val="1B1B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4" name="Google Shape;674;p21"/>
              <p:cNvSpPr/>
              <p:nvPr/>
            </p:nvSpPr>
            <p:spPr>
              <a:xfrm>
                <a:off x="5334001" y="3260725"/>
                <a:ext cx="3175" cy="15875"/>
              </a:xfrm>
              <a:custGeom>
                <a:avLst/>
                <a:gdLst/>
                <a:ahLst/>
                <a:cxnLst/>
                <a:rect l="l" t="t" r="r" b="b"/>
                <a:pathLst>
                  <a:path w="2" h="10" extrusionOk="0">
                    <a:moveTo>
                      <a:pt x="0" y="0"/>
                    </a:moveTo>
                    <a:lnTo>
                      <a:pt x="0" y="0"/>
                    </a:lnTo>
                    <a:lnTo>
                      <a:pt x="0" y="0"/>
                    </a:lnTo>
                    <a:lnTo>
                      <a:pt x="2" y="10"/>
                    </a:lnTo>
                    <a:lnTo>
                      <a:pt x="2" y="10"/>
                    </a:lnTo>
                    <a:lnTo>
                      <a:pt x="2"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5" name="Google Shape;675;p21"/>
              <p:cNvSpPr/>
              <p:nvPr/>
            </p:nvSpPr>
            <p:spPr>
              <a:xfrm>
                <a:off x="5324476" y="2251075"/>
                <a:ext cx="339725" cy="1101725"/>
              </a:xfrm>
              <a:custGeom>
                <a:avLst/>
                <a:gdLst/>
                <a:ahLst/>
                <a:cxnLst/>
                <a:rect l="l" t="t" r="r" b="b"/>
                <a:pathLst>
                  <a:path w="214" h="694" extrusionOk="0">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6" name="Google Shape;676;p21"/>
              <p:cNvSpPr/>
              <p:nvPr/>
            </p:nvSpPr>
            <p:spPr>
              <a:xfrm>
                <a:off x="5324476" y="2251075"/>
                <a:ext cx="339725" cy="1101725"/>
              </a:xfrm>
              <a:custGeom>
                <a:avLst/>
                <a:gdLst/>
                <a:ahLst/>
                <a:cxnLst/>
                <a:rect l="l" t="t" r="r" b="b"/>
                <a:pathLst>
                  <a:path w="214" h="694" extrusionOk="0">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7" name="Google Shape;677;p21"/>
              <p:cNvSpPr/>
              <p:nvPr/>
            </p:nvSpPr>
            <p:spPr>
              <a:xfrm>
                <a:off x="4991101" y="1616075"/>
                <a:ext cx="492125" cy="965200"/>
              </a:xfrm>
              <a:custGeom>
                <a:avLst/>
                <a:gdLst/>
                <a:ahLst/>
                <a:cxnLst/>
                <a:rect l="l" t="t" r="r" b="b"/>
                <a:pathLst>
                  <a:path w="310" h="608" extrusionOk="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8" name="Google Shape;678;p21"/>
              <p:cNvSpPr/>
              <p:nvPr/>
            </p:nvSpPr>
            <p:spPr>
              <a:xfrm>
                <a:off x="4991101" y="1616075"/>
                <a:ext cx="492125" cy="965200"/>
              </a:xfrm>
              <a:custGeom>
                <a:avLst/>
                <a:gdLst/>
                <a:ahLst/>
                <a:cxnLst/>
                <a:rect l="l" t="t" r="r" b="b"/>
                <a:pathLst>
                  <a:path w="310" h="608" extrusionOk="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9" name="Google Shape;679;p21"/>
              <p:cNvSpPr/>
              <p:nvPr/>
            </p:nvSpPr>
            <p:spPr>
              <a:xfrm>
                <a:off x="5133976" y="1835150"/>
                <a:ext cx="295275" cy="342900"/>
              </a:xfrm>
              <a:custGeom>
                <a:avLst/>
                <a:gdLst/>
                <a:ahLst/>
                <a:cxnLst/>
                <a:rect l="l" t="t" r="r" b="b"/>
                <a:pathLst>
                  <a:path w="186" h="216" extrusionOk="0">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0" name="Google Shape;680;p21"/>
              <p:cNvSpPr/>
              <p:nvPr/>
            </p:nvSpPr>
            <p:spPr>
              <a:xfrm>
                <a:off x="5133976" y="1835150"/>
                <a:ext cx="295275" cy="342900"/>
              </a:xfrm>
              <a:custGeom>
                <a:avLst/>
                <a:gdLst/>
                <a:ahLst/>
                <a:cxnLst/>
                <a:rect l="l" t="t" r="r" b="b"/>
                <a:pathLst>
                  <a:path w="186" h="216" extrusionOk="0">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1" name="Google Shape;681;p21"/>
              <p:cNvSpPr/>
              <p:nvPr/>
            </p:nvSpPr>
            <p:spPr>
              <a:xfrm>
                <a:off x="5137151" y="1857375"/>
                <a:ext cx="0" cy="12700"/>
              </a:xfrm>
              <a:custGeom>
                <a:avLst/>
                <a:gdLst/>
                <a:ahLst/>
                <a:cxnLst/>
                <a:rect l="l" t="t" r="r" b="b"/>
                <a:pathLst>
                  <a:path w="120000" h="8" extrusionOk="0">
                    <a:moveTo>
                      <a:pt x="0" y="8"/>
                    </a:moveTo>
                    <a:lnTo>
                      <a:pt x="0" y="8"/>
                    </a:lnTo>
                    <a:lnTo>
                      <a:pt x="0" y="8"/>
                    </a:lnTo>
                    <a:lnTo>
                      <a:pt x="0" y="8"/>
                    </a:lnTo>
                    <a:lnTo>
                      <a:pt x="0" y="8"/>
                    </a:lnTo>
                    <a:close/>
                    <a:moveTo>
                      <a:pt x="0" y="6"/>
                    </a:moveTo>
                    <a:lnTo>
                      <a:pt x="0" y="6"/>
                    </a:lnTo>
                    <a:lnTo>
                      <a:pt x="0" y="6"/>
                    </a:lnTo>
                    <a:lnTo>
                      <a:pt x="0" y="6"/>
                    </a:lnTo>
                    <a:lnTo>
                      <a:pt x="0" y="6"/>
                    </a:lnTo>
                    <a:close/>
                    <a:moveTo>
                      <a:pt x="0" y="6"/>
                    </a:moveTo>
                    <a:lnTo>
                      <a:pt x="0" y="6"/>
                    </a:lnTo>
                    <a:lnTo>
                      <a:pt x="0" y="6"/>
                    </a:lnTo>
                    <a:lnTo>
                      <a:pt x="0" y="6"/>
                    </a:lnTo>
                    <a:lnTo>
                      <a:pt x="0" y="6"/>
                    </a:lnTo>
                    <a:close/>
                    <a:moveTo>
                      <a:pt x="0" y="4"/>
                    </a:moveTo>
                    <a:lnTo>
                      <a:pt x="0" y="4"/>
                    </a:lnTo>
                    <a:lnTo>
                      <a:pt x="0" y="4"/>
                    </a:lnTo>
                    <a:lnTo>
                      <a:pt x="0" y="4"/>
                    </a:lnTo>
                    <a:lnTo>
                      <a:pt x="0" y="4"/>
                    </a:lnTo>
                    <a:close/>
                    <a:moveTo>
                      <a:pt x="0" y="4"/>
                    </a:moveTo>
                    <a:lnTo>
                      <a:pt x="0" y="4"/>
                    </a:lnTo>
                    <a:lnTo>
                      <a:pt x="0" y="4"/>
                    </a:lnTo>
                    <a:lnTo>
                      <a:pt x="0" y="4"/>
                    </a:lnTo>
                    <a:lnTo>
                      <a:pt x="0" y="4"/>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2" name="Google Shape;682;p21"/>
              <p:cNvSpPr/>
              <p:nvPr/>
            </p:nvSpPr>
            <p:spPr>
              <a:xfrm>
                <a:off x="5137151" y="187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3" name="Google Shape;683;p21"/>
              <p:cNvSpPr/>
              <p:nvPr/>
            </p:nvSpPr>
            <p:spPr>
              <a:xfrm>
                <a:off x="5137151" y="1866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4" name="Google Shape;684;p21"/>
              <p:cNvSpPr/>
              <p:nvPr/>
            </p:nvSpPr>
            <p:spPr>
              <a:xfrm>
                <a:off x="5137151" y="1866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5" name="Google Shape;685;p21"/>
              <p:cNvSpPr/>
              <p:nvPr/>
            </p:nvSpPr>
            <p:spPr>
              <a:xfrm>
                <a:off x="5137151" y="1863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6" name="Google Shape;686;p21"/>
              <p:cNvSpPr/>
              <p:nvPr/>
            </p:nvSpPr>
            <p:spPr>
              <a:xfrm>
                <a:off x="5137151" y="1863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7" name="Google Shape;687;p21"/>
              <p:cNvSpPr/>
              <p:nvPr/>
            </p:nvSpPr>
            <p:spPr>
              <a:xfrm>
                <a:off x="5137151" y="18605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8" name="Google Shape;688;p21"/>
              <p:cNvSpPr/>
              <p:nvPr/>
            </p:nvSpPr>
            <p:spPr>
              <a:xfrm>
                <a:off x="5137151" y="18605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9" name="Google Shape;689;p21"/>
              <p:cNvSpPr/>
              <p:nvPr/>
            </p:nvSpPr>
            <p:spPr>
              <a:xfrm>
                <a:off x="5137151" y="18573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0" name="Google Shape;690;p21"/>
              <p:cNvSpPr/>
              <p:nvPr/>
            </p:nvSpPr>
            <p:spPr>
              <a:xfrm>
                <a:off x="5137151" y="18573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1" name="Google Shape;691;p21"/>
              <p:cNvSpPr/>
              <p:nvPr/>
            </p:nvSpPr>
            <p:spPr>
              <a:xfrm>
                <a:off x="5133976" y="1835150"/>
                <a:ext cx="295275" cy="114300"/>
              </a:xfrm>
              <a:custGeom>
                <a:avLst/>
                <a:gdLst/>
                <a:ahLst/>
                <a:cxnLst/>
                <a:rect l="l" t="t" r="r" b="b"/>
                <a:pathLst>
                  <a:path w="186" h="72" extrusionOk="0">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close/>
                  </a:path>
                </a:pathLst>
              </a:custGeom>
              <a:solidFill>
                <a:srgbClr val="8F64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2" name="Google Shape;692;p21"/>
              <p:cNvSpPr/>
              <p:nvPr/>
            </p:nvSpPr>
            <p:spPr>
              <a:xfrm>
                <a:off x="5133976" y="1835150"/>
                <a:ext cx="295275" cy="114300"/>
              </a:xfrm>
              <a:custGeom>
                <a:avLst/>
                <a:gdLst/>
                <a:ahLst/>
                <a:cxnLst/>
                <a:rect l="l" t="t" r="r" b="b"/>
                <a:pathLst>
                  <a:path w="186" h="72" extrusionOk="0">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3" name="Google Shape;693;p21"/>
              <p:cNvSpPr/>
              <p:nvPr/>
            </p:nvSpPr>
            <p:spPr>
              <a:xfrm>
                <a:off x="4654551" y="2949575"/>
                <a:ext cx="587375" cy="231775"/>
              </a:xfrm>
              <a:custGeom>
                <a:avLst/>
                <a:gdLst/>
                <a:ahLst/>
                <a:cxnLst/>
                <a:rect l="l" t="t" r="r" b="b"/>
                <a:pathLst>
                  <a:path w="370" h="146" extrusionOk="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4" name="Google Shape;694;p21"/>
              <p:cNvSpPr/>
              <p:nvPr/>
            </p:nvSpPr>
            <p:spPr>
              <a:xfrm>
                <a:off x="4654551" y="2949575"/>
                <a:ext cx="587375" cy="231775"/>
              </a:xfrm>
              <a:custGeom>
                <a:avLst/>
                <a:gdLst/>
                <a:ahLst/>
                <a:cxnLst/>
                <a:rect l="l" t="t" r="r" b="b"/>
                <a:pathLst>
                  <a:path w="370" h="146" extrusionOk="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695" name="Google Shape;695;p21"/>
              <p:cNvCxnSpPr/>
              <p:nvPr/>
            </p:nvCxnSpPr>
            <p:spPr>
              <a:xfrm>
                <a:off x="4822826" y="2949575"/>
                <a:ext cx="0" cy="0"/>
              </a:xfrm>
              <a:prstGeom prst="straightConnector1">
                <a:avLst/>
              </a:prstGeom>
              <a:noFill/>
              <a:ln>
                <a:noFill/>
              </a:ln>
            </p:spPr>
          </p:cxnSp>
          <p:cxnSp>
            <p:nvCxnSpPr>
              <p:cNvPr id="696" name="Google Shape;696;p21"/>
              <p:cNvCxnSpPr/>
              <p:nvPr/>
            </p:nvCxnSpPr>
            <p:spPr>
              <a:xfrm>
                <a:off x="4822826" y="2949575"/>
                <a:ext cx="0" cy="0"/>
              </a:xfrm>
              <a:prstGeom prst="straightConnector1">
                <a:avLst/>
              </a:prstGeom>
              <a:noFill/>
              <a:ln>
                <a:noFill/>
              </a:ln>
            </p:spPr>
          </p:cxnSp>
          <p:sp>
            <p:nvSpPr>
              <p:cNvPr id="697" name="Google Shape;697;p21"/>
              <p:cNvSpPr/>
              <p:nvPr/>
            </p:nvSpPr>
            <p:spPr>
              <a:xfrm>
                <a:off x="4625976" y="2260600"/>
                <a:ext cx="549275" cy="946150"/>
              </a:xfrm>
              <a:custGeom>
                <a:avLst/>
                <a:gdLst/>
                <a:ahLst/>
                <a:cxnLst/>
                <a:rect l="l" t="t" r="r" b="b"/>
                <a:pathLst>
                  <a:path w="346" h="596" extrusionOk="0">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8" name="Google Shape;698;p21"/>
              <p:cNvSpPr/>
              <p:nvPr/>
            </p:nvSpPr>
            <p:spPr>
              <a:xfrm>
                <a:off x="4625976" y="2260600"/>
                <a:ext cx="549275" cy="946150"/>
              </a:xfrm>
              <a:custGeom>
                <a:avLst/>
                <a:gdLst/>
                <a:ahLst/>
                <a:cxnLst/>
                <a:rect l="l" t="t" r="r" b="b"/>
                <a:pathLst>
                  <a:path w="346" h="596" extrusionOk="0">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9" name="Google Shape;699;p21"/>
              <p:cNvSpPr/>
              <p:nvPr/>
            </p:nvSpPr>
            <p:spPr>
              <a:xfrm>
                <a:off x="4625976" y="2311400"/>
                <a:ext cx="212725" cy="676275"/>
              </a:xfrm>
              <a:custGeom>
                <a:avLst/>
                <a:gdLst/>
                <a:ahLst/>
                <a:cxnLst/>
                <a:rect l="l" t="t" r="r" b="b"/>
                <a:pathLst>
                  <a:path w="134" h="426" extrusionOk="0">
                    <a:moveTo>
                      <a:pt x="132" y="2"/>
                    </a:moveTo>
                    <a:lnTo>
                      <a:pt x="132" y="2"/>
                    </a:lnTo>
                    <a:lnTo>
                      <a:pt x="120" y="16"/>
                    </a:lnTo>
                    <a:lnTo>
                      <a:pt x="120" y="16"/>
                    </a:lnTo>
                    <a:lnTo>
                      <a:pt x="92" y="70"/>
                    </a:lnTo>
                    <a:lnTo>
                      <a:pt x="68" y="120"/>
                    </a:lnTo>
                    <a:lnTo>
                      <a:pt x="48" y="174"/>
                    </a:lnTo>
                    <a:lnTo>
                      <a:pt x="32" y="232"/>
                    </a:lnTo>
                    <a:lnTo>
                      <a:pt x="32" y="232"/>
                    </a:lnTo>
                    <a:lnTo>
                      <a:pt x="16" y="304"/>
                    </a:lnTo>
                    <a:lnTo>
                      <a:pt x="6" y="358"/>
                    </a:lnTo>
                    <a:lnTo>
                      <a:pt x="2" y="398"/>
                    </a:lnTo>
                    <a:lnTo>
                      <a:pt x="0" y="426"/>
                    </a:lnTo>
                    <a:lnTo>
                      <a:pt x="0" y="426"/>
                    </a:lnTo>
                    <a:lnTo>
                      <a:pt x="2" y="398"/>
                    </a:lnTo>
                    <a:lnTo>
                      <a:pt x="6" y="358"/>
                    </a:lnTo>
                    <a:lnTo>
                      <a:pt x="16" y="304"/>
                    </a:lnTo>
                    <a:lnTo>
                      <a:pt x="32" y="232"/>
                    </a:lnTo>
                    <a:lnTo>
                      <a:pt x="32" y="232"/>
                    </a:lnTo>
                    <a:lnTo>
                      <a:pt x="48" y="174"/>
                    </a:lnTo>
                    <a:lnTo>
                      <a:pt x="68" y="120"/>
                    </a:lnTo>
                    <a:lnTo>
                      <a:pt x="92" y="70"/>
                    </a:lnTo>
                    <a:lnTo>
                      <a:pt x="120" y="16"/>
                    </a:lnTo>
                    <a:lnTo>
                      <a:pt x="120" y="16"/>
                    </a:lnTo>
                    <a:lnTo>
                      <a:pt x="132" y="2"/>
                    </a:lnTo>
                    <a:close/>
                    <a:moveTo>
                      <a:pt x="134" y="0"/>
                    </a:moveTo>
                    <a:lnTo>
                      <a:pt x="134" y="0"/>
                    </a:lnTo>
                    <a:lnTo>
                      <a:pt x="134" y="0"/>
                    </a:lnTo>
                    <a:lnTo>
                      <a:pt x="134" y="0"/>
                    </a:lnTo>
                    <a:lnTo>
                      <a:pt x="134"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0" name="Google Shape;700;p21"/>
              <p:cNvSpPr/>
              <p:nvPr/>
            </p:nvSpPr>
            <p:spPr>
              <a:xfrm>
                <a:off x="4625976" y="2314575"/>
                <a:ext cx="209550" cy="673100"/>
              </a:xfrm>
              <a:custGeom>
                <a:avLst/>
                <a:gdLst/>
                <a:ahLst/>
                <a:cxnLst/>
                <a:rect l="l" t="t" r="r" b="b"/>
                <a:pathLst>
                  <a:path w="132" h="424" extrusionOk="0">
                    <a:moveTo>
                      <a:pt x="132" y="0"/>
                    </a:moveTo>
                    <a:lnTo>
                      <a:pt x="132" y="0"/>
                    </a:lnTo>
                    <a:lnTo>
                      <a:pt x="120" y="14"/>
                    </a:lnTo>
                    <a:lnTo>
                      <a:pt x="120" y="14"/>
                    </a:lnTo>
                    <a:lnTo>
                      <a:pt x="92" y="68"/>
                    </a:lnTo>
                    <a:lnTo>
                      <a:pt x="68" y="118"/>
                    </a:lnTo>
                    <a:lnTo>
                      <a:pt x="48" y="172"/>
                    </a:lnTo>
                    <a:lnTo>
                      <a:pt x="32" y="230"/>
                    </a:lnTo>
                    <a:lnTo>
                      <a:pt x="32" y="230"/>
                    </a:lnTo>
                    <a:lnTo>
                      <a:pt x="16" y="302"/>
                    </a:lnTo>
                    <a:lnTo>
                      <a:pt x="6" y="356"/>
                    </a:lnTo>
                    <a:lnTo>
                      <a:pt x="2" y="396"/>
                    </a:lnTo>
                    <a:lnTo>
                      <a:pt x="0" y="424"/>
                    </a:lnTo>
                    <a:lnTo>
                      <a:pt x="0" y="424"/>
                    </a:lnTo>
                    <a:lnTo>
                      <a:pt x="2" y="396"/>
                    </a:lnTo>
                    <a:lnTo>
                      <a:pt x="6" y="356"/>
                    </a:lnTo>
                    <a:lnTo>
                      <a:pt x="16" y="302"/>
                    </a:lnTo>
                    <a:lnTo>
                      <a:pt x="32" y="230"/>
                    </a:lnTo>
                    <a:lnTo>
                      <a:pt x="32" y="230"/>
                    </a:lnTo>
                    <a:lnTo>
                      <a:pt x="48" y="172"/>
                    </a:lnTo>
                    <a:lnTo>
                      <a:pt x="68" y="118"/>
                    </a:lnTo>
                    <a:lnTo>
                      <a:pt x="92" y="68"/>
                    </a:lnTo>
                    <a:lnTo>
                      <a:pt x="120" y="14"/>
                    </a:lnTo>
                    <a:lnTo>
                      <a:pt x="120" y="14"/>
                    </a:lnTo>
                    <a:lnTo>
                      <a:pt x="1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1" name="Google Shape;701;p21"/>
              <p:cNvSpPr/>
              <p:nvPr/>
            </p:nvSpPr>
            <p:spPr>
              <a:xfrm>
                <a:off x="4838701" y="23114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2" name="Google Shape;702;p21"/>
              <p:cNvSpPr/>
              <p:nvPr/>
            </p:nvSpPr>
            <p:spPr>
              <a:xfrm>
                <a:off x="5159376" y="3197225"/>
                <a:ext cx="3175" cy="9525"/>
              </a:xfrm>
              <a:custGeom>
                <a:avLst/>
                <a:gdLst/>
                <a:ahLst/>
                <a:cxnLst/>
                <a:rect l="l" t="t" r="r" b="b"/>
                <a:pathLst>
                  <a:path w="2" h="6" extrusionOk="0">
                    <a:moveTo>
                      <a:pt x="2" y="0"/>
                    </a:moveTo>
                    <a:lnTo>
                      <a:pt x="2" y="0"/>
                    </a:lnTo>
                    <a:lnTo>
                      <a:pt x="0" y="6"/>
                    </a:lnTo>
                    <a:lnTo>
                      <a:pt x="0" y="6"/>
                    </a:lnTo>
                    <a:lnTo>
                      <a:pt x="2"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3" name="Google Shape;703;p21"/>
              <p:cNvSpPr/>
              <p:nvPr/>
            </p:nvSpPr>
            <p:spPr>
              <a:xfrm>
                <a:off x="5159376" y="3197225"/>
                <a:ext cx="3175" cy="9525"/>
              </a:xfrm>
              <a:custGeom>
                <a:avLst/>
                <a:gdLst/>
                <a:ahLst/>
                <a:cxnLst/>
                <a:rect l="l" t="t" r="r" b="b"/>
                <a:pathLst>
                  <a:path w="2" h="6" extrusionOk="0">
                    <a:moveTo>
                      <a:pt x="2" y="0"/>
                    </a:moveTo>
                    <a:lnTo>
                      <a:pt x="2" y="0"/>
                    </a:lnTo>
                    <a:lnTo>
                      <a:pt x="0" y="6"/>
                    </a:lnTo>
                    <a:lnTo>
                      <a:pt x="0" y="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4" name="Google Shape;704;p21"/>
              <p:cNvSpPr/>
              <p:nvPr/>
            </p:nvSpPr>
            <p:spPr>
              <a:xfrm>
                <a:off x="4625976" y="2276475"/>
                <a:ext cx="536575" cy="930275"/>
              </a:xfrm>
              <a:custGeom>
                <a:avLst/>
                <a:gdLst/>
                <a:ahLst/>
                <a:cxnLst/>
                <a:rect l="l" t="t" r="r" b="b"/>
                <a:pathLst>
                  <a:path w="338" h="586" extrusionOk="0">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5" name="Google Shape;705;p21"/>
              <p:cNvSpPr/>
              <p:nvPr/>
            </p:nvSpPr>
            <p:spPr>
              <a:xfrm>
                <a:off x="4625976" y="2276475"/>
                <a:ext cx="536575" cy="930275"/>
              </a:xfrm>
              <a:custGeom>
                <a:avLst/>
                <a:gdLst/>
                <a:ahLst/>
                <a:cxnLst/>
                <a:rect l="l" t="t" r="r" b="b"/>
                <a:pathLst>
                  <a:path w="338" h="586" extrusionOk="0">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6" name="Google Shape;706;p21"/>
              <p:cNvSpPr/>
              <p:nvPr/>
            </p:nvSpPr>
            <p:spPr>
              <a:xfrm>
                <a:off x="5181601" y="3006725"/>
                <a:ext cx="330200" cy="177800"/>
              </a:xfrm>
              <a:custGeom>
                <a:avLst/>
                <a:gdLst/>
                <a:ahLst/>
                <a:cxnLst/>
                <a:rect l="l" t="t" r="r" b="b"/>
                <a:pathLst>
                  <a:path w="208" h="112" extrusionOk="0">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7" name="Google Shape;707;p21"/>
              <p:cNvSpPr/>
              <p:nvPr/>
            </p:nvSpPr>
            <p:spPr>
              <a:xfrm>
                <a:off x="5181601" y="3006725"/>
                <a:ext cx="330200" cy="177800"/>
              </a:xfrm>
              <a:custGeom>
                <a:avLst/>
                <a:gdLst/>
                <a:ahLst/>
                <a:cxnLst/>
                <a:rect l="l" t="t" r="r" b="b"/>
                <a:pathLst>
                  <a:path w="208" h="112" extrusionOk="0">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8" name="Google Shape;708;p21"/>
              <p:cNvSpPr/>
              <p:nvPr/>
            </p:nvSpPr>
            <p:spPr>
              <a:xfrm>
                <a:off x="5505451" y="3086100"/>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DDDA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9" name="Google Shape;709;p21"/>
              <p:cNvSpPr/>
              <p:nvPr/>
            </p:nvSpPr>
            <p:spPr>
              <a:xfrm>
                <a:off x="5505451" y="3086100"/>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0" name="Google Shape;710;p21"/>
              <p:cNvSpPr/>
              <p:nvPr/>
            </p:nvSpPr>
            <p:spPr>
              <a:xfrm>
                <a:off x="5178426" y="3175000"/>
                <a:ext cx="34925" cy="6350"/>
              </a:xfrm>
              <a:custGeom>
                <a:avLst/>
                <a:gdLst/>
                <a:ahLst/>
                <a:cxnLst/>
                <a:rect l="l" t="t" r="r" b="b"/>
                <a:pathLst>
                  <a:path w="22" h="4" extrusionOk="0">
                    <a:moveTo>
                      <a:pt x="0" y="0"/>
                    </a:moveTo>
                    <a:lnTo>
                      <a:pt x="0" y="0"/>
                    </a:lnTo>
                    <a:lnTo>
                      <a:pt x="22" y="4"/>
                    </a:lnTo>
                    <a:lnTo>
                      <a:pt x="22" y="4"/>
                    </a:lnTo>
                    <a:lnTo>
                      <a:pt x="10" y="0"/>
                    </a:lnTo>
                    <a:lnTo>
                      <a:pt x="10" y="0"/>
                    </a:lnTo>
                    <a:lnTo>
                      <a:pt x="0" y="0"/>
                    </a:lnTo>
                    <a:close/>
                  </a:path>
                </a:pathLst>
              </a:custGeom>
              <a:solidFill>
                <a:srgbClr val="EAE7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1" name="Google Shape;711;p21"/>
              <p:cNvSpPr/>
              <p:nvPr/>
            </p:nvSpPr>
            <p:spPr>
              <a:xfrm>
                <a:off x="5178426" y="3175000"/>
                <a:ext cx="34925" cy="6350"/>
              </a:xfrm>
              <a:custGeom>
                <a:avLst/>
                <a:gdLst/>
                <a:ahLst/>
                <a:cxnLst/>
                <a:rect l="l" t="t" r="r" b="b"/>
                <a:pathLst>
                  <a:path w="22" h="4" extrusionOk="0">
                    <a:moveTo>
                      <a:pt x="0" y="0"/>
                    </a:moveTo>
                    <a:lnTo>
                      <a:pt x="0" y="0"/>
                    </a:lnTo>
                    <a:lnTo>
                      <a:pt x="22" y="4"/>
                    </a:lnTo>
                    <a:lnTo>
                      <a:pt x="22" y="4"/>
                    </a:lnTo>
                    <a:lnTo>
                      <a:pt x="10" y="0"/>
                    </a:lnTo>
                    <a:lnTo>
                      <a:pt x="1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2" name="Google Shape;712;p21"/>
              <p:cNvSpPr/>
              <p:nvPr/>
            </p:nvSpPr>
            <p:spPr>
              <a:xfrm>
                <a:off x="5168901" y="3155950"/>
                <a:ext cx="25400" cy="19050"/>
              </a:xfrm>
              <a:custGeom>
                <a:avLst/>
                <a:gdLst/>
                <a:ahLst/>
                <a:cxnLst/>
                <a:rect l="l" t="t" r="r" b="b"/>
                <a:pathLst>
                  <a:path w="16" h="12" extrusionOk="0">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3" name="Google Shape;713;p21"/>
              <p:cNvSpPr/>
              <p:nvPr/>
            </p:nvSpPr>
            <p:spPr>
              <a:xfrm>
                <a:off x="5168901" y="3155950"/>
                <a:ext cx="25400" cy="19050"/>
              </a:xfrm>
              <a:custGeom>
                <a:avLst/>
                <a:gdLst/>
                <a:ahLst/>
                <a:cxnLst/>
                <a:rect l="l" t="t" r="r" b="b"/>
                <a:pathLst>
                  <a:path w="16" h="12" extrusionOk="0">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4" name="Google Shape;714;p21"/>
              <p:cNvSpPr/>
              <p:nvPr/>
            </p:nvSpPr>
            <p:spPr>
              <a:xfrm>
                <a:off x="5187951" y="3086100"/>
                <a:ext cx="317500" cy="98425"/>
              </a:xfrm>
              <a:custGeom>
                <a:avLst/>
                <a:gdLst/>
                <a:ahLst/>
                <a:cxnLst/>
                <a:rect l="l" t="t" r="r" b="b"/>
                <a:pathLst>
                  <a:path w="200" h="62" extrusionOk="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5" name="Google Shape;715;p21"/>
              <p:cNvSpPr/>
              <p:nvPr/>
            </p:nvSpPr>
            <p:spPr>
              <a:xfrm>
                <a:off x="5187951" y="3086100"/>
                <a:ext cx="317500" cy="98425"/>
              </a:xfrm>
              <a:custGeom>
                <a:avLst/>
                <a:gdLst/>
                <a:ahLst/>
                <a:cxnLst/>
                <a:rect l="l" t="t" r="r" b="b"/>
                <a:pathLst>
                  <a:path w="200" h="62" extrusionOk="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6" name="Google Shape;716;p21"/>
              <p:cNvSpPr/>
              <p:nvPr/>
            </p:nvSpPr>
            <p:spPr>
              <a:xfrm>
                <a:off x="5080001" y="2454275"/>
                <a:ext cx="133350" cy="374650"/>
              </a:xfrm>
              <a:custGeom>
                <a:avLst/>
                <a:gdLst/>
                <a:ahLst/>
                <a:cxnLst/>
                <a:rect l="l" t="t" r="r" b="b"/>
                <a:pathLst>
                  <a:path w="84" h="236" extrusionOk="0">
                    <a:moveTo>
                      <a:pt x="32" y="0"/>
                    </a:moveTo>
                    <a:lnTo>
                      <a:pt x="26" y="4"/>
                    </a:lnTo>
                    <a:lnTo>
                      <a:pt x="26" y="4"/>
                    </a:lnTo>
                    <a:lnTo>
                      <a:pt x="36" y="22"/>
                    </a:lnTo>
                    <a:lnTo>
                      <a:pt x="48" y="44"/>
                    </a:lnTo>
                    <a:lnTo>
                      <a:pt x="60" y="72"/>
                    </a:lnTo>
                    <a:lnTo>
                      <a:pt x="60" y="72"/>
                    </a:lnTo>
                    <a:lnTo>
                      <a:pt x="68" y="102"/>
                    </a:lnTo>
                    <a:lnTo>
                      <a:pt x="72" y="120"/>
                    </a:lnTo>
                    <a:lnTo>
                      <a:pt x="76" y="138"/>
                    </a:lnTo>
                    <a:lnTo>
                      <a:pt x="78" y="158"/>
                    </a:lnTo>
                    <a:lnTo>
                      <a:pt x="78" y="178"/>
                    </a:lnTo>
                    <a:lnTo>
                      <a:pt x="74" y="198"/>
                    </a:lnTo>
                    <a:lnTo>
                      <a:pt x="70" y="218"/>
                    </a:lnTo>
                    <a:lnTo>
                      <a:pt x="70" y="218"/>
                    </a:lnTo>
                    <a:lnTo>
                      <a:pt x="68" y="222"/>
                    </a:lnTo>
                    <a:lnTo>
                      <a:pt x="64" y="226"/>
                    </a:lnTo>
                    <a:lnTo>
                      <a:pt x="64" y="226"/>
                    </a:lnTo>
                    <a:lnTo>
                      <a:pt x="56" y="228"/>
                    </a:lnTo>
                    <a:lnTo>
                      <a:pt x="46" y="230"/>
                    </a:lnTo>
                    <a:lnTo>
                      <a:pt x="26" y="228"/>
                    </a:lnTo>
                    <a:lnTo>
                      <a:pt x="10" y="226"/>
                    </a:lnTo>
                    <a:lnTo>
                      <a:pt x="2" y="224"/>
                    </a:lnTo>
                    <a:lnTo>
                      <a:pt x="0" y="232"/>
                    </a:lnTo>
                    <a:lnTo>
                      <a:pt x="0" y="232"/>
                    </a:lnTo>
                    <a:lnTo>
                      <a:pt x="8" y="234"/>
                    </a:lnTo>
                    <a:lnTo>
                      <a:pt x="26" y="236"/>
                    </a:lnTo>
                    <a:lnTo>
                      <a:pt x="48" y="236"/>
                    </a:lnTo>
                    <a:lnTo>
                      <a:pt x="58" y="234"/>
                    </a:lnTo>
                    <a:lnTo>
                      <a:pt x="68" y="232"/>
                    </a:lnTo>
                    <a:lnTo>
                      <a:pt x="68" y="232"/>
                    </a:lnTo>
                    <a:lnTo>
                      <a:pt x="74" y="226"/>
                    </a:lnTo>
                    <a:lnTo>
                      <a:pt x="78" y="220"/>
                    </a:lnTo>
                    <a:lnTo>
                      <a:pt x="78" y="220"/>
                    </a:lnTo>
                    <a:lnTo>
                      <a:pt x="82" y="198"/>
                    </a:lnTo>
                    <a:lnTo>
                      <a:pt x="84" y="178"/>
                    </a:lnTo>
                    <a:lnTo>
                      <a:pt x="84" y="156"/>
                    </a:lnTo>
                    <a:lnTo>
                      <a:pt x="82" y="138"/>
                    </a:lnTo>
                    <a:lnTo>
                      <a:pt x="80" y="118"/>
                    </a:lnTo>
                    <a:lnTo>
                      <a:pt x="76" y="100"/>
                    </a:lnTo>
                    <a:lnTo>
                      <a:pt x="66" y="68"/>
                    </a:lnTo>
                    <a:lnTo>
                      <a:pt x="66" y="68"/>
                    </a:lnTo>
                    <a:lnTo>
                      <a:pt x="54" y="42"/>
                    </a:lnTo>
                    <a:lnTo>
                      <a:pt x="42" y="20"/>
                    </a:lnTo>
                    <a:lnTo>
                      <a:pt x="32" y="0"/>
                    </a:lnTo>
                    <a:lnTo>
                      <a:pt x="3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7" name="Google Shape;717;p21"/>
              <p:cNvSpPr/>
              <p:nvPr/>
            </p:nvSpPr>
            <p:spPr>
              <a:xfrm>
                <a:off x="5048251" y="2800350"/>
                <a:ext cx="44450" cy="25400"/>
              </a:xfrm>
              <a:custGeom>
                <a:avLst/>
                <a:gdLst/>
                <a:ahLst/>
                <a:cxnLst/>
                <a:rect l="l" t="t" r="r" b="b"/>
                <a:pathLst>
                  <a:path w="28" h="16" extrusionOk="0">
                    <a:moveTo>
                      <a:pt x="22" y="4"/>
                    </a:moveTo>
                    <a:lnTo>
                      <a:pt x="10" y="0"/>
                    </a:lnTo>
                    <a:lnTo>
                      <a:pt x="10" y="0"/>
                    </a:lnTo>
                    <a:lnTo>
                      <a:pt x="4" y="0"/>
                    </a:lnTo>
                    <a:lnTo>
                      <a:pt x="0" y="4"/>
                    </a:lnTo>
                    <a:lnTo>
                      <a:pt x="0" y="4"/>
                    </a:lnTo>
                    <a:lnTo>
                      <a:pt x="0" y="10"/>
                    </a:lnTo>
                    <a:lnTo>
                      <a:pt x="6" y="14"/>
                    </a:lnTo>
                    <a:lnTo>
                      <a:pt x="18" y="16"/>
                    </a:lnTo>
                    <a:lnTo>
                      <a:pt x="18" y="16"/>
                    </a:lnTo>
                    <a:lnTo>
                      <a:pt x="24" y="16"/>
                    </a:lnTo>
                    <a:lnTo>
                      <a:pt x="28" y="12"/>
                    </a:lnTo>
                    <a:lnTo>
                      <a:pt x="28" y="12"/>
                    </a:lnTo>
                    <a:lnTo>
                      <a:pt x="26" y="6"/>
                    </a:lnTo>
                    <a:lnTo>
                      <a:pt x="22" y="4"/>
                    </a:lnTo>
                    <a:lnTo>
                      <a:pt x="22" y="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8" name="Google Shape;718;p21"/>
              <p:cNvSpPr/>
              <p:nvPr/>
            </p:nvSpPr>
            <p:spPr>
              <a:xfrm>
                <a:off x="4949826" y="2508250"/>
                <a:ext cx="244475" cy="339725"/>
              </a:xfrm>
              <a:custGeom>
                <a:avLst/>
                <a:gdLst/>
                <a:ahLst/>
                <a:cxnLst/>
                <a:rect l="l" t="t" r="r" b="b"/>
                <a:pathLst>
                  <a:path w="154" h="214" extrusionOk="0">
                    <a:moveTo>
                      <a:pt x="98" y="206"/>
                    </a:moveTo>
                    <a:lnTo>
                      <a:pt x="98" y="206"/>
                    </a:lnTo>
                    <a:lnTo>
                      <a:pt x="92" y="206"/>
                    </a:lnTo>
                    <a:lnTo>
                      <a:pt x="88" y="204"/>
                    </a:lnTo>
                    <a:lnTo>
                      <a:pt x="88" y="204"/>
                    </a:lnTo>
                    <a:lnTo>
                      <a:pt x="72" y="188"/>
                    </a:lnTo>
                    <a:lnTo>
                      <a:pt x="60" y="174"/>
                    </a:lnTo>
                    <a:lnTo>
                      <a:pt x="48" y="156"/>
                    </a:lnTo>
                    <a:lnTo>
                      <a:pt x="40" y="140"/>
                    </a:lnTo>
                    <a:lnTo>
                      <a:pt x="32" y="122"/>
                    </a:lnTo>
                    <a:lnTo>
                      <a:pt x="26" y="106"/>
                    </a:lnTo>
                    <a:lnTo>
                      <a:pt x="16" y="74"/>
                    </a:lnTo>
                    <a:lnTo>
                      <a:pt x="16" y="74"/>
                    </a:lnTo>
                    <a:lnTo>
                      <a:pt x="10" y="46"/>
                    </a:lnTo>
                    <a:lnTo>
                      <a:pt x="8" y="22"/>
                    </a:lnTo>
                    <a:lnTo>
                      <a:pt x="8" y="0"/>
                    </a:lnTo>
                    <a:lnTo>
                      <a:pt x="0" y="0"/>
                    </a:lnTo>
                    <a:lnTo>
                      <a:pt x="0" y="0"/>
                    </a:lnTo>
                    <a:lnTo>
                      <a:pt x="2" y="22"/>
                    </a:lnTo>
                    <a:lnTo>
                      <a:pt x="4" y="46"/>
                    </a:lnTo>
                    <a:lnTo>
                      <a:pt x="10" y="76"/>
                    </a:lnTo>
                    <a:lnTo>
                      <a:pt x="10" y="76"/>
                    </a:lnTo>
                    <a:lnTo>
                      <a:pt x="18" y="108"/>
                    </a:lnTo>
                    <a:lnTo>
                      <a:pt x="24" y="126"/>
                    </a:lnTo>
                    <a:lnTo>
                      <a:pt x="32" y="142"/>
                    </a:lnTo>
                    <a:lnTo>
                      <a:pt x="42" y="160"/>
                    </a:lnTo>
                    <a:lnTo>
                      <a:pt x="54" y="178"/>
                    </a:lnTo>
                    <a:lnTo>
                      <a:pt x="68" y="194"/>
                    </a:lnTo>
                    <a:lnTo>
                      <a:pt x="82" y="208"/>
                    </a:lnTo>
                    <a:lnTo>
                      <a:pt x="82" y="208"/>
                    </a:lnTo>
                    <a:lnTo>
                      <a:pt x="90" y="212"/>
                    </a:lnTo>
                    <a:lnTo>
                      <a:pt x="98" y="214"/>
                    </a:lnTo>
                    <a:lnTo>
                      <a:pt x="98" y="214"/>
                    </a:lnTo>
                    <a:lnTo>
                      <a:pt x="106" y="210"/>
                    </a:lnTo>
                    <a:lnTo>
                      <a:pt x="116" y="206"/>
                    </a:lnTo>
                    <a:lnTo>
                      <a:pt x="134" y="194"/>
                    </a:lnTo>
                    <a:lnTo>
                      <a:pt x="148" y="182"/>
                    </a:lnTo>
                    <a:lnTo>
                      <a:pt x="154" y="176"/>
                    </a:lnTo>
                    <a:lnTo>
                      <a:pt x="148" y="172"/>
                    </a:lnTo>
                    <a:lnTo>
                      <a:pt x="148" y="172"/>
                    </a:lnTo>
                    <a:lnTo>
                      <a:pt x="142" y="176"/>
                    </a:lnTo>
                    <a:lnTo>
                      <a:pt x="130" y="188"/>
                    </a:lnTo>
                    <a:lnTo>
                      <a:pt x="114" y="200"/>
                    </a:lnTo>
                    <a:lnTo>
                      <a:pt x="106" y="204"/>
                    </a:lnTo>
                    <a:lnTo>
                      <a:pt x="98" y="206"/>
                    </a:lnTo>
                    <a:lnTo>
                      <a:pt x="98" y="20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9" name="Google Shape;719;p21"/>
              <p:cNvSpPr/>
              <p:nvPr/>
            </p:nvSpPr>
            <p:spPr>
              <a:xfrm>
                <a:off x="5178426" y="2755900"/>
                <a:ext cx="38100" cy="38100"/>
              </a:xfrm>
              <a:custGeom>
                <a:avLst/>
                <a:gdLst/>
                <a:ahLst/>
                <a:cxnLst/>
                <a:rect l="l" t="t" r="r" b="b"/>
                <a:pathLst>
                  <a:path w="24" h="24" extrusionOk="0">
                    <a:moveTo>
                      <a:pt x="12" y="2"/>
                    </a:moveTo>
                    <a:lnTo>
                      <a:pt x="2" y="12"/>
                    </a:lnTo>
                    <a:lnTo>
                      <a:pt x="2" y="12"/>
                    </a:lnTo>
                    <a:lnTo>
                      <a:pt x="0" y="18"/>
                    </a:lnTo>
                    <a:lnTo>
                      <a:pt x="2" y="22"/>
                    </a:lnTo>
                    <a:lnTo>
                      <a:pt x="2" y="22"/>
                    </a:lnTo>
                    <a:lnTo>
                      <a:pt x="8" y="24"/>
                    </a:lnTo>
                    <a:lnTo>
                      <a:pt x="12" y="22"/>
                    </a:lnTo>
                    <a:lnTo>
                      <a:pt x="22" y="12"/>
                    </a:lnTo>
                    <a:lnTo>
                      <a:pt x="22" y="12"/>
                    </a:lnTo>
                    <a:lnTo>
                      <a:pt x="24" y="6"/>
                    </a:lnTo>
                    <a:lnTo>
                      <a:pt x="22" y="2"/>
                    </a:lnTo>
                    <a:lnTo>
                      <a:pt x="22" y="2"/>
                    </a:lnTo>
                    <a:lnTo>
                      <a:pt x="16" y="0"/>
                    </a:lnTo>
                    <a:lnTo>
                      <a:pt x="12" y="2"/>
                    </a:lnTo>
                    <a:lnTo>
                      <a:pt x="12" y="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0" name="Google Shape;720;p21"/>
              <p:cNvSpPr/>
              <p:nvPr/>
            </p:nvSpPr>
            <p:spPr>
              <a:xfrm>
                <a:off x="4943476" y="2413000"/>
                <a:ext cx="209550" cy="133350"/>
              </a:xfrm>
              <a:custGeom>
                <a:avLst/>
                <a:gdLst/>
                <a:ahLst/>
                <a:cxnLst/>
                <a:rect l="l" t="t" r="r" b="b"/>
                <a:pathLst>
                  <a:path w="132" h="84" extrusionOk="0">
                    <a:moveTo>
                      <a:pt x="48" y="4"/>
                    </a:moveTo>
                    <a:lnTo>
                      <a:pt x="48" y="4"/>
                    </a:lnTo>
                    <a:lnTo>
                      <a:pt x="36" y="8"/>
                    </a:lnTo>
                    <a:lnTo>
                      <a:pt x="24" y="16"/>
                    </a:lnTo>
                    <a:lnTo>
                      <a:pt x="14" y="24"/>
                    </a:lnTo>
                    <a:lnTo>
                      <a:pt x="8" y="34"/>
                    </a:lnTo>
                    <a:lnTo>
                      <a:pt x="2" y="44"/>
                    </a:lnTo>
                    <a:lnTo>
                      <a:pt x="0" y="58"/>
                    </a:lnTo>
                    <a:lnTo>
                      <a:pt x="0" y="70"/>
                    </a:lnTo>
                    <a:lnTo>
                      <a:pt x="2" y="84"/>
                    </a:lnTo>
                    <a:lnTo>
                      <a:pt x="16" y="80"/>
                    </a:lnTo>
                    <a:lnTo>
                      <a:pt x="16" y="80"/>
                    </a:lnTo>
                    <a:lnTo>
                      <a:pt x="14" y="70"/>
                    </a:lnTo>
                    <a:lnTo>
                      <a:pt x="14" y="60"/>
                    </a:lnTo>
                    <a:lnTo>
                      <a:pt x="16" y="50"/>
                    </a:lnTo>
                    <a:lnTo>
                      <a:pt x="20" y="40"/>
                    </a:lnTo>
                    <a:lnTo>
                      <a:pt x="26" y="32"/>
                    </a:lnTo>
                    <a:lnTo>
                      <a:pt x="34" y="26"/>
                    </a:lnTo>
                    <a:lnTo>
                      <a:pt x="42" y="20"/>
                    </a:lnTo>
                    <a:lnTo>
                      <a:pt x="52" y="18"/>
                    </a:lnTo>
                    <a:lnTo>
                      <a:pt x="52" y="18"/>
                    </a:lnTo>
                    <a:lnTo>
                      <a:pt x="62" y="14"/>
                    </a:lnTo>
                    <a:lnTo>
                      <a:pt x="72" y="14"/>
                    </a:lnTo>
                    <a:lnTo>
                      <a:pt x="82" y="16"/>
                    </a:lnTo>
                    <a:lnTo>
                      <a:pt x="92" y="20"/>
                    </a:lnTo>
                    <a:lnTo>
                      <a:pt x="100" y="24"/>
                    </a:lnTo>
                    <a:lnTo>
                      <a:pt x="108" y="32"/>
                    </a:lnTo>
                    <a:lnTo>
                      <a:pt x="112" y="40"/>
                    </a:lnTo>
                    <a:lnTo>
                      <a:pt x="116" y="50"/>
                    </a:lnTo>
                    <a:lnTo>
                      <a:pt x="132" y="46"/>
                    </a:lnTo>
                    <a:lnTo>
                      <a:pt x="132" y="46"/>
                    </a:lnTo>
                    <a:lnTo>
                      <a:pt x="126" y="32"/>
                    </a:lnTo>
                    <a:lnTo>
                      <a:pt x="118" y="22"/>
                    </a:lnTo>
                    <a:lnTo>
                      <a:pt x="110" y="12"/>
                    </a:lnTo>
                    <a:lnTo>
                      <a:pt x="98" y="6"/>
                    </a:lnTo>
                    <a:lnTo>
                      <a:pt x="86" y="2"/>
                    </a:lnTo>
                    <a:lnTo>
                      <a:pt x="74" y="0"/>
                    </a:lnTo>
                    <a:lnTo>
                      <a:pt x="62" y="0"/>
                    </a:lnTo>
                    <a:lnTo>
                      <a:pt x="48" y="4"/>
                    </a:lnTo>
                    <a:lnTo>
                      <a:pt x="48" y="4"/>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1" name="Google Shape;721;p21"/>
              <p:cNvSpPr/>
              <p:nvPr/>
            </p:nvSpPr>
            <p:spPr>
              <a:xfrm>
                <a:off x="4987926" y="2187575"/>
                <a:ext cx="38100" cy="238125"/>
              </a:xfrm>
              <a:custGeom>
                <a:avLst/>
                <a:gdLst/>
                <a:ahLst/>
                <a:cxnLst/>
                <a:rect l="l" t="t" r="r" b="b"/>
                <a:pathLst>
                  <a:path w="24" h="150" extrusionOk="0">
                    <a:moveTo>
                      <a:pt x="20" y="16"/>
                    </a:moveTo>
                    <a:lnTo>
                      <a:pt x="20" y="16"/>
                    </a:lnTo>
                    <a:lnTo>
                      <a:pt x="18" y="8"/>
                    </a:lnTo>
                    <a:lnTo>
                      <a:pt x="16" y="4"/>
                    </a:lnTo>
                    <a:lnTo>
                      <a:pt x="14" y="0"/>
                    </a:lnTo>
                    <a:lnTo>
                      <a:pt x="14" y="0"/>
                    </a:lnTo>
                    <a:lnTo>
                      <a:pt x="6" y="34"/>
                    </a:lnTo>
                    <a:lnTo>
                      <a:pt x="2" y="52"/>
                    </a:lnTo>
                    <a:lnTo>
                      <a:pt x="0" y="68"/>
                    </a:lnTo>
                    <a:lnTo>
                      <a:pt x="0" y="68"/>
                    </a:lnTo>
                    <a:lnTo>
                      <a:pt x="2" y="98"/>
                    </a:lnTo>
                    <a:lnTo>
                      <a:pt x="6" y="124"/>
                    </a:lnTo>
                    <a:lnTo>
                      <a:pt x="14" y="150"/>
                    </a:lnTo>
                    <a:lnTo>
                      <a:pt x="24" y="146"/>
                    </a:lnTo>
                    <a:lnTo>
                      <a:pt x="24" y="146"/>
                    </a:lnTo>
                    <a:lnTo>
                      <a:pt x="18" y="122"/>
                    </a:lnTo>
                    <a:lnTo>
                      <a:pt x="12" y="98"/>
                    </a:lnTo>
                    <a:lnTo>
                      <a:pt x="10" y="68"/>
                    </a:lnTo>
                    <a:lnTo>
                      <a:pt x="10" y="68"/>
                    </a:lnTo>
                    <a:lnTo>
                      <a:pt x="12" y="42"/>
                    </a:lnTo>
                    <a:lnTo>
                      <a:pt x="20" y="16"/>
                    </a:lnTo>
                    <a:lnTo>
                      <a:pt x="20" y="1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2" name="Google Shape;722;p21"/>
              <p:cNvSpPr/>
              <p:nvPr/>
            </p:nvSpPr>
            <p:spPr>
              <a:xfrm>
                <a:off x="5457826" y="2228850"/>
                <a:ext cx="92075" cy="330200"/>
              </a:xfrm>
              <a:custGeom>
                <a:avLst/>
                <a:gdLst/>
                <a:ahLst/>
                <a:cxnLst/>
                <a:rect l="l" t="t" r="r" b="b"/>
                <a:pathLst>
                  <a:path w="58" h="208" extrusionOk="0">
                    <a:moveTo>
                      <a:pt x="4" y="0"/>
                    </a:moveTo>
                    <a:lnTo>
                      <a:pt x="0" y="8"/>
                    </a:lnTo>
                    <a:lnTo>
                      <a:pt x="0" y="8"/>
                    </a:lnTo>
                    <a:lnTo>
                      <a:pt x="10" y="16"/>
                    </a:lnTo>
                    <a:lnTo>
                      <a:pt x="18" y="26"/>
                    </a:lnTo>
                    <a:lnTo>
                      <a:pt x="26" y="38"/>
                    </a:lnTo>
                    <a:lnTo>
                      <a:pt x="32" y="50"/>
                    </a:lnTo>
                    <a:lnTo>
                      <a:pt x="38" y="64"/>
                    </a:lnTo>
                    <a:lnTo>
                      <a:pt x="42" y="80"/>
                    </a:lnTo>
                    <a:lnTo>
                      <a:pt x="44" y="96"/>
                    </a:lnTo>
                    <a:lnTo>
                      <a:pt x="46" y="112"/>
                    </a:lnTo>
                    <a:lnTo>
                      <a:pt x="46" y="112"/>
                    </a:lnTo>
                    <a:lnTo>
                      <a:pt x="46" y="148"/>
                    </a:lnTo>
                    <a:lnTo>
                      <a:pt x="42" y="176"/>
                    </a:lnTo>
                    <a:lnTo>
                      <a:pt x="36" y="204"/>
                    </a:lnTo>
                    <a:lnTo>
                      <a:pt x="48" y="208"/>
                    </a:lnTo>
                    <a:lnTo>
                      <a:pt x="48" y="208"/>
                    </a:lnTo>
                    <a:lnTo>
                      <a:pt x="54" y="178"/>
                    </a:lnTo>
                    <a:lnTo>
                      <a:pt x="58" y="148"/>
                    </a:lnTo>
                    <a:lnTo>
                      <a:pt x="58" y="112"/>
                    </a:lnTo>
                    <a:lnTo>
                      <a:pt x="58" y="112"/>
                    </a:lnTo>
                    <a:lnTo>
                      <a:pt x="56" y="92"/>
                    </a:lnTo>
                    <a:lnTo>
                      <a:pt x="54" y="74"/>
                    </a:lnTo>
                    <a:lnTo>
                      <a:pt x="50" y="58"/>
                    </a:lnTo>
                    <a:lnTo>
                      <a:pt x="44" y="44"/>
                    </a:lnTo>
                    <a:lnTo>
                      <a:pt x="36" y="32"/>
                    </a:lnTo>
                    <a:lnTo>
                      <a:pt x="28" y="20"/>
                    </a:lnTo>
                    <a:lnTo>
                      <a:pt x="4" y="0"/>
                    </a:lnTo>
                    <a:lnTo>
                      <a:pt x="4" y="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3" name="Google Shape;723;p21"/>
              <p:cNvSpPr/>
              <p:nvPr/>
            </p:nvSpPr>
            <p:spPr>
              <a:xfrm>
                <a:off x="5461001" y="2555875"/>
                <a:ext cx="111125" cy="107950"/>
              </a:xfrm>
              <a:custGeom>
                <a:avLst/>
                <a:gdLst/>
                <a:ahLst/>
                <a:cxnLst/>
                <a:rect l="l" t="t" r="r" b="b"/>
                <a:pathLst>
                  <a:path w="70" h="68" extrusionOk="0">
                    <a:moveTo>
                      <a:pt x="40" y="0"/>
                    </a:moveTo>
                    <a:lnTo>
                      <a:pt x="40" y="0"/>
                    </a:lnTo>
                    <a:lnTo>
                      <a:pt x="34" y="0"/>
                    </a:lnTo>
                    <a:lnTo>
                      <a:pt x="26" y="0"/>
                    </a:lnTo>
                    <a:lnTo>
                      <a:pt x="20" y="2"/>
                    </a:lnTo>
                    <a:lnTo>
                      <a:pt x="14" y="6"/>
                    </a:lnTo>
                    <a:lnTo>
                      <a:pt x="8" y="10"/>
                    </a:lnTo>
                    <a:lnTo>
                      <a:pt x="4" y="16"/>
                    </a:lnTo>
                    <a:lnTo>
                      <a:pt x="2" y="22"/>
                    </a:lnTo>
                    <a:lnTo>
                      <a:pt x="0" y="28"/>
                    </a:lnTo>
                    <a:lnTo>
                      <a:pt x="0" y="28"/>
                    </a:lnTo>
                    <a:lnTo>
                      <a:pt x="0" y="34"/>
                    </a:lnTo>
                    <a:lnTo>
                      <a:pt x="0" y="42"/>
                    </a:lnTo>
                    <a:lnTo>
                      <a:pt x="2" y="48"/>
                    </a:lnTo>
                    <a:lnTo>
                      <a:pt x="6" y="54"/>
                    </a:lnTo>
                    <a:lnTo>
                      <a:pt x="10" y="58"/>
                    </a:lnTo>
                    <a:lnTo>
                      <a:pt x="16" y="62"/>
                    </a:lnTo>
                    <a:lnTo>
                      <a:pt x="22" y="66"/>
                    </a:lnTo>
                    <a:lnTo>
                      <a:pt x="30" y="68"/>
                    </a:lnTo>
                    <a:lnTo>
                      <a:pt x="30" y="68"/>
                    </a:lnTo>
                    <a:lnTo>
                      <a:pt x="36" y="68"/>
                    </a:lnTo>
                    <a:lnTo>
                      <a:pt x="44" y="68"/>
                    </a:lnTo>
                    <a:lnTo>
                      <a:pt x="50" y="64"/>
                    </a:lnTo>
                    <a:lnTo>
                      <a:pt x="56" y="62"/>
                    </a:lnTo>
                    <a:lnTo>
                      <a:pt x="62" y="58"/>
                    </a:lnTo>
                    <a:lnTo>
                      <a:pt x="66" y="52"/>
                    </a:lnTo>
                    <a:lnTo>
                      <a:pt x="68" y="46"/>
                    </a:lnTo>
                    <a:lnTo>
                      <a:pt x="70" y="40"/>
                    </a:lnTo>
                    <a:lnTo>
                      <a:pt x="70" y="40"/>
                    </a:lnTo>
                    <a:lnTo>
                      <a:pt x="70" y="32"/>
                    </a:lnTo>
                    <a:lnTo>
                      <a:pt x="70" y="26"/>
                    </a:lnTo>
                    <a:lnTo>
                      <a:pt x="68" y="20"/>
                    </a:lnTo>
                    <a:lnTo>
                      <a:pt x="64" y="14"/>
                    </a:lnTo>
                    <a:lnTo>
                      <a:pt x="60" y="10"/>
                    </a:lnTo>
                    <a:lnTo>
                      <a:pt x="54" y="6"/>
                    </a:lnTo>
                    <a:lnTo>
                      <a:pt x="48" y="2"/>
                    </a:lnTo>
                    <a:lnTo>
                      <a:pt x="40" y="0"/>
                    </a:lnTo>
                    <a:lnTo>
                      <a:pt x="4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4" name="Google Shape;724;p21"/>
              <p:cNvSpPr/>
              <p:nvPr/>
            </p:nvSpPr>
            <p:spPr>
              <a:xfrm>
                <a:off x="4813301" y="5353050"/>
                <a:ext cx="396875" cy="92075"/>
              </a:xfrm>
              <a:custGeom>
                <a:avLst/>
                <a:gdLst/>
                <a:ahLst/>
                <a:cxnLst/>
                <a:rect l="l" t="t" r="r" b="b"/>
                <a:pathLst>
                  <a:path w="250" h="58" extrusionOk="0">
                    <a:moveTo>
                      <a:pt x="206" y="2"/>
                    </a:moveTo>
                    <a:lnTo>
                      <a:pt x="204" y="0"/>
                    </a:lnTo>
                    <a:lnTo>
                      <a:pt x="204" y="0"/>
                    </a:lnTo>
                    <a:lnTo>
                      <a:pt x="190" y="6"/>
                    </a:lnTo>
                    <a:lnTo>
                      <a:pt x="190" y="6"/>
                    </a:lnTo>
                    <a:lnTo>
                      <a:pt x="172" y="10"/>
                    </a:lnTo>
                    <a:lnTo>
                      <a:pt x="154" y="14"/>
                    </a:lnTo>
                    <a:lnTo>
                      <a:pt x="134" y="14"/>
                    </a:lnTo>
                    <a:lnTo>
                      <a:pt x="112" y="14"/>
                    </a:lnTo>
                    <a:lnTo>
                      <a:pt x="92" y="14"/>
                    </a:lnTo>
                    <a:lnTo>
                      <a:pt x="70" y="12"/>
                    </a:lnTo>
                    <a:lnTo>
                      <a:pt x="50" y="8"/>
                    </a:lnTo>
                    <a:lnTo>
                      <a:pt x="30" y="2"/>
                    </a:lnTo>
                    <a:lnTo>
                      <a:pt x="30" y="2"/>
                    </a:lnTo>
                    <a:lnTo>
                      <a:pt x="24" y="0"/>
                    </a:lnTo>
                    <a:lnTo>
                      <a:pt x="18" y="0"/>
                    </a:lnTo>
                    <a:lnTo>
                      <a:pt x="10" y="4"/>
                    </a:lnTo>
                    <a:lnTo>
                      <a:pt x="2" y="12"/>
                    </a:lnTo>
                    <a:lnTo>
                      <a:pt x="0" y="16"/>
                    </a:lnTo>
                    <a:lnTo>
                      <a:pt x="0" y="22"/>
                    </a:lnTo>
                    <a:lnTo>
                      <a:pt x="0" y="22"/>
                    </a:lnTo>
                    <a:lnTo>
                      <a:pt x="2" y="36"/>
                    </a:lnTo>
                    <a:lnTo>
                      <a:pt x="6" y="46"/>
                    </a:lnTo>
                    <a:lnTo>
                      <a:pt x="6" y="46"/>
                    </a:lnTo>
                    <a:lnTo>
                      <a:pt x="10" y="50"/>
                    </a:lnTo>
                    <a:lnTo>
                      <a:pt x="14" y="52"/>
                    </a:lnTo>
                    <a:lnTo>
                      <a:pt x="24" y="54"/>
                    </a:lnTo>
                    <a:lnTo>
                      <a:pt x="228" y="58"/>
                    </a:lnTo>
                    <a:lnTo>
                      <a:pt x="228" y="58"/>
                    </a:lnTo>
                    <a:lnTo>
                      <a:pt x="234" y="58"/>
                    </a:lnTo>
                    <a:lnTo>
                      <a:pt x="240" y="56"/>
                    </a:lnTo>
                    <a:lnTo>
                      <a:pt x="244" y="52"/>
                    </a:lnTo>
                    <a:lnTo>
                      <a:pt x="248" y="48"/>
                    </a:lnTo>
                    <a:lnTo>
                      <a:pt x="250" y="42"/>
                    </a:lnTo>
                    <a:lnTo>
                      <a:pt x="250" y="36"/>
                    </a:lnTo>
                    <a:lnTo>
                      <a:pt x="250" y="32"/>
                    </a:lnTo>
                    <a:lnTo>
                      <a:pt x="246" y="26"/>
                    </a:lnTo>
                    <a:lnTo>
                      <a:pt x="246" y="26"/>
                    </a:lnTo>
                    <a:lnTo>
                      <a:pt x="234" y="16"/>
                    </a:lnTo>
                    <a:lnTo>
                      <a:pt x="220" y="8"/>
                    </a:lnTo>
                    <a:lnTo>
                      <a:pt x="206" y="2"/>
                    </a:lnTo>
                    <a:lnTo>
                      <a:pt x="206" y="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725" name="Google Shape;725;p21"/>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John’s data journey and maturity self-assessment</a:t>
            </a:r>
            <a:endParaRPr sz="2200" b="1" i="0" u="none" strike="noStrike" cap="none">
              <a:solidFill>
                <a:schemeClr val="lt1"/>
              </a:solidFill>
              <a:latin typeface="Montserrat"/>
              <a:ea typeface="Montserrat"/>
              <a:cs typeface="Montserrat"/>
              <a:sym typeface="Montserrat"/>
            </a:endParaRPr>
          </a:p>
        </p:txBody>
      </p:sp>
      <p:sp>
        <p:nvSpPr>
          <p:cNvPr id="726" name="Google Shape;726;p21"/>
          <p:cNvSpPr/>
          <p:nvPr/>
        </p:nvSpPr>
        <p:spPr>
          <a:xfrm>
            <a:off x="294150" y="2110050"/>
            <a:ext cx="11603700" cy="1182900"/>
          </a:xfrm>
          <a:prstGeom prst="rect">
            <a:avLst/>
          </a:prstGeom>
          <a:noFill/>
          <a:ln>
            <a:noFill/>
          </a:ln>
        </p:spPr>
        <p:txBody>
          <a:bodyPr spcFirstLastPara="1" wrap="square" lIns="68575" tIns="34275" rIns="68575" bIns="34275" anchor="ctr" anchorCtr="0">
            <a:noAutofit/>
          </a:bodyPr>
          <a:lstStyle/>
          <a:p>
            <a:pPr marL="457200" marR="0" lvl="0" indent="-349250" algn="l" rtl="0">
              <a:lnSpc>
                <a:spcPct val="100000"/>
              </a:lnSpc>
              <a:spcBef>
                <a:spcPts val="1000"/>
              </a:spcBef>
              <a:spcAft>
                <a:spcPts val="0"/>
              </a:spcAft>
              <a:buClr>
                <a:schemeClr val="dk1"/>
              </a:buClr>
              <a:buSzPts val="1900"/>
              <a:buFont typeface="Montserrat"/>
              <a:buAutoNum type="arabicPeriod" startAt="2"/>
            </a:pPr>
            <a:r>
              <a:rPr lang="en-GB" sz="1900" b="0" i="0" u="none" strike="noStrike" cap="none">
                <a:solidFill>
                  <a:schemeClr val="dk1"/>
                </a:solidFill>
                <a:latin typeface="Montserrat"/>
                <a:ea typeface="Montserrat"/>
                <a:cs typeface="Montserrat"/>
                <a:sym typeface="Montserrat"/>
              </a:rPr>
              <a:t>Additionally, after every section, the audience will be asked to </a:t>
            </a:r>
            <a:r>
              <a:rPr lang="en-GB" sz="1900" b="1" i="0" u="none" strike="noStrike" cap="none">
                <a:solidFill>
                  <a:schemeClr val="dk1"/>
                </a:solidFill>
                <a:latin typeface="Montserrat"/>
                <a:ea typeface="Montserrat"/>
                <a:cs typeface="Montserrat"/>
                <a:sym typeface="Montserrat"/>
              </a:rPr>
              <a:t>self-assess their maturity </a:t>
            </a:r>
            <a:endParaRPr sz="19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900"/>
              <a:buFont typeface="Arial"/>
              <a:buNone/>
            </a:pPr>
            <a:r>
              <a:rPr lang="en-GB" sz="1900" b="1" i="0" u="none" strike="noStrike" cap="none">
                <a:solidFill>
                  <a:schemeClr val="dk1"/>
                </a:solidFill>
                <a:latin typeface="Montserrat"/>
                <a:ea typeface="Montserrat"/>
                <a:cs typeface="Montserrat"/>
                <a:sym typeface="Montserrat"/>
              </a:rPr>
              <a:t>Aim: </a:t>
            </a:r>
            <a:r>
              <a:rPr lang="en-GB" sz="1900" b="0" i="0" u="none" strike="noStrike" cap="none">
                <a:solidFill>
                  <a:schemeClr val="dk1"/>
                </a:solidFill>
                <a:latin typeface="Montserrat"/>
                <a:ea typeface="Montserrat"/>
                <a:cs typeface="Montserrat"/>
                <a:sym typeface="Montserrat"/>
              </a:rPr>
              <a:t>After the workshop the audience will have a holistic view of their cybersecurity maturity across different elements of the digital health ecosystem.</a:t>
            </a:r>
            <a:endParaRPr sz="1900" b="0" i="0" u="none" strike="noStrike" cap="none">
              <a:solidFill>
                <a:schemeClr val="dk1"/>
              </a:solidFill>
              <a:latin typeface="Montserrat"/>
              <a:ea typeface="Montserrat"/>
              <a:cs typeface="Montserrat"/>
              <a:sym typeface="Montserrat"/>
            </a:endParaRPr>
          </a:p>
        </p:txBody>
      </p:sp>
      <p:sp>
        <p:nvSpPr>
          <p:cNvPr id="727" name="Google Shape;727;p21"/>
          <p:cNvSpPr/>
          <p:nvPr/>
        </p:nvSpPr>
        <p:spPr>
          <a:xfrm>
            <a:off x="294150" y="900075"/>
            <a:ext cx="11603700" cy="1084800"/>
          </a:xfrm>
          <a:prstGeom prst="rect">
            <a:avLst/>
          </a:prstGeom>
          <a:noFill/>
          <a:ln>
            <a:noFill/>
          </a:ln>
        </p:spPr>
        <p:txBody>
          <a:bodyPr spcFirstLastPara="1" wrap="square" lIns="68575" tIns="34275" rIns="68575" bIns="34275" anchor="ctr" anchorCtr="0">
            <a:noAutofit/>
          </a:bodyPr>
          <a:lstStyle/>
          <a:p>
            <a:pPr marL="457200" marR="0" lvl="0" indent="-349250" algn="l" rtl="0">
              <a:lnSpc>
                <a:spcPct val="100000"/>
              </a:lnSpc>
              <a:spcBef>
                <a:spcPts val="1000"/>
              </a:spcBef>
              <a:spcAft>
                <a:spcPts val="0"/>
              </a:spcAft>
              <a:buClr>
                <a:schemeClr val="dk1"/>
              </a:buClr>
              <a:buSzPts val="1900"/>
              <a:buFont typeface="Montserrat"/>
              <a:buAutoNum type="arabicPeriod"/>
            </a:pPr>
            <a:r>
              <a:rPr lang="en-GB" sz="1900" b="0" i="0" u="none" strike="noStrike" cap="none">
                <a:solidFill>
                  <a:schemeClr val="dk1"/>
                </a:solidFill>
                <a:latin typeface="Montserrat"/>
                <a:ea typeface="Montserrat"/>
                <a:cs typeface="Montserrat"/>
                <a:sym typeface="Montserrat"/>
              </a:rPr>
              <a:t>Throughout the workshop we will be following “</a:t>
            </a:r>
            <a:r>
              <a:rPr lang="en-GB" sz="1900" b="1" i="0" u="none" strike="noStrike" cap="none">
                <a:solidFill>
                  <a:schemeClr val="dk1"/>
                </a:solidFill>
                <a:latin typeface="Montserrat"/>
                <a:ea typeface="Montserrat"/>
                <a:cs typeface="Montserrat"/>
                <a:sym typeface="Montserrat"/>
              </a:rPr>
              <a:t>John”</a:t>
            </a:r>
            <a:r>
              <a:rPr lang="en-GB" sz="1900" b="0" i="0" u="none" strike="noStrike" cap="none">
                <a:solidFill>
                  <a:schemeClr val="dk1"/>
                </a:solidFill>
                <a:latin typeface="Montserrat"/>
                <a:ea typeface="Montserrat"/>
                <a:cs typeface="Montserrat"/>
                <a:sym typeface="Montserrat"/>
              </a:rPr>
              <a:t> </a:t>
            </a:r>
            <a:endParaRPr sz="1900" b="0"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900"/>
              <a:buFont typeface="Arial"/>
              <a:buNone/>
            </a:pPr>
            <a:r>
              <a:rPr lang="en-GB" sz="1900" b="0" i="0" u="none" strike="noStrike" cap="none">
                <a:solidFill>
                  <a:schemeClr val="dk1"/>
                </a:solidFill>
                <a:latin typeface="Montserrat"/>
                <a:ea typeface="Montserrat"/>
                <a:cs typeface="Montserrat"/>
                <a:sym typeface="Montserrat"/>
              </a:rPr>
              <a:t>Johan is a patient who is in the healthcare ecosystem and is navigating different scenarios that expose his data to different security risks.</a:t>
            </a:r>
            <a:endParaRPr sz="19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sp>
        <p:nvSpPr>
          <p:cNvPr id="3264" name="Google Shape;3264;p75"/>
          <p:cNvSpPr/>
          <p:nvPr/>
        </p:nvSpPr>
        <p:spPr>
          <a:xfrm>
            <a:off x="203575" y="1884937"/>
            <a:ext cx="11891700" cy="12369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1" i="0" u="none" strike="noStrike" cap="none">
                <a:solidFill>
                  <a:schemeClr val="dk1"/>
                </a:solidFill>
                <a:latin typeface="Montserrat"/>
                <a:ea typeface="Montserrat"/>
                <a:cs typeface="Montserrat"/>
                <a:sym typeface="Montserrat"/>
              </a:rPr>
              <a:t>Processor shall notify the controller</a:t>
            </a:r>
            <a:r>
              <a:rPr lang="en-GB" sz="1700" b="0" i="0" u="none" strike="noStrike" cap="none">
                <a:solidFill>
                  <a:schemeClr val="dk1"/>
                </a:solidFill>
                <a:latin typeface="Montserrat"/>
                <a:ea typeface="Montserrat"/>
                <a:cs typeface="Montserrat"/>
                <a:sym typeface="Montserrat"/>
              </a:rPr>
              <a:t> </a:t>
            </a:r>
            <a:endParaRPr sz="1700" b="1"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1" i="0" u="none" strike="noStrike" cap="none">
                <a:solidFill>
                  <a:schemeClr val="dk1"/>
                </a:solidFill>
                <a:latin typeface="Montserrat"/>
                <a:ea typeface="Montserrat"/>
                <a:cs typeface="Montserrat"/>
                <a:sym typeface="Montserrat"/>
              </a:rPr>
              <a:t>“</a:t>
            </a:r>
            <a:r>
              <a:rPr lang="en-GB" sz="1700" b="0" i="0" u="none" strike="noStrike" cap="none">
                <a:solidFill>
                  <a:schemeClr val="dk1"/>
                </a:solidFill>
                <a:latin typeface="Montserrat"/>
                <a:ea typeface="Montserrat"/>
                <a:cs typeface="Montserrat"/>
                <a:sym typeface="Montserrat"/>
              </a:rPr>
              <a:t>The controller shall </a:t>
            </a:r>
            <a:r>
              <a:rPr lang="en-GB" sz="1700" b="1" i="0" u="none" strike="noStrike" cap="none">
                <a:solidFill>
                  <a:schemeClr val="dk1"/>
                </a:solidFill>
                <a:latin typeface="Montserrat"/>
                <a:ea typeface="Montserrat"/>
                <a:cs typeface="Montserrat"/>
                <a:sym typeface="Montserrat"/>
              </a:rPr>
              <a:t>where feasible</a:t>
            </a:r>
            <a:r>
              <a:rPr lang="en-GB" sz="1700" b="0" i="0" u="none" strike="noStrike" cap="none">
                <a:solidFill>
                  <a:schemeClr val="dk1"/>
                </a:solidFill>
                <a:latin typeface="Montserrat"/>
                <a:ea typeface="Montserrat"/>
                <a:cs typeface="Montserrat"/>
                <a:sym typeface="Montserrat"/>
              </a:rPr>
              <a:t>, </a:t>
            </a:r>
            <a:r>
              <a:rPr lang="en-GB" sz="1700" b="1" i="0" u="none" strike="noStrike" cap="none">
                <a:solidFill>
                  <a:schemeClr val="dk1"/>
                </a:solidFill>
                <a:latin typeface="Montserrat"/>
                <a:ea typeface="Montserrat"/>
                <a:cs typeface="Montserrat"/>
                <a:sym typeface="Montserrat"/>
              </a:rPr>
              <a:t>not later than 72 hours</a:t>
            </a:r>
            <a:r>
              <a:rPr lang="en-GB" sz="1700" b="0" i="0" u="none" strike="noStrike" cap="none">
                <a:solidFill>
                  <a:schemeClr val="dk1"/>
                </a:solidFill>
                <a:latin typeface="Montserrat"/>
                <a:ea typeface="Montserrat"/>
                <a:cs typeface="Montserrat"/>
                <a:sym typeface="Montserrat"/>
              </a:rPr>
              <a:t> after </a:t>
            </a:r>
            <a:r>
              <a:rPr lang="en-GB" sz="1700" b="1" i="0" u="none" strike="noStrike" cap="none">
                <a:solidFill>
                  <a:schemeClr val="dk1"/>
                </a:solidFill>
                <a:latin typeface="Montserrat"/>
                <a:ea typeface="Montserrat"/>
                <a:cs typeface="Montserrat"/>
                <a:sym typeface="Montserrat"/>
              </a:rPr>
              <a:t>becoming aware </a:t>
            </a:r>
            <a:r>
              <a:rPr lang="en-GB" sz="1700" b="0" i="0" u="none" strike="noStrike" cap="none">
                <a:solidFill>
                  <a:schemeClr val="dk1"/>
                </a:solidFill>
                <a:latin typeface="Montserrat"/>
                <a:ea typeface="Montserrat"/>
                <a:cs typeface="Montserrat"/>
                <a:sym typeface="Montserrat"/>
              </a:rPr>
              <a:t>of a data breach </a:t>
            </a:r>
            <a:r>
              <a:rPr lang="en-GB" sz="1700" b="1" i="0" u="none" strike="noStrike" cap="none">
                <a:solidFill>
                  <a:schemeClr val="dk1"/>
                </a:solidFill>
                <a:latin typeface="Montserrat"/>
                <a:ea typeface="Montserrat"/>
                <a:cs typeface="Montserrat"/>
                <a:sym typeface="Montserrat"/>
              </a:rPr>
              <a:t>notify</a:t>
            </a:r>
            <a:r>
              <a:rPr lang="en-GB" sz="1700" b="0" i="0" u="none" strike="noStrike" cap="none">
                <a:solidFill>
                  <a:schemeClr val="dk1"/>
                </a:solidFill>
                <a:latin typeface="Montserrat"/>
                <a:ea typeface="Montserrat"/>
                <a:cs typeface="Montserrat"/>
                <a:sym typeface="Montserrat"/>
              </a:rPr>
              <a:t> </a:t>
            </a:r>
            <a:r>
              <a:rPr lang="en-GB" sz="1700" b="1" i="0" u="none" strike="noStrike" cap="none">
                <a:solidFill>
                  <a:schemeClr val="dk1"/>
                </a:solidFill>
                <a:latin typeface="Montserrat"/>
                <a:ea typeface="Montserrat"/>
                <a:cs typeface="Montserrat"/>
                <a:sym typeface="Montserrat"/>
              </a:rPr>
              <a:t>the supervisory authority</a:t>
            </a:r>
            <a:r>
              <a:rPr lang="en-GB" sz="1700" b="0" i="0" u="none" strike="noStrike" cap="none">
                <a:solidFill>
                  <a:schemeClr val="dk1"/>
                </a:solidFill>
                <a:latin typeface="Montserrat"/>
                <a:ea typeface="Montserrat"/>
                <a:cs typeface="Montserrat"/>
                <a:sym typeface="Montserrat"/>
              </a:rPr>
              <a:t>. Where if the notification to the supervisory authority is not made within 72 hours, it shall be accompanied by </a:t>
            </a:r>
            <a:r>
              <a:rPr lang="en-GB" sz="1700" b="1" i="0" u="none" strike="noStrike" cap="none">
                <a:solidFill>
                  <a:schemeClr val="dk1"/>
                </a:solidFill>
                <a:latin typeface="Montserrat"/>
                <a:ea typeface="Montserrat"/>
                <a:cs typeface="Montserrat"/>
                <a:sym typeface="Montserrat"/>
              </a:rPr>
              <a:t>reasons for the delay”</a:t>
            </a:r>
            <a:endParaRPr sz="1700" b="1" i="0" u="none" strike="noStrike" cap="none">
              <a:solidFill>
                <a:schemeClr val="dk1"/>
              </a:solidFill>
              <a:latin typeface="Montserrat"/>
              <a:ea typeface="Montserrat"/>
              <a:cs typeface="Montserrat"/>
              <a:sym typeface="Montserrat"/>
            </a:endParaRPr>
          </a:p>
        </p:txBody>
      </p:sp>
      <p:pic>
        <p:nvPicPr>
          <p:cNvPr id="3265" name="Google Shape;3265;p75"/>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266" name="Google Shape;3266;p75"/>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data breach notification </a:t>
            </a:r>
            <a:endParaRPr sz="2200" b="1" i="0" u="none" strike="noStrike" cap="none">
              <a:solidFill>
                <a:schemeClr val="lt1"/>
              </a:solidFill>
              <a:latin typeface="Montserrat"/>
              <a:ea typeface="Montserrat"/>
              <a:cs typeface="Montserrat"/>
              <a:sym typeface="Montserrat"/>
            </a:endParaRPr>
          </a:p>
        </p:txBody>
      </p:sp>
      <p:sp>
        <p:nvSpPr>
          <p:cNvPr id="3267" name="Google Shape;3267;p75"/>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3268" name="Google Shape;3268;p75"/>
          <p:cNvSpPr/>
          <p:nvPr/>
        </p:nvSpPr>
        <p:spPr>
          <a:xfrm>
            <a:off x="153064" y="3792025"/>
            <a:ext cx="5737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Nature of the personal data breach</a:t>
            </a:r>
            <a:endParaRPr sz="1600" b="1" i="0" u="none" strike="noStrike" cap="none">
              <a:solidFill>
                <a:schemeClr val="dk1"/>
              </a:solidFill>
              <a:latin typeface="Montserrat"/>
              <a:ea typeface="Montserrat"/>
              <a:cs typeface="Montserrat"/>
              <a:sym typeface="Montserrat"/>
            </a:endParaRPr>
          </a:p>
        </p:txBody>
      </p:sp>
      <p:sp>
        <p:nvSpPr>
          <p:cNvPr id="3269" name="Google Shape;3269;p75"/>
          <p:cNvSpPr/>
          <p:nvPr/>
        </p:nvSpPr>
        <p:spPr>
          <a:xfrm>
            <a:off x="153064" y="4511092"/>
            <a:ext cx="5737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Contact point details (DPO)</a:t>
            </a:r>
            <a:endParaRPr sz="1600" b="1" i="0" u="none" strike="noStrike" cap="none">
              <a:solidFill>
                <a:schemeClr val="dk1"/>
              </a:solidFill>
              <a:latin typeface="Montserrat"/>
              <a:ea typeface="Montserrat"/>
              <a:cs typeface="Montserrat"/>
              <a:sym typeface="Montserrat"/>
            </a:endParaRPr>
          </a:p>
        </p:txBody>
      </p:sp>
      <p:sp>
        <p:nvSpPr>
          <p:cNvPr id="3270" name="Google Shape;3270;p75"/>
          <p:cNvSpPr/>
          <p:nvPr/>
        </p:nvSpPr>
        <p:spPr>
          <a:xfrm>
            <a:off x="153064" y="5230158"/>
            <a:ext cx="5737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Potential consequences </a:t>
            </a:r>
            <a:endParaRPr sz="1600" b="1" i="0" u="none" strike="noStrike" cap="none">
              <a:solidFill>
                <a:schemeClr val="dk1"/>
              </a:solidFill>
              <a:latin typeface="Montserrat"/>
              <a:ea typeface="Montserrat"/>
              <a:cs typeface="Montserrat"/>
              <a:sym typeface="Montserrat"/>
            </a:endParaRPr>
          </a:p>
        </p:txBody>
      </p:sp>
      <p:sp>
        <p:nvSpPr>
          <p:cNvPr id="3271" name="Google Shape;3271;p75"/>
          <p:cNvSpPr/>
          <p:nvPr/>
        </p:nvSpPr>
        <p:spPr>
          <a:xfrm>
            <a:off x="153064" y="5949225"/>
            <a:ext cx="5737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Addressal and mitigation measures</a:t>
            </a:r>
            <a:endParaRPr sz="1600" b="1" i="0" u="none" strike="noStrike" cap="none">
              <a:solidFill>
                <a:schemeClr val="dk1"/>
              </a:solidFill>
              <a:latin typeface="Montserrat"/>
              <a:ea typeface="Montserrat"/>
              <a:cs typeface="Montserrat"/>
              <a:sym typeface="Montserrat"/>
            </a:endParaRPr>
          </a:p>
        </p:txBody>
      </p:sp>
      <p:sp>
        <p:nvSpPr>
          <p:cNvPr id="3272" name="Google Shape;3272;p75"/>
          <p:cNvSpPr/>
          <p:nvPr/>
        </p:nvSpPr>
        <p:spPr>
          <a:xfrm rot="5400000">
            <a:off x="2876314" y="1367629"/>
            <a:ext cx="290700" cy="4467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273" name="Google Shape;3273;p75"/>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00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33, 34 - Recital 85, 87, 88</a:t>
            </a:r>
            <a:endParaRPr sz="1700" b="1" i="0" u="none" strike="noStrike" cap="none">
              <a:solidFill>
                <a:schemeClr val="lt1"/>
              </a:solidFill>
              <a:latin typeface="Montserrat"/>
              <a:ea typeface="Montserrat"/>
              <a:cs typeface="Montserrat"/>
              <a:sym typeface="Montserrat"/>
            </a:endParaRPr>
          </a:p>
        </p:txBody>
      </p:sp>
      <p:sp>
        <p:nvSpPr>
          <p:cNvPr id="3274" name="Google Shape;3274;p75"/>
          <p:cNvSpPr txBox="1"/>
          <p:nvPr/>
        </p:nvSpPr>
        <p:spPr>
          <a:xfrm>
            <a:off x="76200" y="1495425"/>
            <a:ext cx="5210400" cy="4770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Notification of a personal data breach</a:t>
            </a:r>
            <a:endParaRPr sz="1900" b="1" i="0" u="none" strike="noStrike" cap="none">
              <a:solidFill>
                <a:schemeClr val="lt1"/>
              </a:solidFill>
              <a:latin typeface="Montserrat"/>
              <a:ea typeface="Montserrat"/>
              <a:cs typeface="Montserrat"/>
              <a:sym typeface="Montserrat"/>
            </a:endParaRPr>
          </a:p>
        </p:txBody>
      </p:sp>
      <p:sp>
        <p:nvSpPr>
          <p:cNvPr id="3275" name="Google Shape;3275;p75"/>
          <p:cNvSpPr txBox="1"/>
          <p:nvPr/>
        </p:nvSpPr>
        <p:spPr>
          <a:xfrm>
            <a:off x="6804239" y="3263750"/>
            <a:ext cx="4732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Data Subject notification </a:t>
            </a:r>
            <a:endParaRPr sz="1800" b="1" i="0" u="none" strike="noStrike" cap="none">
              <a:solidFill>
                <a:schemeClr val="dk1"/>
              </a:solidFill>
              <a:latin typeface="Montserrat"/>
              <a:ea typeface="Montserrat"/>
              <a:cs typeface="Montserrat"/>
              <a:sym typeface="Montserrat"/>
            </a:endParaRPr>
          </a:p>
        </p:txBody>
      </p:sp>
      <p:sp>
        <p:nvSpPr>
          <p:cNvPr id="3276" name="Google Shape;3276;p75"/>
          <p:cNvSpPr/>
          <p:nvPr/>
        </p:nvSpPr>
        <p:spPr>
          <a:xfrm>
            <a:off x="6301736" y="3792025"/>
            <a:ext cx="5737200" cy="6525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Breach is a high risk to rights and freedoms</a:t>
            </a:r>
            <a:endParaRPr sz="1600" b="1" i="0" u="none" strike="noStrike" cap="none">
              <a:solidFill>
                <a:schemeClr val="dk1"/>
              </a:solidFill>
              <a:latin typeface="Montserrat"/>
              <a:ea typeface="Montserrat"/>
              <a:cs typeface="Montserrat"/>
              <a:sym typeface="Montserrat"/>
            </a:endParaRPr>
          </a:p>
        </p:txBody>
      </p:sp>
      <p:sp>
        <p:nvSpPr>
          <p:cNvPr id="3277" name="Google Shape;3277;p75"/>
          <p:cNvSpPr/>
          <p:nvPr/>
        </p:nvSpPr>
        <p:spPr>
          <a:xfrm>
            <a:off x="6301736" y="4511092"/>
            <a:ext cx="5737200" cy="652500"/>
          </a:xfrm>
          <a:prstGeom prst="roundRect">
            <a:avLst>
              <a:gd name="adj" fmla="val 16667"/>
            </a:avLst>
          </a:prstGeom>
          <a:solidFill>
            <a:srgbClr val="EAD1DC"/>
          </a:solidFill>
          <a:ln w="2857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Data is unintelligible to authorised assessor - encrypted </a:t>
            </a:r>
            <a:endParaRPr sz="1600" b="1" i="0" u="none" strike="noStrike" cap="none">
              <a:solidFill>
                <a:schemeClr val="dk1"/>
              </a:solidFill>
              <a:latin typeface="Montserrat"/>
              <a:ea typeface="Montserrat"/>
              <a:cs typeface="Montserrat"/>
              <a:sym typeface="Montserrat"/>
            </a:endParaRPr>
          </a:p>
        </p:txBody>
      </p:sp>
      <p:sp>
        <p:nvSpPr>
          <p:cNvPr id="3278" name="Google Shape;3278;p75"/>
          <p:cNvSpPr/>
          <p:nvPr/>
        </p:nvSpPr>
        <p:spPr>
          <a:xfrm>
            <a:off x="6301736" y="5230158"/>
            <a:ext cx="5737200" cy="652500"/>
          </a:xfrm>
          <a:prstGeom prst="roundRect">
            <a:avLst>
              <a:gd name="adj" fmla="val 16667"/>
            </a:avLst>
          </a:prstGeom>
          <a:solidFill>
            <a:srgbClr val="EAD1DC"/>
          </a:solidFill>
          <a:ln w="2857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Mitigation reduced high risk occurrence </a:t>
            </a:r>
            <a:endParaRPr sz="1600" b="1" i="0" u="none" strike="noStrike" cap="none">
              <a:solidFill>
                <a:schemeClr val="dk1"/>
              </a:solidFill>
              <a:latin typeface="Montserrat"/>
              <a:ea typeface="Montserrat"/>
              <a:cs typeface="Montserrat"/>
              <a:sym typeface="Montserrat"/>
            </a:endParaRPr>
          </a:p>
        </p:txBody>
      </p:sp>
      <p:sp>
        <p:nvSpPr>
          <p:cNvPr id="3279" name="Google Shape;3279;p75"/>
          <p:cNvSpPr/>
          <p:nvPr/>
        </p:nvSpPr>
        <p:spPr>
          <a:xfrm>
            <a:off x="6301736" y="5949225"/>
            <a:ext cx="5737200" cy="652500"/>
          </a:xfrm>
          <a:prstGeom prst="roundRect">
            <a:avLst>
              <a:gd name="adj" fmla="val 16667"/>
            </a:avLst>
          </a:prstGeom>
          <a:solidFill>
            <a:srgbClr val="EAD1DC"/>
          </a:solidFill>
          <a:ln w="2857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Disproportionate effort - Public communication  </a:t>
            </a:r>
            <a:endParaRPr sz="16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pic>
        <p:nvPicPr>
          <p:cNvPr id="3285" name="Google Shape;3285;p76"/>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286" name="Google Shape;3286;p76"/>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data breach notification procedure </a:t>
            </a:r>
            <a:endParaRPr sz="2200" b="1" i="0" u="none" strike="noStrike" cap="none">
              <a:solidFill>
                <a:schemeClr val="lt1"/>
              </a:solidFill>
              <a:latin typeface="Montserrat"/>
              <a:ea typeface="Montserrat"/>
              <a:cs typeface="Montserrat"/>
              <a:sym typeface="Montserrat"/>
            </a:endParaRPr>
          </a:p>
        </p:txBody>
      </p:sp>
      <p:sp>
        <p:nvSpPr>
          <p:cNvPr id="3287" name="Google Shape;3287;p76"/>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3288" name="Google Shape;3288;p76"/>
          <p:cNvGrpSpPr/>
          <p:nvPr/>
        </p:nvGrpSpPr>
        <p:grpSpPr>
          <a:xfrm>
            <a:off x="0" y="870894"/>
            <a:ext cx="12063900" cy="5983398"/>
            <a:chOff x="0" y="870894"/>
            <a:chExt cx="12063900" cy="5983398"/>
          </a:xfrm>
        </p:grpSpPr>
        <p:cxnSp>
          <p:nvCxnSpPr>
            <p:cNvPr id="3289" name="Google Shape;3289;p76"/>
            <p:cNvCxnSpPr>
              <a:stCxn id="3290" idx="3"/>
              <a:endCxn id="3291" idx="1"/>
            </p:cNvCxnSpPr>
            <p:nvPr/>
          </p:nvCxnSpPr>
          <p:spPr>
            <a:xfrm rot="-5400000" flipH="1">
              <a:off x="1750879" y="2663803"/>
              <a:ext cx="1294500" cy="933000"/>
            </a:xfrm>
            <a:prstGeom prst="bentConnector2">
              <a:avLst/>
            </a:prstGeom>
            <a:noFill/>
            <a:ln w="19050" cap="flat" cmpd="sng">
              <a:solidFill>
                <a:schemeClr val="dk1"/>
              </a:solidFill>
              <a:prstDash val="solid"/>
              <a:round/>
              <a:headEnd type="none" w="sm" len="sm"/>
              <a:tailEnd type="triangle" w="med" len="med"/>
            </a:ln>
          </p:spPr>
        </p:cxnSp>
        <p:sp>
          <p:nvSpPr>
            <p:cNvPr id="3290" name="Google Shape;3290;p76"/>
            <p:cNvSpPr/>
            <p:nvPr/>
          </p:nvSpPr>
          <p:spPr>
            <a:xfrm>
              <a:off x="1902325" y="2296125"/>
              <a:ext cx="200100" cy="219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3292" name="Google Shape;3292;p76"/>
            <p:cNvGrpSpPr/>
            <p:nvPr/>
          </p:nvGrpSpPr>
          <p:grpSpPr>
            <a:xfrm flipH="1">
              <a:off x="1818450" y="1659122"/>
              <a:ext cx="355270" cy="1313537"/>
              <a:chOff x="0" y="2220919"/>
              <a:chExt cx="830264" cy="2663834"/>
            </a:xfrm>
          </p:grpSpPr>
          <p:sp>
            <p:nvSpPr>
              <p:cNvPr id="3293" name="Google Shape;3293;p76"/>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294" name="Google Shape;3294;p76"/>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295" name="Google Shape;3295;p76"/>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296" name="Google Shape;3296;p76"/>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297" name="Google Shape;3297;p76"/>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298" name="Google Shape;3298;p76"/>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299" name="Google Shape;3299;p76"/>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0" name="Google Shape;3300;p76"/>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1" name="Google Shape;3301;p76"/>
              <p:cNvSpPr/>
              <p:nvPr/>
            </p:nvSpPr>
            <p:spPr>
              <a:xfrm>
                <a:off x="490539" y="3568711"/>
                <a:ext cx="244475" cy="1212854"/>
              </a:xfrm>
              <a:custGeom>
                <a:avLst/>
                <a:gdLst/>
                <a:ahLst/>
                <a:cxnLst/>
                <a:rect l="l" t="t" r="r" b="b"/>
                <a:pathLst>
                  <a:path w="154" h="764" extrusionOk="0">
                    <a:moveTo>
                      <a:pt x="0" y="757"/>
                    </a:moveTo>
                    <a:lnTo>
                      <a:pt x="0" y="757"/>
                    </a:lnTo>
                    <a:lnTo>
                      <a:pt x="0" y="757"/>
                    </a:lnTo>
                    <a:lnTo>
                      <a:pt x="0" y="757"/>
                    </a:lnTo>
                    <a:lnTo>
                      <a:pt x="0" y="757"/>
                    </a:lnTo>
                    <a:lnTo>
                      <a:pt x="0" y="757"/>
                    </a:lnTo>
                    <a:close/>
                    <a:moveTo>
                      <a:pt x="0" y="757"/>
                    </a:moveTo>
                    <a:lnTo>
                      <a:pt x="0" y="757"/>
                    </a:lnTo>
                    <a:lnTo>
                      <a:pt x="0" y="757"/>
                    </a:lnTo>
                    <a:lnTo>
                      <a:pt x="0" y="757"/>
                    </a:lnTo>
                    <a:lnTo>
                      <a:pt x="0" y="757"/>
                    </a:lnTo>
                    <a:close/>
                    <a:moveTo>
                      <a:pt x="0" y="757"/>
                    </a:moveTo>
                    <a:lnTo>
                      <a:pt x="0" y="757"/>
                    </a:lnTo>
                    <a:lnTo>
                      <a:pt x="0" y="757"/>
                    </a:lnTo>
                    <a:lnTo>
                      <a:pt x="0" y="757"/>
                    </a:lnTo>
                    <a:lnTo>
                      <a:pt x="0" y="757"/>
                    </a:lnTo>
                    <a:close/>
                    <a:moveTo>
                      <a:pt x="59" y="735"/>
                    </a:moveTo>
                    <a:lnTo>
                      <a:pt x="59" y="735"/>
                    </a:lnTo>
                    <a:lnTo>
                      <a:pt x="59" y="735"/>
                    </a:lnTo>
                    <a:lnTo>
                      <a:pt x="54" y="753"/>
                    </a:lnTo>
                    <a:lnTo>
                      <a:pt x="51" y="764"/>
                    </a:lnTo>
                    <a:lnTo>
                      <a:pt x="0" y="757"/>
                    </a:lnTo>
                    <a:lnTo>
                      <a:pt x="51" y="764"/>
                    </a:lnTo>
                    <a:lnTo>
                      <a:pt x="51" y="764"/>
                    </a:lnTo>
                    <a:lnTo>
                      <a:pt x="54" y="753"/>
                    </a:lnTo>
                    <a:lnTo>
                      <a:pt x="59" y="735"/>
                    </a:lnTo>
                    <a:close/>
                    <a:moveTo>
                      <a:pt x="3" y="728"/>
                    </a:moveTo>
                    <a:lnTo>
                      <a:pt x="3" y="728"/>
                    </a:lnTo>
                    <a:lnTo>
                      <a:pt x="3" y="728"/>
                    </a:lnTo>
                    <a:lnTo>
                      <a:pt x="0" y="757"/>
                    </a:lnTo>
                    <a:lnTo>
                      <a:pt x="0" y="757"/>
                    </a:lnTo>
                    <a:lnTo>
                      <a:pt x="3" y="728"/>
                    </a:lnTo>
                    <a:close/>
                    <a:moveTo>
                      <a:pt x="105" y="564"/>
                    </a:moveTo>
                    <a:lnTo>
                      <a:pt x="105" y="564"/>
                    </a:lnTo>
                    <a:lnTo>
                      <a:pt x="98" y="601"/>
                    </a:lnTo>
                    <a:lnTo>
                      <a:pt x="90" y="635"/>
                    </a:lnTo>
                    <a:lnTo>
                      <a:pt x="82" y="663"/>
                    </a:lnTo>
                    <a:lnTo>
                      <a:pt x="75" y="689"/>
                    </a:lnTo>
                    <a:lnTo>
                      <a:pt x="75" y="689"/>
                    </a:lnTo>
                    <a:lnTo>
                      <a:pt x="75" y="689"/>
                    </a:lnTo>
                    <a:lnTo>
                      <a:pt x="82" y="663"/>
                    </a:lnTo>
                    <a:lnTo>
                      <a:pt x="90" y="635"/>
                    </a:lnTo>
                    <a:lnTo>
                      <a:pt x="98" y="601"/>
                    </a:lnTo>
                    <a:lnTo>
                      <a:pt x="105" y="564"/>
                    </a:lnTo>
                    <a:close/>
                    <a:moveTo>
                      <a:pt x="121" y="379"/>
                    </a:moveTo>
                    <a:lnTo>
                      <a:pt x="121" y="379"/>
                    </a:lnTo>
                    <a:lnTo>
                      <a:pt x="122" y="384"/>
                    </a:lnTo>
                    <a:lnTo>
                      <a:pt x="122" y="384"/>
                    </a:lnTo>
                    <a:lnTo>
                      <a:pt x="122" y="404"/>
                    </a:lnTo>
                    <a:lnTo>
                      <a:pt x="122" y="404"/>
                    </a:lnTo>
                    <a:lnTo>
                      <a:pt x="122" y="384"/>
                    </a:lnTo>
                    <a:lnTo>
                      <a:pt x="122" y="384"/>
                    </a:lnTo>
                    <a:lnTo>
                      <a:pt x="121" y="379"/>
                    </a:lnTo>
                    <a:close/>
                    <a:moveTo>
                      <a:pt x="148" y="0"/>
                    </a:moveTo>
                    <a:lnTo>
                      <a:pt x="148" y="0"/>
                    </a:lnTo>
                    <a:lnTo>
                      <a:pt x="148" y="0"/>
                    </a:lnTo>
                    <a:lnTo>
                      <a:pt x="152" y="34"/>
                    </a:lnTo>
                    <a:lnTo>
                      <a:pt x="153" y="50"/>
                    </a:lnTo>
                    <a:lnTo>
                      <a:pt x="154" y="67"/>
                    </a:lnTo>
                    <a:lnTo>
                      <a:pt x="154" y="67"/>
                    </a:lnTo>
                    <a:lnTo>
                      <a:pt x="153" y="50"/>
                    </a:lnTo>
                    <a:lnTo>
                      <a:pt x="152" y="34"/>
                    </a:lnTo>
                    <a:lnTo>
                      <a:pt x="148"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2" name="Google Shape;3302;p76"/>
              <p:cNvSpPr/>
              <p:nvPr/>
            </p:nvSpPr>
            <p:spPr>
              <a:xfrm>
                <a:off x="490539" y="4770452"/>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3" name="Google Shape;3303;p76"/>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4" name="Google Shape;3304;p76"/>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5" name="Google Shape;3305;p76"/>
              <p:cNvSpPr/>
              <p:nvPr/>
            </p:nvSpPr>
            <p:spPr>
              <a:xfrm>
                <a:off x="490539" y="4735527"/>
                <a:ext cx="93663" cy="46038"/>
              </a:xfrm>
              <a:custGeom>
                <a:avLst/>
                <a:gdLst/>
                <a:ahLst/>
                <a:cxnLst/>
                <a:rect l="l" t="t" r="r" b="b"/>
                <a:pathLst>
                  <a:path w="59" h="29" extrusionOk="0">
                    <a:moveTo>
                      <a:pt x="59" y="0"/>
                    </a:moveTo>
                    <a:lnTo>
                      <a:pt x="59" y="0"/>
                    </a:lnTo>
                    <a:lnTo>
                      <a:pt x="59" y="0"/>
                    </a:lnTo>
                    <a:lnTo>
                      <a:pt x="54" y="18"/>
                    </a:lnTo>
                    <a:lnTo>
                      <a:pt x="51" y="29"/>
                    </a:lnTo>
                    <a:lnTo>
                      <a:pt x="0" y="22"/>
                    </a:lnTo>
                    <a:lnTo>
                      <a:pt x="51" y="29"/>
                    </a:lnTo>
                    <a:lnTo>
                      <a:pt x="51" y="29"/>
                    </a:lnTo>
                    <a:lnTo>
                      <a:pt x="54" y="18"/>
                    </a:lnTo>
                    <a:lnTo>
                      <a:pt x="5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6" name="Google Shape;3306;p76"/>
              <p:cNvSpPr/>
              <p:nvPr/>
            </p:nvSpPr>
            <p:spPr>
              <a:xfrm>
                <a:off x="490539" y="4724414"/>
                <a:ext cx="4763" cy="46038"/>
              </a:xfrm>
              <a:custGeom>
                <a:avLst/>
                <a:gdLst/>
                <a:ahLst/>
                <a:cxnLst/>
                <a:rect l="l" t="t" r="r" b="b"/>
                <a:pathLst>
                  <a:path w="3" h="29" extrusionOk="0">
                    <a:moveTo>
                      <a:pt x="3" y="0"/>
                    </a:moveTo>
                    <a:lnTo>
                      <a:pt x="3" y="0"/>
                    </a:lnTo>
                    <a:lnTo>
                      <a:pt x="3" y="0"/>
                    </a:lnTo>
                    <a:lnTo>
                      <a:pt x="0" y="29"/>
                    </a:lnTo>
                    <a:lnTo>
                      <a:pt x="0" y="29"/>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7" name="Google Shape;3307;p76"/>
              <p:cNvSpPr/>
              <p:nvPr/>
            </p:nvSpPr>
            <p:spPr>
              <a:xfrm>
                <a:off x="609601" y="4464064"/>
                <a:ext cx="47625" cy="198438"/>
              </a:xfrm>
              <a:custGeom>
                <a:avLst/>
                <a:gdLst/>
                <a:ahLst/>
                <a:cxnLst/>
                <a:rect l="l" t="t" r="r" b="b"/>
                <a:pathLst>
                  <a:path w="30" h="125" extrusionOk="0">
                    <a:moveTo>
                      <a:pt x="30" y="0"/>
                    </a:moveTo>
                    <a:lnTo>
                      <a:pt x="30" y="0"/>
                    </a:lnTo>
                    <a:lnTo>
                      <a:pt x="23" y="37"/>
                    </a:lnTo>
                    <a:lnTo>
                      <a:pt x="15" y="71"/>
                    </a:lnTo>
                    <a:lnTo>
                      <a:pt x="7" y="99"/>
                    </a:lnTo>
                    <a:lnTo>
                      <a:pt x="0" y="125"/>
                    </a:lnTo>
                    <a:lnTo>
                      <a:pt x="0" y="125"/>
                    </a:lnTo>
                    <a:lnTo>
                      <a:pt x="0" y="125"/>
                    </a:lnTo>
                    <a:lnTo>
                      <a:pt x="7" y="99"/>
                    </a:lnTo>
                    <a:lnTo>
                      <a:pt x="15" y="71"/>
                    </a:lnTo>
                    <a:lnTo>
                      <a:pt x="23" y="37"/>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8" name="Google Shape;3308;p76"/>
              <p:cNvSpPr/>
              <p:nvPr/>
            </p:nvSpPr>
            <p:spPr>
              <a:xfrm>
                <a:off x="682627" y="4170375"/>
                <a:ext cx="1588" cy="39688"/>
              </a:xfrm>
              <a:custGeom>
                <a:avLst/>
                <a:gdLst/>
                <a:ahLst/>
                <a:cxnLst/>
                <a:rect l="l" t="t" r="r" b="b"/>
                <a:pathLst>
                  <a:path w="1" h="25" extrusionOk="0">
                    <a:moveTo>
                      <a:pt x="0" y="0"/>
                    </a:moveTo>
                    <a:lnTo>
                      <a:pt x="0" y="0"/>
                    </a:lnTo>
                    <a:lnTo>
                      <a:pt x="1" y="5"/>
                    </a:lnTo>
                    <a:lnTo>
                      <a:pt x="1" y="5"/>
                    </a:lnTo>
                    <a:lnTo>
                      <a:pt x="1" y="25"/>
                    </a:lnTo>
                    <a:lnTo>
                      <a:pt x="1" y="25"/>
                    </a:lnTo>
                    <a:lnTo>
                      <a:pt x="1" y="5"/>
                    </a:lnTo>
                    <a:lnTo>
                      <a:pt x="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09" name="Google Shape;3309;p76"/>
              <p:cNvSpPr/>
              <p:nvPr/>
            </p:nvSpPr>
            <p:spPr>
              <a:xfrm>
                <a:off x="725489" y="3568711"/>
                <a:ext cx="9525" cy="106363"/>
              </a:xfrm>
              <a:custGeom>
                <a:avLst/>
                <a:gdLst/>
                <a:ahLst/>
                <a:cxnLst/>
                <a:rect l="l" t="t" r="r" b="b"/>
                <a:pathLst>
                  <a:path w="6" h="67" extrusionOk="0">
                    <a:moveTo>
                      <a:pt x="0" y="0"/>
                    </a:moveTo>
                    <a:lnTo>
                      <a:pt x="0" y="0"/>
                    </a:lnTo>
                    <a:lnTo>
                      <a:pt x="0" y="0"/>
                    </a:lnTo>
                    <a:lnTo>
                      <a:pt x="4" y="34"/>
                    </a:lnTo>
                    <a:lnTo>
                      <a:pt x="5" y="50"/>
                    </a:lnTo>
                    <a:lnTo>
                      <a:pt x="6" y="67"/>
                    </a:lnTo>
                    <a:lnTo>
                      <a:pt x="6" y="67"/>
                    </a:lnTo>
                    <a:lnTo>
                      <a:pt x="5" y="50"/>
                    </a:lnTo>
                    <a:lnTo>
                      <a:pt x="4" y="3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0" name="Google Shape;3310;p76"/>
              <p:cNvSpPr/>
              <p:nvPr/>
            </p:nvSpPr>
            <p:spPr>
              <a:xfrm>
                <a:off x="485776" y="3554423"/>
                <a:ext cx="249238" cy="1227141"/>
              </a:xfrm>
              <a:custGeom>
                <a:avLst/>
                <a:gdLst/>
                <a:ahLst/>
                <a:cxnLst/>
                <a:rect l="l" t="t" r="r" b="b"/>
                <a:pathLst>
                  <a:path w="157" h="773" extrusionOk="0">
                    <a:moveTo>
                      <a:pt x="17" y="711"/>
                    </a:moveTo>
                    <a:lnTo>
                      <a:pt x="17" y="711"/>
                    </a:lnTo>
                    <a:lnTo>
                      <a:pt x="6" y="737"/>
                    </a:lnTo>
                    <a:lnTo>
                      <a:pt x="6" y="737"/>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54" y="773"/>
                    </a:lnTo>
                    <a:lnTo>
                      <a:pt x="54" y="773"/>
                    </a:lnTo>
                    <a:lnTo>
                      <a:pt x="57" y="762"/>
                    </a:lnTo>
                    <a:lnTo>
                      <a:pt x="62" y="744"/>
                    </a:lnTo>
                    <a:lnTo>
                      <a:pt x="55" y="747"/>
                    </a:lnTo>
                    <a:lnTo>
                      <a:pt x="55" y="747"/>
                    </a:lnTo>
                    <a:lnTo>
                      <a:pt x="40" y="751"/>
                    </a:lnTo>
                    <a:lnTo>
                      <a:pt x="17" y="711"/>
                    </a:lnTo>
                    <a:close/>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1" name="Google Shape;3311;p76"/>
              <p:cNvSpPr/>
              <p:nvPr/>
            </p:nvSpPr>
            <p:spPr>
              <a:xfrm>
                <a:off x="490539" y="4683139"/>
                <a:ext cx="93663" cy="98425"/>
              </a:xfrm>
              <a:custGeom>
                <a:avLst/>
                <a:gdLst/>
                <a:ahLst/>
                <a:cxnLst/>
                <a:rect l="l" t="t" r="r" b="b"/>
                <a:pathLst>
                  <a:path w="59" h="62" extrusionOk="0">
                    <a:moveTo>
                      <a:pt x="14" y="0"/>
                    </a:moveTo>
                    <a:lnTo>
                      <a:pt x="14" y="0"/>
                    </a:lnTo>
                    <a:lnTo>
                      <a:pt x="3" y="26"/>
                    </a:lnTo>
                    <a:lnTo>
                      <a:pt x="3" y="26"/>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51" y="62"/>
                    </a:lnTo>
                    <a:lnTo>
                      <a:pt x="51" y="62"/>
                    </a:lnTo>
                    <a:lnTo>
                      <a:pt x="54" y="51"/>
                    </a:lnTo>
                    <a:lnTo>
                      <a:pt x="59" y="33"/>
                    </a:lnTo>
                    <a:lnTo>
                      <a:pt x="52" y="36"/>
                    </a:lnTo>
                    <a:lnTo>
                      <a:pt x="52" y="36"/>
                    </a:lnTo>
                    <a:lnTo>
                      <a:pt x="37" y="40"/>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2" name="Google Shape;3312;p76"/>
              <p:cNvSpPr/>
              <p:nvPr/>
            </p:nvSpPr>
            <p:spPr>
              <a:xfrm>
                <a:off x="485776" y="3554423"/>
                <a:ext cx="249238" cy="1108078"/>
              </a:xfrm>
              <a:custGeom>
                <a:avLst/>
                <a:gdLst/>
                <a:ahLst/>
                <a:cxnLst/>
                <a:rect l="l" t="t" r="r" b="b"/>
                <a:pathLst>
                  <a:path w="157" h="698" extrusionOk="0">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3" name="Google Shape;3313;p76"/>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4" name="Google Shape;3314;p76"/>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5" name="Google Shape;3315;p76"/>
              <p:cNvSpPr/>
              <p:nvPr/>
            </p:nvSpPr>
            <p:spPr>
              <a:xfrm>
                <a:off x="584201" y="4724414"/>
                <a:ext cx="46038" cy="11113"/>
              </a:xfrm>
              <a:custGeom>
                <a:avLst/>
                <a:gdLst/>
                <a:ahLst/>
                <a:cxnLst/>
                <a:rect l="l" t="t" r="r" b="b"/>
                <a:pathLst>
                  <a:path w="29" h="7" extrusionOk="0">
                    <a:moveTo>
                      <a:pt x="29" y="0"/>
                    </a:moveTo>
                    <a:lnTo>
                      <a:pt x="0" y="7"/>
                    </a:lnTo>
                    <a:lnTo>
                      <a:pt x="0" y="7"/>
                    </a:lnTo>
                    <a:lnTo>
                      <a:pt x="29"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6" name="Google Shape;3316;p76"/>
              <p:cNvSpPr/>
              <p:nvPr/>
            </p:nvSpPr>
            <p:spPr>
              <a:xfrm>
                <a:off x="584201" y="4724414"/>
                <a:ext cx="46038" cy="11113"/>
              </a:xfrm>
              <a:custGeom>
                <a:avLst/>
                <a:gdLst/>
                <a:ahLst/>
                <a:cxnLst/>
                <a:rect l="l" t="t" r="r" b="b"/>
                <a:pathLst>
                  <a:path w="29" h="7" extrusionOk="0">
                    <a:moveTo>
                      <a:pt x="29" y="0"/>
                    </a:moveTo>
                    <a:lnTo>
                      <a:pt x="0" y="7"/>
                    </a:lnTo>
                    <a:lnTo>
                      <a:pt x="0" y="7"/>
                    </a:lnTo>
                    <a:lnTo>
                      <a:pt x="2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7" name="Google Shape;3317;p76"/>
              <p:cNvSpPr/>
              <p:nvPr/>
            </p:nvSpPr>
            <p:spPr>
              <a:xfrm>
                <a:off x="584201" y="4735527"/>
                <a:ext cx="1500" cy="1500"/>
              </a:xfrm>
              <a:prstGeom prst="rect">
                <a:avLst/>
              </a:prstGeom>
              <a:solidFill>
                <a:srgbClr val="B9B9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8" name="Google Shape;3318;p76"/>
              <p:cNvSpPr/>
              <p:nvPr/>
            </p:nvSpPr>
            <p:spPr>
              <a:xfrm>
                <a:off x="584201" y="4735527"/>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19" name="Google Shape;3319;p76"/>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close/>
                  </a:path>
                </a:pathLst>
              </a:custGeom>
              <a:solidFill>
                <a:srgbClr val="3333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0" name="Google Shape;3320;p76"/>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1" name="Google Shape;3321;p76"/>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2" name="Google Shape;3322;p76"/>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3" name="Google Shape;3323;p76"/>
              <p:cNvSpPr/>
              <p:nvPr/>
            </p:nvSpPr>
            <p:spPr>
              <a:xfrm>
                <a:off x="382588" y="4770452"/>
                <a:ext cx="193675" cy="114300"/>
              </a:xfrm>
              <a:custGeom>
                <a:avLst/>
                <a:gdLst/>
                <a:ahLst/>
                <a:cxnLst/>
                <a:rect l="l" t="t" r="r" b="b"/>
                <a:pathLst>
                  <a:path w="122" h="72" extrusionOk="0">
                    <a:moveTo>
                      <a:pt x="17" y="42"/>
                    </a:moveTo>
                    <a:lnTo>
                      <a:pt x="17" y="42"/>
                    </a:lnTo>
                    <a:lnTo>
                      <a:pt x="30" y="37"/>
                    </a:lnTo>
                    <a:lnTo>
                      <a:pt x="41" y="29"/>
                    </a:lnTo>
                    <a:lnTo>
                      <a:pt x="51" y="23"/>
                    </a:lnTo>
                    <a:lnTo>
                      <a:pt x="57" y="16"/>
                    </a:lnTo>
                    <a:lnTo>
                      <a:pt x="62" y="9"/>
                    </a:lnTo>
                    <a:lnTo>
                      <a:pt x="66" y="4"/>
                    </a:lnTo>
                    <a:lnTo>
                      <a:pt x="68" y="0"/>
                    </a:lnTo>
                    <a:lnTo>
                      <a:pt x="115" y="0"/>
                    </a:lnTo>
                    <a:lnTo>
                      <a:pt x="119" y="7"/>
                    </a:lnTo>
                    <a:lnTo>
                      <a:pt x="119" y="7"/>
                    </a:lnTo>
                    <a:lnTo>
                      <a:pt x="120" y="29"/>
                    </a:lnTo>
                    <a:lnTo>
                      <a:pt x="122" y="50"/>
                    </a:lnTo>
                    <a:lnTo>
                      <a:pt x="122" y="72"/>
                    </a:lnTo>
                    <a:lnTo>
                      <a:pt x="0" y="70"/>
                    </a:lnTo>
                    <a:lnTo>
                      <a:pt x="0" y="70"/>
                    </a:lnTo>
                    <a:lnTo>
                      <a:pt x="0" y="68"/>
                    </a:lnTo>
                    <a:lnTo>
                      <a:pt x="1" y="59"/>
                    </a:lnTo>
                    <a:lnTo>
                      <a:pt x="2" y="54"/>
                    </a:lnTo>
                    <a:lnTo>
                      <a:pt x="5" y="50"/>
                    </a:lnTo>
                    <a:lnTo>
                      <a:pt x="10" y="45"/>
                    </a:lnTo>
                    <a:lnTo>
                      <a:pt x="17" y="42"/>
                    </a:lnTo>
                    <a:lnTo>
                      <a:pt x="17" y="4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4" name="Google Shape;3324;p76"/>
              <p:cNvSpPr/>
              <p:nvPr/>
            </p:nvSpPr>
            <p:spPr>
              <a:xfrm>
                <a:off x="381001" y="4770452"/>
                <a:ext cx="195263" cy="114300"/>
              </a:xfrm>
              <a:custGeom>
                <a:avLst/>
                <a:gdLst/>
                <a:ahLst/>
                <a:cxnLst/>
                <a:rect l="l" t="t" r="r" b="b"/>
                <a:pathLst>
                  <a:path w="123" h="72" extrusionOk="0">
                    <a:moveTo>
                      <a:pt x="21" y="38"/>
                    </a:moveTo>
                    <a:lnTo>
                      <a:pt x="21" y="38"/>
                    </a:lnTo>
                    <a:lnTo>
                      <a:pt x="41" y="38"/>
                    </a:lnTo>
                    <a:lnTo>
                      <a:pt x="58" y="37"/>
                    </a:lnTo>
                    <a:lnTo>
                      <a:pt x="75" y="34"/>
                    </a:lnTo>
                    <a:lnTo>
                      <a:pt x="94" y="29"/>
                    </a:lnTo>
                    <a:lnTo>
                      <a:pt x="94" y="29"/>
                    </a:lnTo>
                    <a:lnTo>
                      <a:pt x="99" y="27"/>
                    </a:lnTo>
                    <a:lnTo>
                      <a:pt x="103" y="24"/>
                    </a:lnTo>
                    <a:lnTo>
                      <a:pt x="106" y="21"/>
                    </a:lnTo>
                    <a:lnTo>
                      <a:pt x="108" y="17"/>
                    </a:lnTo>
                    <a:lnTo>
                      <a:pt x="109" y="12"/>
                    </a:lnTo>
                    <a:lnTo>
                      <a:pt x="109" y="8"/>
                    </a:lnTo>
                    <a:lnTo>
                      <a:pt x="109" y="3"/>
                    </a:lnTo>
                    <a:lnTo>
                      <a:pt x="108" y="0"/>
                    </a:lnTo>
                    <a:lnTo>
                      <a:pt x="116" y="0"/>
                    </a:lnTo>
                    <a:lnTo>
                      <a:pt x="120" y="7"/>
                    </a:lnTo>
                    <a:lnTo>
                      <a:pt x="120" y="7"/>
                    </a:lnTo>
                    <a:lnTo>
                      <a:pt x="121" y="29"/>
                    </a:lnTo>
                    <a:lnTo>
                      <a:pt x="123" y="50"/>
                    </a:lnTo>
                    <a:lnTo>
                      <a:pt x="123" y="72"/>
                    </a:lnTo>
                    <a:lnTo>
                      <a:pt x="1" y="70"/>
                    </a:lnTo>
                    <a:lnTo>
                      <a:pt x="1" y="70"/>
                    </a:lnTo>
                    <a:lnTo>
                      <a:pt x="0" y="68"/>
                    </a:lnTo>
                    <a:lnTo>
                      <a:pt x="0" y="65"/>
                    </a:lnTo>
                    <a:lnTo>
                      <a:pt x="0" y="60"/>
                    </a:lnTo>
                    <a:lnTo>
                      <a:pt x="1" y="55"/>
                    </a:lnTo>
                    <a:lnTo>
                      <a:pt x="5" y="50"/>
                    </a:lnTo>
                    <a:lnTo>
                      <a:pt x="12" y="44"/>
                    </a:lnTo>
                    <a:lnTo>
                      <a:pt x="21" y="38"/>
                    </a:lnTo>
                    <a:lnTo>
                      <a:pt x="21"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5" name="Google Shape;3325;p76"/>
              <p:cNvSpPr/>
              <p:nvPr/>
            </p:nvSpPr>
            <p:spPr>
              <a:xfrm>
                <a:off x="420688" y="4724414"/>
                <a:ext cx="249238" cy="160338"/>
              </a:xfrm>
              <a:custGeom>
                <a:avLst/>
                <a:gdLst/>
                <a:ahLst/>
                <a:cxnLst/>
                <a:rect l="l" t="t" r="r" b="b"/>
                <a:pathLst>
                  <a:path w="157" h="101" extrusionOk="0">
                    <a:moveTo>
                      <a:pt x="57" y="40"/>
                    </a:moveTo>
                    <a:lnTo>
                      <a:pt x="77" y="10"/>
                    </a:lnTo>
                    <a:lnTo>
                      <a:pt x="132" y="0"/>
                    </a:lnTo>
                    <a:lnTo>
                      <a:pt x="132" y="0"/>
                    </a:lnTo>
                    <a:lnTo>
                      <a:pt x="142" y="21"/>
                    </a:lnTo>
                    <a:lnTo>
                      <a:pt x="151" y="41"/>
                    </a:lnTo>
                    <a:lnTo>
                      <a:pt x="155" y="51"/>
                    </a:lnTo>
                    <a:lnTo>
                      <a:pt x="157" y="61"/>
                    </a:lnTo>
                    <a:lnTo>
                      <a:pt x="157" y="61"/>
                    </a:lnTo>
                    <a:lnTo>
                      <a:pt x="122" y="81"/>
                    </a:lnTo>
                    <a:lnTo>
                      <a:pt x="96" y="94"/>
                    </a:lnTo>
                    <a:lnTo>
                      <a:pt x="85" y="98"/>
                    </a:lnTo>
                    <a:lnTo>
                      <a:pt x="79" y="101"/>
                    </a:lnTo>
                    <a:lnTo>
                      <a:pt x="1" y="99"/>
                    </a:lnTo>
                    <a:lnTo>
                      <a:pt x="1" y="99"/>
                    </a:lnTo>
                    <a:lnTo>
                      <a:pt x="0" y="96"/>
                    </a:lnTo>
                    <a:lnTo>
                      <a:pt x="1" y="91"/>
                    </a:lnTo>
                    <a:lnTo>
                      <a:pt x="3" y="84"/>
                    </a:lnTo>
                    <a:lnTo>
                      <a:pt x="9" y="76"/>
                    </a:lnTo>
                    <a:lnTo>
                      <a:pt x="19" y="66"/>
                    </a:lnTo>
                    <a:lnTo>
                      <a:pt x="34" y="53"/>
                    </a:lnTo>
                    <a:lnTo>
                      <a:pt x="57" y="40"/>
                    </a:lnTo>
                    <a:lnTo>
                      <a:pt x="57" y="4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6" name="Google Shape;3326;p76"/>
              <p:cNvSpPr/>
              <p:nvPr/>
            </p:nvSpPr>
            <p:spPr>
              <a:xfrm>
                <a:off x="420688" y="4762515"/>
                <a:ext cx="249238" cy="122238"/>
              </a:xfrm>
              <a:custGeom>
                <a:avLst/>
                <a:gdLst/>
                <a:ahLst/>
                <a:cxnLst/>
                <a:rect l="l" t="t" r="r" b="b"/>
                <a:pathLst>
                  <a:path w="157" h="77" extrusionOk="0">
                    <a:moveTo>
                      <a:pt x="23" y="50"/>
                    </a:moveTo>
                    <a:lnTo>
                      <a:pt x="23" y="50"/>
                    </a:lnTo>
                    <a:lnTo>
                      <a:pt x="39" y="50"/>
                    </a:lnTo>
                    <a:lnTo>
                      <a:pt x="57" y="49"/>
                    </a:lnTo>
                    <a:lnTo>
                      <a:pt x="73" y="46"/>
                    </a:lnTo>
                    <a:lnTo>
                      <a:pt x="88" y="41"/>
                    </a:lnTo>
                    <a:lnTo>
                      <a:pt x="103" y="33"/>
                    </a:lnTo>
                    <a:lnTo>
                      <a:pt x="116" y="24"/>
                    </a:lnTo>
                    <a:lnTo>
                      <a:pt x="129" y="14"/>
                    </a:lnTo>
                    <a:lnTo>
                      <a:pt x="141" y="2"/>
                    </a:lnTo>
                    <a:lnTo>
                      <a:pt x="141" y="2"/>
                    </a:lnTo>
                    <a:lnTo>
                      <a:pt x="144" y="0"/>
                    </a:lnTo>
                    <a:lnTo>
                      <a:pt x="144" y="0"/>
                    </a:lnTo>
                    <a:lnTo>
                      <a:pt x="151" y="18"/>
                    </a:lnTo>
                    <a:lnTo>
                      <a:pt x="155" y="28"/>
                    </a:lnTo>
                    <a:lnTo>
                      <a:pt x="157" y="37"/>
                    </a:lnTo>
                    <a:lnTo>
                      <a:pt x="157" y="37"/>
                    </a:lnTo>
                    <a:lnTo>
                      <a:pt x="122" y="57"/>
                    </a:lnTo>
                    <a:lnTo>
                      <a:pt x="96" y="70"/>
                    </a:lnTo>
                    <a:lnTo>
                      <a:pt x="85" y="74"/>
                    </a:lnTo>
                    <a:lnTo>
                      <a:pt x="79" y="77"/>
                    </a:lnTo>
                    <a:lnTo>
                      <a:pt x="1" y="75"/>
                    </a:lnTo>
                    <a:lnTo>
                      <a:pt x="1" y="75"/>
                    </a:lnTo>
                    <a:lnTo>
                      <a:pt x="0" y="74"/>
                    </a:lnTo>
                    <a:lnTo>
                      <a:pt x="0" y="68"/>
                    </a:lnTo>
                    <a:lnTo>
                      <a:pt x="0" y="64"/>
                    </a:lnTo>
                    <a:lnTo>
                      <a:pt x="2" y="59"/>
                    </a:lnTo>
                    <a:lnTo>
                      <a:pt x="4" y="53"/>
                    </a:lnTo>
                    <a:lnTo>
                      <a:pt x="11" y="47"/>
                    </a:lnTo>
                    <a:lnTo>
                      <a:pt x="11" y="47"/>
                    </a:lnTo>
                    <a:lnTo>
                      <a:pt x="16" y="49"/>
                    </a:lnTo>
                    <a:lnTo>
                      <a:pt x="23" y="50"/>
                    </a:lnTo>
                    <a:lnTo>
                      <a:pt x="23" y="5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7" name="Google Shape;3327;p76"/>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8" name="Google Shape;3328;p76"/>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29" name="Google Shape;3329;p76"/>
              <p:cNvSpPr/>
              <p:nvPr/>
            </p:nvSpPr>
            <p:spPr>
              <a:xfrm>
                <a:off x="211138" y="2603508"/>
                <a:ext cx="244475" cy="941390"/>
              </a:xfrm>
              <a:custGeom>
                <a:avLst/>
                <a:gdLst/>
                <a:ahLst/>
                <a:cxnLst/>
                <a:rect l="l" t="t" r="r" b="b"/>
                <a:pathLst>
                  <a:path w="154" h="593" extrusionOk="0">
                    <a:moveTo>
                      <a:pt x="28" y="211"/>
                    </a:moveTo>
                    <a:lnTo>
                      <a:pt x="28" y="211"/>
                    </a:lnTo>
                    <a:lnTo>
                      <a:pt x="35" y="175"/>
                    </a:lnTo>
                    <a:lnTo>
                      <a:pt x="38" y="147"/>
                    </a:lnTo>
                    <a:lnTo>
                      <a:pt x="43" y="128"/>
                    </a:lnTo>
                    <a:lnTo>
                      <a:pt x="43" y="128"/>
                    </a:lnTo>
                    <a:lnTo>
                      <a:pt x="51" y="100"/>
                    </a:lnTo>
                    <a:lnTo>
                      <a:pt x="61" y="65"/>
                    </a:lnTo>
                    <a:lnTo>
                      <a:pt x="67" y="48"/>
                    </a:lnTo>
                    <a:lnTo>
                      <a:pt x="73" y="33"/>
                    </a:lnTo>
                    <a:lnTo>
                      <a:pt x="81" y="22"/>
                    </a:lnTo>
                    <a:lnTo>
                      <a:pt x="86" y="18"/>
                    </a:lnTo>
                    <a:lnTo>
                      <a:pt x="89" y="16"/>
                    </a:lnTo>
                    <a:lnTo>
                      <a:pt x="89" y="16"/>
                    </a:lnTo>
                    <a:lnTo>
                      <a:pt x="105" y="10"/>
                    </a:lnTo>
                    <a:lnTo>
                      <a:pt x="123" y="5"/>
                    </a:lnTo>
                    <a:lnTo>
                      <a:pt x="139" y="2"/>
                    </a:lnTo>
                    <a:lnTo>
                      <a:pt x="154" y="0"/>
                    </a:lnTo>
                    <a:lnTo>
                      <a:pt x="154" y="0"/>
                    </a:lnTo>
                    <a:lnTo>
                      <a:pt x="141" y="21"/>
                    </a:lnTo>
                    <a:lnTo>
                      <a:pt x="130" y="43"/>
                    </a:lnTo>
                    <a:lnTo>
                      <a:pt x="119" y="67"/>
                    </a:lnTo>
                    <a:lnTo>
                      <a:pt x="110" y="90"/>
                    </a:lnTo>
                    <a:lnTo>
                      <a:pt x="110" y="90"/>
                    </a:lnTo>
                    <a:lnTo>
                      <a:pt x="96" y="124"/>
                    </a:lnTo>
                    <a:lnTo>
                      <a:pt x="82" y="157"/>
                    </a:lnTo>
                    <a:lnTo>
                      <a:pt x="76" y="175"/>
                    </a:lnTo>
                    <a:lnTo>
                      <a:pt x="69" y="192"/>
                    </a:lnTo>
                    <a:lnTo>
                      <a:pt x="64" y="210"/>
                    </a:lnTo>
                    <a:lnTo>
                      <a:pt x="61" y="227"/>
                    </a:lnTo>
                    <a:lnTo>
                      <a:pt x="61" y="227"/>
                    </a:lnTo>
                    <a:lnTo>
                      <a:pt x="58" y="246"/>
                    </a:lnTo>
                    <a:lnTo>
                      <a:pt x="57" y="264"/>
                    </a:lnTo>
                    <a:lnTo>
                      <a:pt x="56" y="303"/>
                    </a:lnTo>
                    <a:lnTo>
                      <a:pt x="56" y="341"/>
                    </a:lnTo>
                    <a:lnTo>
                      <a:pt x="57" y="378"/>
                    </a:lnTo>
                    <a:lnTo>
                      <a:pt x="57" y="378"/>
                    </a:lnTo>
                    <a:lnTo>
                      <a:pt x="59" y="432"/>
                    </a:lnTo>
                    <a:lnTo>
                      <a:pt x="64" y="501"/>
                    </a:lnTo>
                    <a:lnTo>
                      <a:pt x="72" y="593"/>
                    </a:lnTo>
                    <a:lnTo>
                      <a:pt x="1" y="583"/>
                    </a:lnTo>
                    <a:lnTo>
                      <a:pt x="1" y="583"/>
                    </a:lnTo>
                    <a:lnTo>
                      <a:pt x="0" y="565"/>
                    </a:lnTo>
                    <a:lnTo>
                      <a:pt x="0" y="545"/>
                    </a:lnTo>
                    <a:lnTo>
                      <a:pt x="2" y="520"/>
                    </a:lnTo>
                    <a:lnTo>
                      <a:pt x="2" y="520"/>
                    </a:lnTo>
                    <a:lnTo>
                      <a:pt x="7" y="479"/>
                    </a:lnTo>
                    <a:lnTo>
                      <a:pt x="12" y="431"/>
                    </a:lnTo>
                    <a:lnTo>
                      <a:pt x="21" y="329"/>
                    </a:lnTo>
                    <a:lnTo>
                      <a:pt x="28" y="211"/>
                    </a:lnTo>
                    <a:lnTo>
                      <a:pt x="28" y="211"/>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0" name="Google Shape;3330;p76"/>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1" name="Google Shape;3331;p76"/>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2" name="Google Shape;3332;p76"/>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3" name="Google Shape;3333;p76"/>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4" name="Google Shape;3334;p76"/>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5" name="Google Shape;3335;p76"/>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6" name="Google Shape;3336;p76"/>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7" name="Google Shape;3337;p76"/>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8" name="Google Shape;3338;p76"/>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39" name="Google Shape;3339;p76"/>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0" name="Google Shape;3340;p76"/>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1" name="Google Shape;3341;p76"/>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2" name="Google Shape;3342;p76"/>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3" name="Google Shape;3343;p76"/>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4" name="Google Shape;3344;p76"/>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5" name="Google Shape;3345;p76"/>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6" name="Google Shape;3346;p76"/>
              <p:cNvSpPr/>
              <p:nvPr/>
            </p:nvSpPr>
            <p:spPr>
              <a:xfrm>
                <a:off x="0" y="2914659"/>
                <a:ext cx="350838" cy="315913"/>
              </a:xfrm>
              <a:custGeom>
                <a:avLst/>
                <a:gdLst/>
                <a:ahLst/>
                <a:cxnLst/>
                <a:rect l="l" t="t" r="r" b="b"/>
                <a:pathLst>
                  <a:path w="221" h="199" extrusionOk="0">
                    <a:moveTo>
                      <a:pt x="19" y="0"/>
                    </a:moveTo>
                    <a:lnTo>
                      <a:pt x="111" y="0"/>
                    </a:lnTo>
                    <a:lnTo>
                      <a:pt x="111" y="0"/>
                    </a:lnTo>
                    <a:lnTo>
                      <a:pt x="115" y="1"/>
                    </a:lnTo>
                    <a:lnTo>
                      <a:pt x="120" y="2"/>
                    </a:lnTo>
                    <a:lnTo>
                      <a:pt x="124" y="6"/>
                    </a:lnTo>
                    <a:lnTo>
                      <a:pt x="128" y="10"/>
                    </a:lnTo>
                    <a:lnTo>
                      <a:pt x="219" y="169"/>
                    </a:lnTo>
                    <a:lnTo>
                      <a:pt x="219" y="169"/>
                    </a:lnTo>
                    <a:lnTo>
                      <a:pt x="220" y="174"/>
                    </a:lnTo>
                    <a:lnTo>
                      <a:pt x="221" y="179"/>
                    </a:lnTo>
                    <a:lnTo>
                      <a:pt x="220" y="184"/>
                    </a:lnTo>
                    <a:lnTo>
                      <a:pt x="219" y="189"/>
                    </a:lnTo>
                    <a:lnTo>
                      <a:pt x="215" y="192"/>
                    </a:lnTo>
                    <a:lnTo>
                      <a:pt x="211" y="195"/>
                    </a:lnTo>
                    <a:lnTo>
                      <a:pt x="207" y="197"/>
                    </a:lnTo>
                    <a:lnTo>
                      <a:pt x="201" y="197"/>
                    </a:lnTo>
                    <a:lnTo>
                      <a:pt x="109" y="199"/>
                    </a:lnTo>
                    <a:lnTo>
                      <a:pt x="109" y="199"/>
                    </a:lnTo>
                    <a:lnTo>
                      <a:pt x="104" y="197"/>
                    </a:lnTo>
                    <a:lnTo>
                      <a:pt x="99" y="195"/>
                    </a:lnTo>
                    <a:lnTo>
                      <a:pt x="96" y="192"/>
                    </a:lnTo>
                    <a:lnTo>
                      <a:pt x="93" y="189"/>
                    </a:lnTo>
                    <a:lnTo>
                      <a:pt x="2" y="28"/>
                    </a:lnTo>
                    <a:lnTo>
                      <a:pt x="2" y="28"/>
                    </a:lnTo>
                    <a:lnTo>
                      <a:pt x="0" y="23"/>
                    </a:lnTo>
                    <a:lnTo>
                      <a:pt x="0" y="18"/>
                    </a:lnTo>
                    <a:lnTo>
                      <a:pt x="0" y="15"/>
                    </a:lnTo>
                    <a:lnTo>
                      <a:pt x="2" y="10"/>
                    </a:lnTo>
                    <a:lnTo>
                      <a:pt x="5" y="6"/>
                    </a:lnTo>
                    <a:lnTo>
                      <a:pt x="9" y="2"/>
                    </a:lnTo>
                    <a:lnTo>
                      <a:pt x="14" y="1"/>
                    </a:lnTo>
                    <a:lnTo>
                      <a:pt x="19" y="0"/>
                    </a:lnTo>
                    <a:lnTo>
                      <a:pt x="19"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7" name="Google Shape;3347;p76"/>
              <p:cNvSpPr/>
              <p:nvPr/>
            </p:nvSpPr>
            <p:spPr>
              <a:xfrm>
                <a:off x="168275" y="3079759"/>
                <a:ext cx="271463" cy="104775"/>
              </a:xfrm>
              <a:custGeom>
                <a:avLst/>
                <a:gdLst/>
                <a:ahLst/>
                <a:cxnLst/>
                <a:rect l="l" t="t" r="r" b="b"/>
                <a:pathLst>
                  <a:path w="171" h="66" extrusionOk="0">
                    <a:moveTo>
                      <a:pt x="16" y="9"/>
                    </a:moveTo>
                    <a:lnTo>
                      <a:pt x="16" y="9"/>
                    </a:lnTo>
                    <a:lnTo>
                      <a:pt x="43" y="16"/>
                    </a:lnTo>
                    <a:lnTo>
                      <a:pt x="65" y="23"/>
                    </a:lnTo>
                    <a:lnTo>
                      <a:pt x="82" y="25"/>
                    </a:lnTo>
                    <a:lnTo>
                      <a:pt x="82" y="25"/>
                    </a:lnTo>
                    <a:lnTo>
                      <a:pt x="85" y="25"/>
                    </a:lnTo>
                    <a:lnTo>
                      <a:pt x="89" y="25"/>
                    </a:lnTo>
                    <a:lnTo>
                      <a:pt x="90" y="24"/>
                    </a:lnTo>
                    <a:lnTo>
                      <a:pt x="91" y="21"/>
                    </a:lnTo>
                    <a:lnTo>
                      <a:pt x="91" y="19"/>
                    </a:lnTo>
                    <a:lnTo>
                      <a:pt x="91" y="18"/>
                    </a:lnTo>
                    <a:lnTo>
                      <a:pt x="83" y="16"/>
                    </a:lnTo>
                    <a:lnTo>
                      <a:pt x="83" y="16"/>
                    </a:lnTo>
                    <a:lnTo>
                      <a:pt x="80" y="10"/>
                    </a:lnTo>
                    <a:lnTo>
                      <a:pt x="75" y="1"/>
                    </a:lnTo>
                    <a:lnTo>
                      <a:pt x="113" y="0"/>
                    </a:lnTo>
                    <a:lnTo>
                      <a:pt x="170" y="19"/>
                    </a:lnTo>
                    <a:lnTo>
                      <a:pt x="171" y="54"/>
                    </a:lnTo>
                    <a:lnTo>
                      <a:pt x="171" y="54"/>
                    </a:lnTo>
                    <a:lnTo>
                      <a:pt x="106" y="65"/>
                    </a:lnTo>
                    <a:lnTo>
                      <a:pt x="106" y="65"/>
                    </a:lnTo>
                    <a:lnTo>
                      <a:pt x="96" y="66"/>
                    </a:lnTo>
                    <a:lnTo>
                      <a:pt x="89" y="65"/>
                    </a:lnTo>
                    <a:lnTo>
                      <a:pt x="80" y="64"/>
                    </a:lnTo>
                    <a:lnTo>
                      <a:pt x="46" y="49"/>
                    </a:lnTo>
                    <a:lnTo>
                      <a:pt x="22" y="24"/>
                    </a:lnTo>
                    <a:lnTo>
                      <a:pt x="0" y="10"/>
                    </a:lnTo>
                    <a:lnTo>
                      <a:pt x="0" y="10"/>
                    </a:lnTo>
                    <a:lnTo>
                      <a:pt x="2" y="8"/>
                    </a:lnTo>
                    <a:lnTo>
                      <a:pt x="5" y="6"/>
                    </a:lnTo>
                    <a:lnTo>
                      <a:pt x="9" y="6"/>
                    </a:lnTo>
                    <a:lnTo>
                      <a:pt x="16" y="9"/>
                    </a:lnTo>
                    <a:lnTo>
                      <a:pt x="16" y="9"/>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8" name="Google Shape;3348;p76"/>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49" name="Google Shape;3349;p76"/>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0" name="Google Shape;3350;p76"/>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close/>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1" name="Google Shape;3351;p76"/>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2" name="Google Shape;3352;p76"/>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close/>
                  </a:path>
                </a:pathLst>
              </a:custGeom>
              <a:solidFill>
                <a:srgbClr val="E7B2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3" name="Google Shape;3353;p76"/>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4" name="Google Shape;3354;p76"/>
              <p:cNvSpPr/>
              <p:nvPr/>
            </p:nvSpPr>
            <p:spPr>
              <a:xfrm>
                <a:off x="363538" y="2268544"/>
                <a:ext cx="250825" cy="323851"/>
              </a:xfrm>
              <a:custGeom>
                <a:avLst/>
                <a:gdLst/>
                <a:ahLst/>
                <a:cxnLst/>
                <a:rect l="l" t="t" r="r" b="b"/>
                <a:pathLst>
                  <a:path w="158" h="204" extrusionOk="0">
                    <a:moveTo>
                      <a:pt x="43" y="3"/>
                    </a:moveTo>
                    <a:lnTo>
                      <a:pt x="43" y="3"/>
                    </a:lnTo>
                    <a:lnTo>
                      <a:pt x="53" y="2"/>
                    </a:lnTo>
                    <a:lnTo>
                      <a:pt x="63" y="1"/>
                    </a:lnTo>
                    <a:lnTo>
                      <a:pt x="73" y="0"/>
                    </a:lnTo>
                    <a:lnTo>
                      <a:pt x="81" y="1"/>
                    </a:lnTo>
                    <a:lnTo>
                      <a:pt x="91" y="3"/>
                    </a:lnTo>
                    <a:lnTo>
                      <a:pt x="100" y="6"/>
                    </a:lnTo>
                    <a:lnTo>
                      <a:pt x="117" y="12"/>
                    </a:lnTo>
                    <a:lnTo>
                      <a:pt x="132" y="21"/>
                    </a:lnTo>
                    <a:lnTo>
                      <a:pt x="145" y="32"/>
                    </a:lnTo>
                    <a:lnTo>
                      <a:pt x="150" y="37"/>
                    </a:lnTo>
                    <a:lnTo>
                      <a:pt x="154" y="42"/>
                    </a:lnTo>
                    <a:lnTo>
                      <a:pt x="156" y="48"/>
                    </a:lnTo>
                    <a:lnTo>
                      <a:pt x="157" y="53"/>
                    </a:lnTo>
                    <a:lnTo>
                      <a:pt x="157" y="53"/>
                    </a:lnTo>
                    <a:lnTo>
                      <a:pt x="158" y="64"/>
                    </a:lnTo>
                    <a:lnTo>
                      <a:pt x="158" y="77"/>
                    </a:lnTo>
                    <a:lnTo>
                      <a:pt x="156" y="91"/>
                    </a:lnTo>
                    <a:lnTo>
                      <a:pt x="154" y="106"/>
                    </a:lnTo>
                    <a:lnTo>
                      <a:pt x="149" y="122"/>
                    </a:lnTo>
                    <a:lnTo>
                      <a:pt x="144" y="139"/>
                    </a:lnTo>
                    <a:lnTo>
                      <a:pt x="137" y="155"/>
                    </a:lnTo>
                    <a:lnTo>
                      <a:pt x="131" y="171"/>
                    </a:lnTo>
                    <a:lnTo>
                      <a:pt x="131" y="171"/>
                    </a:lnTo>
                    <a:lnTo>
                      <a:pt x="121" y="177"/>
                    </a:lnTo>
                    <a:lnTo>
                      <a:pt x="99" y="191"/>
                    </a:lnTo>
                    <a:lnTo>
                      <a:pt x="86" y="197"/>
                    </a:lnTo>
                    <a:lnTo>
                      <a:pt x="73" y="202"/>
                    </a:lnTo>
                    <a:lnTo>
                      <a:pt x="67" y="203"/>
                    </a:lnTo>
                    <a:lnTo>
                      <a:pt x="60" y="204"/>
                    </a:lnTo>
                    <a:lnTo>
                      <a:pt x="54" y="204"/>
                    </a:lnTo>
                    <a:lnTo>
                      <a:pt x="50" y="202"/>
                    </a:lnTo>
                    <a:lnTo>
                      <a:pt x="50" y="202"/>
                    </a:lnTo>
                    <a:lnTo>
                      <a:pt x="42" y="198"/>
                    </a:lnTo>
                    <a:lnTo>
                      <a:pt x="34" y="193"/>
                    </a:lnTo>
                    <a:lnTo>
                      <a:pt x="28" y="187"/>
                    </a:lnTo>
                    <a:lnTo>
                      <a:pt x="22" y="180"/>
                    </a:lnTo>
                    <a:lnTo>
                      <a:pt x="17" y="171"/>
                    </a:lnTo>
                    <a:lnTo>
                      <a:pt x="12" y="162"/>
                    </a:lnTo>
                    <a:lnTo>
                      <a:pt x="8" y="151"/>
                    </a:lnTo>
                    <a:lnTo>
                      <a:pt x="4" y="140"/>
                    </a:lnTo>
                    <a:lnTo>
                      <a:pt x="4" y="140"/>
                    </a:lnTo>
                    <a:lnTo>
                      <a:pt x="2" y="125"/>
                    </a:lnTo>
                    <a:lnTo>
                      <a:pt x="0" y="106"/>
                    </a:lnTo>
                    <a:lnTo>
                      <a:pt x="0" y="86"/>
                    </a:lnTo>
                    <a:lnTo>
                      <a:pt x="1" y="65"/>
                    </a:lnTo>
                    <a:lnTo>
                      <a:pt x="3" y="54"/>
                    </a:lnTo>
                    <a:lnTo>
                      <a:pt x="6" y="45"/>
                    </a:lnTo>
                    <a:lnTo>
                      <a:pt x="9" y="36"/>
                    </a:lnTo>
                    <a:lnTo>
                      <a:pt x="14" y="27"/>
                    </a:lnTo>
                    <a:lnTo>
                      <a:pt x="19" y="19"/>
                    </a:lnTo>
                    <a:lnTo>
                      <a:pt x="27" y="13"/>
                    </a:lnTo>
                    <a:lnTo>
                      <a:pt x="34" y="8"/>
                    </a:lnTo>
                    <a:lnTo>
                      <a:pt x="43" y="3"/>
                    </a:lnTo>
                    <a:lnTo>
                      <a:pt x="43" y="3"/>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5" name="Google Shape;3355;p76"/>
              <p:cNvSpPr/>
              <p:nvPr/>
            </p:nvSpPr>
            <p:spPr>
              <a:xfrm>
                <a:off x="349251" y="2220919"/>
                <a:ext cx="295276" cy="319088"/>
              </a:xfrm>
              <a:custGeom>
                <a:avLst/>
                <a:gdLst/>
                <a:ahLst/>
                <a:cxnLst/>
                <a:rect l="l" t="t" r="r" b="b"/>
                <a:pathLst>
                  <a:path w="186" h="201" extrusionOk="0">
                    <a:moveTo>
                      <a:pt x="32" y="21"/>
                    </a:moveTo>
                    <a:lnTo>
                      <a:pt x="32" y="21"/>
                    </a:lnTo>
                    <a:lnTo>
                      <a:pt x="46" y="11"/>
                    </a:lnTo>
                    <a:lnTo>
                      <a:pt x="59" y="5"/>
                    </a:lnTo>
                    <a:lnTo>
                      <a:pt x="73" y="1"/>
                    </a:lnTo>
                    <a:lnTo>
                      <a:pt x="86" y="0"/>
                    </a:lnTo>
                    <a:lnTo>
                      <a:pt x="100" y="1"/>
                    </a:lnTo>
                    <a:lnTo>
                      <a:pt x="114" y="6"/>
                    </a:lnTo>
                    <a:lnTo>
                      <a:pt x="128" y="11"/>
                    </a:lnTo>
                    <a:lnTo>
                      <a:pt x="143" y="20"/>
                    </a:lnTo>
                    <a:lnTo>
                      <a:pt x="143" y="20"/>
                    </a:lnTo>
                    <a:lnTo>
                      <a:pt x="150" y="25"/>
                    </a:lnTo>
                    <a:lnTo>
                      <a:pt x="158" y="31"/>
                    </a:lnTo>
                    <a:lnTo>
                      <a:pt x="163" y="37"/>
                    </a:lnTo>
                    <a:lnTo>
                      <a:pt x="169" y="43"/>
                    </a:lnTo>
                    <a:lnTo>
                      <a:pt x="172" y="52"/>
                    </a:lnTo>
                    <a:lnTo>
                      <a:pt x="176" y="59"/>
                    </a:lnTo>
                    <a:lnTo>
                      <a:pt x="180" y="68"/>
                    </a:lnTo>
                    <a:lnTo>
                      <a:pt x="182" y="77"/>
                    </a:lnTo>
                    <a:lnTo>
                      <a:pt x="184" y="85"/>
                    </a:lnTo>
                    <a:lnTo>
                      <a:pt x="185" y="95"/>
                    </a:lnTo>
                    <a:lnTo>
                      <a:pt x="186" y="104"/>
                    </a:lnTo>
                    <a:lnTo>
                      <a:pt x="185" y="114"/>
                    </a:lnTo>
                    <a:lnTo>
                      <a:pt x="184" y="124"/>
                    </a:lnTo>
                    <a:lnTo>
                      <a:pt x="181" y="133"/>
                    </a:lnTo>
                    <a:lnTo>
                      <a:pt x="179" y="141"/>
                    </a:lnTo>
                    <a:lnTo>
                      <a:pt x="175" y="150"/>
                    </a:lnTo>
                    <a:lnTo>
                      <a:pt x="175" y="150"/>
                    </a:lnTo>
                    <a:lnTo>
                      <a:pt x="167" y="165"/>
                    </a:lnTo>
                    <a:lnTo>
                      <a:pt x="161" y="177"/>
                    </a:lnTo>
                    <a:lnTo>
                      <a:pt x="155" y="186"/>
                    </a:lnTo>
                    <a:lnTo>
                      <a:pt x="150" y="192"/>
                    </a:lnTo>
                    <a:lnTo>
                      <a:pt x="143" y="200"/>
                    </a:lnTo>
                    <a:lnTo>
                      <a:pt x="140" y="201"/>
                    </a:lnTo>
                    <a:lnTo>
                      <a:pt x="138" y="157"/>
                    </a:lnTo>
                    <a:lnTo>
                      <a:pt x="138" y="157"/>
                    </a:lnTo>
                    <a:lnTo>
                      <a:pt x="141" y="157"/>
                    </a:lnTo>
                    <a:lnTo>
                      <a:pt x="145" y="156"/>
                    </a:lnTo>
                    <a:lnTo>
                      <a:pt x="148" y="154"/>
                    </a:lnTo>
                    <a:lnTo>
                      <a:pt x="150" y="150"/>
                    </a:lnTo>
                    <a:lnTo>
                      <a:pt x="151" y="144"/>
                    </a:lnTo>
                    <a:lnTo>
                      <a:pt x="153" y="138"/>
                    </a:lnTo>
                    <a:lnTo>
                      <a:pt x="151" y="130"/>
                    </a:lnTo>
                    <a:lnTo>
                      <a:pt x="150" y="121"/>
                    </a:lnTo>
                    <a:lnTo>
                      <a:pt x="150" y="121"/>
                    </a:lnTo>
                    <a:lnTo>
                      <a:pt x="149" y="118"/>
                    </a:lnTo>
                    <a:lnTo>
                      <a:pt x="146" y="115"/>
                    </a:lnTo>
                    <a:lnTo>
                      <a:pt x="144" y="114"/>
                    </a:lnTo>
                    <a:lnTo>
                      <a:pt x="143" y="114"/>
                    </a:lnTo>
                    <a:lnTo>
                      <a:pt x="138" y="115"/>
                    </a:lnTo>
                    <a:lnTo>
                      <a:pt x="131" y="118"/>
                    </a:lnTo>
                    <a:lnTo>
                      <a:pt x="123" y="128"/>
                    </a:lnTo>
                    <a:lnTo>
                      <a:pt x="119" y="133"/>
                    </a:lnTo>
                    <a:lnTo>
                      <a:pt x="119" y="133"/>
                    </a:lnTo>
                    <a:lnTo>
                      <a:pt x="119" y="121"/>
                    </a:lnTo>
                    <a:lnTo>
                      <a:pt x="117" y="114"/>
                    </a:lnTo>
                    <a:lnTo>
                      <a:pt x="115" y="111"/>
                    </a:lnTo>
                    <a:lnTo>
                      <a:pt x="113" y="111"/>
                    </a:lnTo>
                    <a:lnTo>
                      <a:pt x="113" y="111"/>
                    </a:lnTo>
                    <a:lnTo>
                      <a:pt x="109" y="111"/>
                    </a:lnTo>
                    <a:lnTo>
                      <a:pt x="105" y="110"/>
                    </a:lnTo>
                    <a:lnTo>
                      <a:pt x="102" y="108"/>
                    </a:lnTo>
                    <a:lnTo>
                      <a:pt x="98" y="104"/>
                    </a:lnTo>
                    <a:lnTo>
                      <a:pt x="92" y="97"/>
                    </a:lnTo>
                    <a:lnTo>
                      <a:pt x="84" y="87"/>
                    </a:lnTo>
                    <a:lnTo>
                      <a:pt x="77" y="77"/>
                    </a:lnTo>
                    <a:lnTo>
                      <a:pt x="72" y="72"/>
                    </a:lnTo>
                    <a:lnTo>
                      <a:pt x="66" y="68"/>
                    </a:lnTo>
                    <a:lnTo>
                      <a:pt x="61" y="64"/>
                    </a:lnTo>
                    <a:lnTo>
                      <a:pt x="53" y="61"/>
                    </a:lnTo>
                    <a:lnTo>
                      <a:pt x="46" y="59"/>
                    </a:lnTo>
                    <a:lnTo>
                      <a:pt x="38" y="58"/>
                    </a:lnTo>
                    <a:lnTo>
                      <a:pt x="38" y="58"/>
                    </a:lnTo>
                    <a:lnTo>
                      <a:pt x="33" y="59"/>
                    </a:lnTo>
                    <a:lnTo>
                      <a:pt x="28" y="61"/>
                    </a:lnTo>
                    <a:lnTo>
                      <a:pt x="25" y="63"/>
                    </a:lnTo>
                    <a:lnTo>
                      <a:pt x="22" y="66"/>
                    </a:lnTo>
                    <a:lnTo>
                      <a:pt x="17" y="72"/>
                    </a:lnTo>
                    <a:lnTo>
                      <a:pt x="13" y="79"/>
                    </a:lnTo>
                    <a:lnTo>
                      <a:pt x="11" y="88"/>
                    </a:lnTo>
                    <a:lnTo>
                      <a:pt x="10" y="94"/>
                    </a:lnTo>
                    <a:lnTo>
                      <a:pt x="9" y="102"/>
                    </a:lnTo>
                    <a:lnTo>
                      <a:pt x="9" y="102"/>
                    </a:lnTo>
                    <a:lnTo>
                      <a:pt x="5" y="95"/>
                    </a:lnTo>
                    <a:lnTo>
                      <a:pt x="1" y="88"/>
                    </a:lnTo>
                    <a:lnTo>
                      <a:pt x="0" y="78"/>
                    </a:lnTo>
                    <a:lnTo>
                      <a:pt x="0" y="73"/>
                    </a:lnTo>
                    <a:lnTo>
                      <a:pt x="0" y="67"/>
                    </a:lnTo>
                    <a:lnTo>
                      <a:pt x="2" y="61"/>
                    </a:lnTo>
                    <a:lnTo>
                      <a:pt x="5" y="53"/>
                    </a:lnTo>
                    <a:lnTo>
                      <a:pt x="10" y="46"/>
                    </a:lnTo>
                    <a:lnTo>
                      <a:pt x="15" y="38"/>
                    </a:lnTo>
                    <a:lnTo>
                      <a:pt x="22" y="30"/>
                    </a:lnTo>
                    <a:lnTo>
                      <a:pt x="32" y="21"/>
                    </a:lnTo>
                    <a:lnTo>
                      <a:pt x="32" y="21"/>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6" name="Google Shape;3356;p76"/>
              <p:cNvSpPr/>
              <p:nvPr/>
            </p:nvSpPr>
            <p:spPr>
              <a:xfrm>
                <a:off x="579439" y="2232032"/>
                <a:ext cx="123825" cy="203201"/>
              </a:xfrm>
              <a:custGeom>
                <a:avLst/>
                <a:gdLst/>
                <a:ahLst/>
                <a:cxnLst/>
                <a:rect l="l" t="t" r="r" b="b"/>
                <a:pathLst>
                  <a:path w="78" h="128" extrusionOk="0">
                    <a:moveTo>
                      <a:pt x="66" y="10"/>
                    </a:moveTo>
                    <a:lnTo>
                      <a:pt x="66" y="10"/>
                    </a:lnTo>
                    <a:lnTo>
                      <a:pt x="70" y="16"/>
                    </a:lnTo>
                    <a:lnTo>
                      <a:pt x="73" y="24"/>
                    </a:lnTo>
                    <a:lnTo>
                      <a:pt x="76" y="32"/>
                    </a:lnTo>
                    <a:lnTo>
                      <a:pt x="77" y="42"/>
                    </a:lnTo>
                    <a:lnTo>
                      <a:pt x="78" y="54"/>
                    </a:lnTo>
                    <a:lnTo>
                      <a:pt x="77" y="63"/>
                    </a:lnTo>
                    <a:lnTo>
                      <a:pt x="77" y="75"/>
                    </a:lnTo>
                    <a:lnTo>
                      <a:pt x="75" y="85"/>
                    </a:lnTo>
                    <a:lnTo>
                      <a:pt x="72" y="96"/>
                    </a:lnTo>
                    <a:lnTo>
                      <a:pt x="68" y="104"/>
                    </a:lnTo>
                    <a:lnTo>
                      <a:pt x="65" y="113"/>
                    </a:lnTo>
                    <a:lnTo>
                      <a:pt x="61" y="119"/>
                    </a:lnTo>
                    <a:lnTo>
                      <a:pt x="56" y="124"/>
                    </a:lnTo>
                    <a:lnTo>
                      <a:pt x="50" y="128"/>
                    </a:lnTo>
                    <a:lnTo>
                      <a:pt x="44" y="128"/>
                    </a:lnTo>
                    <a:lnTo>
                      <a:pt x="36" y="127"/>
                    </a:lnTo>
                    <a:lnTo>
                      <a:pt x="36" y="127"/>
                    </a:lnTo>
                    <a:lnTo>
                      <a:pt x="29" y="122"/>
                    </a:lnTo>
                    <a:lnTo>
                      <a:pt x="21" y="117"/>
                    </a:lnTo>
                    <a:lnTo>
                      <a:pt x="16" y="109"/>
                    </a:lnTo>
                    <a:lnTo>
                      <a:pt x="11" y="102"/>
                    </a:lnTo>
                    <a:lnTo>
                      <a:pt x="8" y="95"/>
                    </a:lnTo>
                    <a:lnTo>
                      <a:pt x="5" y="86"/>
                    </a:lnTo>
                    <a:lnTo>
                      <a:pt x="1" y="68"/>
                    </a:lnTo>
                    <a:lnTo>
                      <a:pt x="0" y="51"/>
                    </a:lnTo>
                    <a:lnTo>
                      <a:pt x="0" y="37"/>
                    </a:lnTo>
                    <a:lnTo>
                      <a:pt x="1" y="24"/>
                    </a:lnTo>
                    <a:lnTo>
                      <a:pt x="1" y="24"/>
                    </a:lnTo>
                    <a:lnTo>
                      <a:pt x="8" y="18"/>
                    </a:lnTo>
                    <a:lnTo>
                      <a:pt x="15" y="13"/>
                    </a:lnTo>
                    <a:lnTo>
                      <a:pt x="24" y="6"/>
                    </a:lnTo>
                    <a:lnTo>
                      <a:pt x="34" y="3"/>
                    </a:lnTo>
                    <a:lnTo>
                      <a:pt x="39" y="0"/>
                    </a:lnTo>
                    <a:lnTo>
                      <a:pt x="45" y="0"/>
                    </a:lnTo>
                    <a:lnTo>
                      <a:pt x="50" y="1"/>
                    </a:lnTo>
                    <a:lnTo>
                      <a:pt x="56" y="3"/>
                    </a:lnTo>
                    <a:lnTo>
                      <a:pt x="61" y="5"/>
                    </a:lnTo>
                    <a:lnTo>
                      <a:pt x="66" y="10"/>
                    </a:lnTo>
                    <a:lnTo>
                      <a:pt x="66" y="1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7" name="Google Shape;3357;p76"/>
              <p:cNvSpPr/>
              <p:nvPr/>
            </p:nvSpPr>
            <p:spPr>
              <a:xfrm>
                <a:off x="398463" y="2571758"/>
                <a:ext cx="247650" cy="463551"/>
              </a:xfrm>
              <a:custGeom>
                <a:avLst/>
                <a:gdLst/>
                <a:ahLst/>
                <a:cxnLst/>
                <a:rect l="l" t="t" r="r" b="b"/>
                <a:pathLst>
                  <a:path w="156" h="292" extrusionOk="0">
                    <a:moveTo>
                      <a:pt x="113" y="0"/>
                    </a:moveTo>
                    <a:lnTo>
                      <a:pt x="156" y="35"/>
                    </a:lnTo>
                    <a:lnTo>
                      <a:pt x="143" y="74"/>
                    </a:lnTo>
                    <a:lnTo>
                      <a:pt x="95" y="90"/>
                    </a:lnTo>
                    <a:lnTo>
                      <a:pt x="112" y="112"/>
                    </a:lnTo>
                    <a:lnTo>
                      <a:pt x="112" y="112"/>
                    </a:lnTo>
                    <a:lnTo>
                      <a:pt x="99" y="120"/>
                    </a:lnTo>
                    <a:lnTo>
                      <a:pt x="88" y="131"/>
                    </a:lnTo>
                    <a:lnTo>
                      <a:pt x="77" y="144"/>
                    </a:lnTo>
                    <a:lnTo>
                      <a:pt x="67" y="157"/>
                    </a:lnTo>
                    <a:lnTo>
                      <a:pt x="57" y="172"/>
                    </a:lnTo>
                    <a:lnTo>
                      <a:pt x="47" y="187"/>
                    </a:lnTo>
                    <a:lnTo>
                      <a:pt x="31" y="217"/>
                    </a:lnTo>
                    <a:lnTo>
                      <a:pt x="17" y="246"/>
                    </a:lnTo>
                    <a:lnTo>
                      <a:pt x="7" y="269"/>
                    </a:lnTo>
                    <a:lnTo>
                      <a:pt x="0" y="292"/>
                    </a:lnTo>
                    <a:lnTo>
                      <a:pt x="0" y="292"/>
                    </a:lnTo>
                    <a:lnTo>
                      <a:pt x="1" y="272"/>
                    </a:lnTo>
                    <a:lnTo>
                      <a:pt x="2" y="252"/>
                    </a:lnTo>
                    <a:lnTo>
                      <a:pt x="6" y="234"/>
                    </a:lnTo>
                    <a:lnTo>
                      <a:pt x="10" y="217"/>
                    </a:lnTo>
                    <a:lnTo>
                      <a:pt x="15" y="200"/>
                    </a:lnTo>
                    <a:lnTo>
                      <a:pt x="20" y="184"/>
                    </a:lnTo>
                    <a:lnTo>
                      <a:pt x="26" y="169"/>
                    </a:lnTo>
                    <a:lnTo>
                      <a:pt x="33" y="154"/>
                    </a:lnTo>
                    <a:lnTo>
                      <a:pt x="48" y="125"/>
                    </a:lnTo>
                    <a:lnTo>
                      <a:pt x="63" y="98"/>
                    </a:lnTo>
                    <a:lnTo>
                      <a:pt x="97" y="48"/>
                    </a:lnTo>
                    <a:lnTo>
                      <a:pt x="97" y="48"/>
                    </a:lnTo>
                    <a:lnTo>
                      <a:pt x="103" y="38"/>
                    </a:lnTo>
                    <a:lnTo>
                      <a:pt x="108" y="28"/>
                    </a:lnTo>
                    <a:lnTo>
                      <a:pt x="110" y="20"/>
                    </a:lnTo>
                    <a:lnTo>
                      <a:pt x="112" y="12"/>
                    </a:lnTo>
                    <a:lnTo>
                      <a:pt x="113" y="3"/>
                    </a:lnTo>
                    <a:lnTo>
                      <a:pt x="113" y="0"/>
                    </a:lnTo>
                    <a:lnTo>
                      <a:pt x="113"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3358" name="Google Shape;3358;p76"/>
              <p:cNvSpPr/>
              <p:nvPr/>
            </p:nvSpPr>
            <p:spPr>
              <a:xfrm>
                <a:off x="301626" y="2590808"/>
                <a:ext cx="160338" cy="407989"/>
              </a:xfrm>
              <a:custGeom>
                <a:avLst/>
                <a:gdLst/>
                <a:ahLst/>
                <a:cxnLst/>
                <a:rect l="l" t="t" r="r" b="b"/>
                <a:pathLst>
                  <a:path w="101" h="257" extrusionOk="0">
                    <a:moveTo>
                      <a:pt x="46" y="57"/>
                    </a:moveTo>
                    <a:lnTo>
                      <a:pt x="34" y="50"/>
                    </a:lnTo>
                    <a:lnTo>
                      <a:pt x="34" y="50"/>
                    </a:lnTo>
                    <a:lnTo>
                      <a:pt x="55" y="32"/>
                    </a:lnTo>
                    <a:lnTo>
                      <a:pt x="84" y="9"/>
                    </a:lnTo>
                    <a:lnTo>
                      <a:pt x="101" y="0"/>
                    </a:lnTo>
                    <a:lnTo>
                      <a:pt x="101" y="19"/>
                    </a:lnTo>
                    <a:lnTo>
                      <a:pt x="101" y="19"/>
                    </a:lnTo>
                    <a:lnTo>
                      <a:pt x="88" y="37"/>
                    </a:lnTo>
                    <a:lnTo>
                      <a:pt x="76" y="60"/>
                    </a:lnTo>
                    <a:lnTo>
                      <a:pt x="60" y="88"/>
                    </a:lnTo>
                    <a:lnTo>
                      <a:pt x="42" y="123"/>
                    </a:lnTo>
                    <a:lnTo>
                      <a:pt x="34" y="143"/>
                    </a:lnTo>
                    <a:lnTo>
                      <a:pt x="26" y="164"/>
                    </a:lnTo>
                    <a:lnTo>
                      <a:pt x="19" y="185"/>
                    </a:lnTo>
                    <a:lnTo>
                      <a:pt x="11" y="209"/>
                    </a:lnTo>
                    <a:lnTo>
                      <a:pt x="5" y="232"/>
                    </a:lnTo>
                    <a:lnTo>
                      <a:pt x="0" y="257"/>
                    </a:lnTo>
                    <a:lnTo>
                      <a:pt x="0" y="257"/>
                    </a:lnTo>
                    <a:lnTo>
                      <a:pt x="9" y="183"/>
                    </a:lnTo>
                    <a:lnTo>
                      <a:pt x="16" y="124"/>
                    </a:lnTo>
                    <a:lnTo>
                      <a:pt x="22" y="82"/>
                    </a:lnTo>
                    <a:lnTo>
                      <a:pt x="46" y="57"/>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grpSp>
        <p:sp>
          <p:nvSpPr>
            <p:cNvPr id="3359" name="Google Shape;3359;p76"/>
            <p:cNvSpPr txBox="1"/>
            <p:nvPr/>
          </p:nvSpPr>
          <p:spPr>
            <a:xfrm>
              <a:off x="7155450" y="2468500"/>
              <a:ext cx="3334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3360" name="Google Shape;3360;p76"/>
            <p:cNvGrpSpPr/>
            <p:nvPr/>
          </p:nvGrpSpPr>
          <p:grpSpPr>
            <a:xfrm>
              <a:off x="3539354" y="2286696"/>
              <a:ext cx="2453442" cy="1092689"/>
              <a:chOff x="1733550" y="1476375"/>
              <a:chExt cx="8724900" cy="3905250"/>
            </a:xfrm>
          </p:grpSpPr>
          <p:sp>
            <p:nvSpPr>
              <p:cNvPr id="3361" name="Google Shape;3361;p76"/>
              <p:cNvSpPr/>
              <p:nvPr/>
            </p:nvSpPr>
            <p:spPr>
              <a:xfrm>
                <a:off x="4333875" y="3994150"/>
                <a:ext cx="247650" cy="1381125"/>
              </a:xfrm>
              <a:custGeom>
                <a:avLst/>
                <a:gdLst/>
                <a:ahLst/>
                <a:cxnLst/>
                <a:rect l="l" t="t" r="r" b="b"/>
                <a:pathLst>
                  <a:path w="156" h="870" extrusionOk="0">
                    <a:moveTo>
                      <a:pt x="156" y="0"/>
                    </a:moveTo>
                    <a:lnTo>
                      <a:pt x="32" y="870"/>
                    </a:lnTo>
                    <a:lnTo>
                      <a:pt x="0" y="868"/>
                    </a:lnTo>
                    <a:lnTo>
                      <a:pt x="76" y="12"/>
                    </a:lnTo>
                    <a:lnTo>
                      <a:pt x="156"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2" name="Google Shape;3362;p76"/>
              <p:cNvSpPr/>
              <p:nvPr/>
            </p:nvSpPr>
            <p:spPr>
              <a:xfrm>
                <a:off x="4333875" y="3994150"/>
                <a:ext cx="247650" cy="1381125"/>
              </a:xfrm>
              <a:custGeom>
                <a:avLst/>
                <a:gdLst/>
                <a:ahLst/>
                <a:cxnLst/>
                <a:rect l="l" t="t" r="r" b="b"/>
                <a:pathLst>
                  <a:path w="156" h="870" extrusionOk="0">
                    <a:moveTo>
                      <a:pt x="156" y="0"/>
                    </a:moveTo>
                    <a:lnTo>
                      <a:pt x="32" y="870"/>
                    </a:lnTo>
                    <a:lnTo>
                      <a:pt x="0" y="868"/>
                    </a:lnTo>
                    <a:lnTo>
                      <a:pt x="76" y="12"/>
                    </a:lnTo>
                    <a:lnTo>
                      <a:pt x="15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3" name="Google Shape;3363;p76"/>
              <p:cNvSpPr/>
              <p:nvPr/>
            </p:nvSpPr>
            <p:spPr>
              <a:xfrm>
                <a:off x="5073650" y="4079875"/>
                <a:ext cx="479425" cy="1295400"/>
              </a:xfrm>
              <a:custGeom>
                <a:avLst/>
                <a:gdLst/>
                <a:ahLst/>
                <a:cxnLst/>
                <a:rect l="l" t="t" r="r" b="b"/>
                <a:pathLst>
                  <a:path w="302" h="816" extrusionOk="0">
                    <a:moveTo>
                      <a:pt x="0" y="0"/>
                    </a:moveTo>
                    <a:lnTo>
                      <a:pt x="270" y="816"/>
                    </a:lnTo>
                    <a:lnTo>
                      <a:pt x="302" y="816"/>
                    </a:lnTo>
                    <a:lnTo>
                      <a:pt x="80" y="0"/>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4" name="Google Shape;3364;p76"/>
              <p:cNvSpPr/>
              <p:nvPr/>
            </p:nvSpPr>
            <p:spPr>
              <a:xfrm>
                <a:off x="5073650" y="4079875"/>
                <a:ext cx="479425" cy="1295400"/>
              </a:xfrm>
              <a:custGeom>
                <a:avLst/>
                <a:gdLst/>
                <a:ahLst/>
                <a:cxnLst/>
                <a:rect l="l" t="t" r="r" b="b"/>
                <a:pathLst>
                  <a:path w="302" h="816" extrusionOk="0">
                    <a:moveTo>
                      <a:pt x="0" y="0"/>
                    </a:moveTo>
                    <a:lnTo>
                      <a:pt x="270" y="816"/>
                    </a:lnTo>
                    <a:lnTo>
                      <a:pt x="302" y="816"/>
                    </a:lnTo>
                    <a:lnTo>
                      <a:pt x="8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5" name="Google Shape;3365;p76"/>
              <p:cNvSpPr/>
              <p:nvPr/>
            </p:nvSpPr>
            <p:spPr>
              <a:xfrm>
                <a:off x="7953375" y="4022725"/>
                <a:ext cx="479425" cy="1295400"/>
              </a:xfrm>
              <a:custGeom>
                <a:avLst/>
                <a:gdLst/>
                <a:ahLst/>
                <a:cxnLst/>
                <a:rect l="l" t="t" r="r" b="b"/>
                <a:pathLst>
                  <a:path w="302" h="816" extrusionOk="0">
                    <a:moveTo>
                      <a:pt x="302" y="0"/>
                    </a:moveTo>
                    <a:lnTo>
                      <a:pt x="30" y="816"/>
                    </a:lnTo>
                    <a:lnTo>
                      <a:pt x="0" y="816"/>
                    </a:lnTo>
                    <a:lnTo>
                      <a:pt x="222" y="0"/>
                    </a:lnTo>
                    <a:lnTo>
                      <a:pt x="302"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6" name="Google Shape;3366;p76"/>
              <p:cNvSpPr/>
              <p:nvPr/>
            </p:nvSpPr>
            <p:spPr>
              <a:xfrm>
                <a:off x="7953375" y="4022725"/>
                <a:ext cx="479425" cy="1295400"/>
              </a:xfrm>
              <a:custGeom>
                <a:avLst/>
                <a:gdLst/>
                <a:ahLst/>
                <a:cxnLst/>
                <a:rect l="l" t="t" r="r" b="b"/>
                <a:pathLst>
                  <a:path w="302" h="816" extrusionOk="0">
                    <a:moveTo>
                      <a:pt x="302" y="0"/>
                    </a:moveTo>
                    <a:lnTo>
                      <a:pt x="30" y="816"/>
                    </a:lnTo>
                    <a:lnTo>
                      <a:pt x="0" y="816"/>
                    </a:lnTo>
                    <a:lnTo>
                      <a:pt x="222" y="0"/>
                    </a:lnTo>
                    <a:lnTo>
                      <a:pt x="30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7" name="Google Shape;3367;p76"/>
              <p:cNvSpPr/>
              <p:nvPr/>
            </p:nvSpPr>
            <p:spPr>
              <a:xfrm>
                <a:off x="8991600" y="3949700"/>
                <a:ext cx="225425" cy="1419225"/>
              </a:xfrm>
              <a:custGeom>
                <a:avLst/>
                <a:gdLst/>
                <a:ahLst/>
                <a:cxnLst/>
                <a:rect l="l" t="t" r="r" b="b"/>
                <a:pathLst>
                  <a:path w="142" h="894" extrusionOk="0">
                    <a:moveTo>
                      <a:pt x="0" y="0"/>
                    </a:moveTo>
                    <a:lnTo>
                      <a:pt x="112" y="890"/>
                    </a:lnTo>
                    <a:lnTo>
                      <a:pt x="142" y="894"/>
                    </a:lnTo>
                    <a:lnTo>
                      <a:pt x="80" y="14"/>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8" name="Google Shape;3368;p76"/>
              <p:cNvSpPr/>
              <p:nvPr/>
            </p:nvSpPr>
            <p:spPr>
              <a:xfrm>
                <a:off x="8991600" y="3949700"/>
                <a:ext cx="225425" cy="1419225"/>
              </a:xfrm>
              <a:custGeom>
                <a:avLst/>
                <a:gdLst/>
                <a:ahLst/>
                <a:cxnLst/>
                <a:rect l="l" t="t" r="r" b="b"/>
                <a:pathLst>
                  <a:path w="142" h="894" extrusionOk="0">
                    <a:moveTo>
                      <a:pt x="0" y="0"/>
                    </a:moveTo>
                    <a:lnTo>
                      <a:pt x="112" y="890"/>
                    </a:lnTo>
                    <a:lnTo>
                      <a:pt x="142" y="894"/>
                    </a:lnTo>
                    <a:lnTo>
                      <a:pt x="80" y="1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9" name="Google Shape;3369;p76"/>
              <p:cNvSpPr/>
              <p:nvPr/>
            </p:nvSpPr>
            <p:spPr>
              <a:xfrm>
                <a:off x="3003550" y="3787775"/>
                <a:ext cx="996950" cy="1555750"/>
              </a:xfrm>
              <a:custGeom>
                <a:avLst/>
                <a:gdLst/>
                <a:ahLst/>
                <a:cxnLst/>
                <a:rect l="l" t="t" r="r" b="b"/>
                <a:pathLst>
                  <a:path w="628" h="980" extrusionOk="0">
                    <a:moveTo>
                      <a:pt x="598" y="950"/>
                    </a:moveTo>
                    <a:lnTo>
                      <a:pt x="598" y="950"/>
                    </a:lnTo>
                    <a:lnTo>
                      <a:pt x="580" y="944"/>
                    </a:lnTo>
                    <a:lnTo>
                      <a:pt x="566" y="940"/>
                    </a:lnTo>
                    <a:lnTo>
                      <a:pt x="550" y="934"/>
                    </a:lnTo>
                    <a:lnTo>
                      <a:pt x="550" y="934"/>
                    </a:lnTo>
                    <a:lnTo>
                      <a:pt x="534" y="922"/>
                    </a:lnTo>
                    <a:lnTo>
                      <a:pt x="508" y="902"/>
                    </a:lnTo>
                    <a:lnTo>
                      <a:pt x="446" y="846"/>
                    </a:lnTo>
                    <a:lnTo>
                      <a:pt x="446" y="846"/>
                    </a:lnTo>
                    <a:lnTo>
                      <a:pt x="436" y="838"/>
                    </a:lnTo>
                    <a:lnTo>
                      <a:pt x="430" y="828"/>
                    </a:lnTo>
                    <a:lnTo>
                      <a:pt x="424" y="816"/>
                    </a:lnTo>
                    <a:lnTo>
                      <a:pt x="424" y="816"/>
                    </a:lnTo>
                    <a:lnTo>
                      <a:pt x="418" y="738"/>
                    </a:lnTo>
                    <a:lnTo>
                      <a:pt x="414" y="664"/>
                    </a:lnTo>
                    <a:lnTo>
                      <a:pt x="412" y="600"/>
                    </a:lnTo>
                    <a:lnTo>
                      <a:pt x="412" y="542"/>
                    </a:lnTo>
                    <a:lnTo>
                      <a:pt x="416" y="460"/>
                    </a:lnTo>
                    <a:lnTo>
                      <a:pt x="418" y="430"/>
                    </a:lnTo>
                    <a:lnTo>
                      <a:pt x="418" y="430"/>
                    </a:lnTo>
                    <a:lnTo>
                      <a:pt x="422" y="382"/>
                    </a:lnTo>
                    <a:lnTo>
                      <a:pt x="426" y="338"/>
                    </a:lnTo>
                    <a:lnTo>
                      <a:pt x="428" y="288"/>
                    </a:lnTo>
                    <a:lnTo>
                      <a:pt x="430" y="222"/>
                    </a:lnTo>
                    <a:lnTo>
                      <a:pt x="430" y="222"/>
                    </a:lnTo>
                    <a:lnTo>
                      <a:pt x="428" y="176"/>
                    </a:lnTo>
                    <a:lnTo>
                      <a:pt x="428" y="176"/>
                    </a:lnTo>
                    <a:lnTo>
                      <a:pt x="428" y="158"/>
                    </a:lnTo>
                    <a:lnTo>
                      <a:pt x="426" y="142"/>
                    </a:lnTo>
                    <a:lnTo>
                      <a:pt x="424" y="126"/>
                    </a:lnTo>
                    <a:lnTo>
                      <a:pt x="420" y="112"/>
                    </a:lnTo>
                    <a:lnTo>
                      <a:pt x="414" y="100"/>
                    </a:lnTo>
                    <a:lnTo>
                      <a:pt x="408" y="90"/>
                    </a:lnTo>
                    <a:lnTo>
                      <a:pt x="400" y="80"/>
                    </a:lnTo>
                    <a:lnTo>
                      <a:pt x="392" y="72"/>
                    </a:lnTo>
                    <a:lnTo>
                      <a:pt x="382" y="64"/>
                    </a:lnTo>
                    <a:lnTo>
                      <a:pt x="370" y="58"/>
                    </a:lnTo>
                    <a:lnTo>
                      <a:pt x="346" y="48"/>
                    </a:lnTo>
                    <a:lnTo>
                      <a:pt x="318" y="38"/>
                    </a:lnTo>
                    <a:lnTo>
                      <a:pt x="286" y="30"/>
                    </a:lnTo>
                    <a:lnTo>
                      <a:pt x="286" y="30"/>
                    </a:lnTo>
                    <a:lnTo>
                      <a:pt x="222" y="20"/>
                    </a:lnTo>
                    <a:lnTo>
                      <a:pt x="148" y="8"/>
                    </a:lnTo>
                    <a:lnTo>
                      <a:pt x="62" y="0"/>
                    </a:lnTo>
                    <a:lnTo>
                      <a:pt x="0" y="196"/>
                    </a:lnTo>
                    <a:lnTo>
                      <a:pt x="0" y="196"/>
                    </a:lnTo>
                    <a:lnTo>
                      <a:pt x="30" y="198"/>
                    </a:lnTo>
                    <a:lnTo>
                      <a:pt x="70" y="204"/>
                    </a:lnTo>
                    <a:lnTo>
                      <a:pt x="128" y="214"/>
                    </a:lnTo>
                    <a:lnTo>
                      <a:pt x="128" y="214"/>
                    </a:lnTo>
                    <a:lnTo>
                      <a:pt x="158" y="220"/>
                    </a:lnTo>
                    <a:lnTo>
                      <a:pt x="184" y="224"/>
                    </a:lnTo>
                    <a:lnTo>
                      <a:pt x="206" y="224"/>
                    </a:lnTo>
                    <a:lnTo>
                      <a:pt x="230" y="224"/>
                    </a:lnTo>
                    <a:lnTo>
                      <a:pt x="230" y="224"/>
                    </a:lnTo>
                    <a:lnTo>
                      <a:pt x="248" y="220"/>
                    </a:lnTo>
                    <a:lnTo>
                      <a:pt x="264" y="216"/>
                    </a:lnTo>
                    <a:lnTo>
                      <a:pt x="264" y="216"/>
                    </a:lnTo>
                    <a:lnTo>
                      <a:pt x="254" y="266"/>
                    </a:lnTo>
                    <a:lnTo>
                      <a:pt x="250" y="312"/>
                    </a:lnTo>
                    <a:lnTo>
                      <a:pt x="248" y="354"/>
                    </a:lnTo>
                    <a:lnTo>
                      <a:pt x="250" y="394"/>
                    </a:lnTo>
                    <a:lnTo>
                      <a:pt x="254" y="428"/>
                    </a:lnTo>
                    <a:lnTo>
                      <a:pt x="258" y="460"/>
                    </a:lnTo>
                    <a:lnTo>
                      <a:pt x="270" y="508"/>
                    </a:lnTo>
                    <a:lnTo>
                      <a:pt x="270" y="508"/>
                    </a:lnTo>
                    <a:lnTo>
                      <a:pt x="310" y="676"/>
                    </a:lnTo>
                    <a:lnTo>
                      <a:pt x="316" y="708"/>
                    </a:lnTo>
                    <a:lnTo>
                      <a:pt x="322" y="738"/>
                    </a:lnTo>
                    <a:lnTo>
                      <a:pt x="326" y="770"/>
                    </a:lnTo>
                    <a:lnTo>
                      <a:pt x="328" y="802"/>
                    </a:lnTo>
                    <a:lnTo>
                      <a:pt x="328" y="802"/>
                    </a:lnTo>
                    <a:lnTo>
                      <a:pt x="328" y="822"/>
                    </a:lnTo>
                    <a:lnTo>
                      <a:pt x="324" y="840"/>
                    </a:lnTo>
                    <a:lnTo>
                      <a:pt x="318" y="862"/>
                    </a:lnTo>
                    <a:lnTo>
                      <a:pt x="318" y="862"/>
                    </a:lnTo>
                    <a:lnTo>
                      <a:pt x="316" y="868"/>
                    </a:lnTo>
                    <a:lnTo>
                      <a:pt x="318" y="876"/>
                    </a:lnTo>
                    <a:lnTo>
                      <a:pt x="322" y="884"/>
                    </a:lnTo>
                    <a:lnTo>
                      <a:pt x="330" y="890"/>
                    </a:lnTo>
                    <a:lnTo>
                      <a:pt x="340" y="898"/>
                    </a:lnTo>
                    <a:lnTo>
                      <a:pt x="352" y="906"/>
                    </a:lnTo>
                    <a:lnTo>
                      <a:pt x="382" y="922"/>
                    </a:lnTo>
                    <a:lnTo>
                      <a:pt x="416" y="936"/>
                    </a:lnTo>
                    <a:lnTo>
                      <a:pt x="452" y="950"/>
                    </a:lnTo>
                    <a:lnTo>
                      <a:pt x="488" y="962"/>
                    </a:lnTo>
                    <a:lnTo>
                      <a:pt x="520" y="972"/>
                    </a:lnTo>
                    <a:lnTo>
                      <a:pt x="520" y="972"/>
                    </a:lnTo>
                    <a:lnTo>
                      <a:pt x="542" y="976"/>
                    </a:lnTo>
                    <a:lnTo>
                      <a:pt x="566" y="980"/>
                    </a:lnTo>
                    <a:lnTo>
                      <a:pt x="590" y="980"/>
                    </a:lnTo>
                    <a:lnTo>
                      <a:pt x="610" y="978"/>
                    </a:lnTo>
                    <a:lnTo>
                      <a:pt x="624" y="976"/>
                    </a:lnTo>
                    <a:lnTo>
                      <a:pt x="628" y="972"/>
                    </a:lnTo>
                    <a:lnTo>
                      <a:pt x="628" y="970"/>
                    </a:lnTo>
                    <a:lnTo>
                      <a:pt x="626" y="966"/>
                    </a:lnTo>
                    <a:lnTo>
                      <a:pt x="620" y="962"/>
                    </a:lnTo>
                    <a:lnTo>
                      <a:pt x="612" y="956"/>
                    </a:lnTo>
                    <a:lnTo>
                      <a:pt x="598" y="950"/>
                    </a:lnTo>
                    <a:lnTo>
                      <a:pt x="598" y="95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0" name="Google Shape;3370;p76"/>
              <p:cNvSpPr/>
              <p:nvPr/>
            </p:nvSpPr>
            <p:spPr>
              <a:xfrm>
                <a:off x="3486150" y="5159375"/>
                <a:ext cx="536575" cy="206375"/>
              </a:xfrm>
              <a:custGeom>
                <a:avLst/>
                <a:gdLst/>
                <a:ahLst/>
                <a:cxnLst/>
                <a:rect l="l" t="t" r="r" b="b"/>
                <a:pathLst>
                  <a:path w="338" h="130" extrusionOk="0">
                    <a:moveTo>
                      <a:pt x="326" y="130"/>
                    </a:moveTo>
                    <a:lnTo>
                      <a:pt x="266" y="130"/>
                    </a:lnTo>
                    <a:lnTo>
                      <a:pt x="266" y="130"/>
                    </a:lnTo>
                    <a:lnTo>
                      <a:pt x="234" y="130"/>
                    </a:lnTo>
                    <a:lnTo>
                      <a:pt x="234" y="130"/>
                    </a:lnTo>
                    <a:lnTo>
                      <a:pt x="226" y="128"/>
                    </a:lnTo>
                    <a:lnTo>
                      <a:pt x="226" y="128"/>
                    </a:lnTo>
                    <a:lnTo>
                      <a:pt x="222" y="128"/>
                    </a:lnTo>
                    <a:lnTo>
                      <a:pt x="222" y="128"/>
                    </a:lnTo>
                    <a:lnTo>
                      <a:pt x="216" y="128"/>
                    </a:lnTo>
                    <a:lnTo>
                      <a:pt x="216" y="128"/>
                    </a:lnTo>
                    <a:lnTo>
                      <a:pt x="210" y="126"/>
                    </a:lnTo>
                    <a:lnTo>
                      <a:pt x="210" y="126"/>
                    </a:lnTo>
                    <a:lnTo>
                      <a:pt x="206" y="126"/>
                    </a:lnTo>
                    <a:lnTo>
                      <a:pt x="206" y="126"/>
                    </a:lnTo>
                    <a:lnTo>
                      <a:pt x="202" y="126"/>
                    </a:lnTo>
                    <a:lnTo>
                      <a:pt x="202" y="126"/>
                    </a:lnTo>
                    <a:lnTo>
                      <a:pt x="192" y="124"/>
                    </a:lnTo>
                    <a:lnTo>
                      <a:pt x="192" y="124"/>
                    </a:lnTo>
                    <a:lnTo>
                      <a:pt x="176" y="120"/>
                    </a:lnTo>
                    <a:lnTo>
                      <a:pt x="176" y="120"/>
                    </a:lnTo>
                    <a:lnTo>
                      <a:pt x="164" y="116"/>
                    </a:lnTo>
                    <a:lnTo>
                      <a:pt x="164" y="116"/>
                    </a:lnTo>
                    <a:lnTo>
                      <a:pt x="152" y="114"/>
                    </a:lnTo>
                    <a:lnTo>
                      <a:pt x="152" y="114"/>
                    </a:lnTo>
                    <a:lnTo>
                      <a:pt x="142" y="110"/>
                    </a:lnTo>
                    <a:lnTo>
                      <a:pt x="142" y="110"/>
                    </a:lnTo>
                    <a:lnTo>
                      <a:pt x="132" y="106"/>
                    </a:lnTo>
                    <a:lnTo>
                      <a:pt x="132" y="106"/>
                    </a:lnTo>
                    <a:lnTo>
                      <a:pt x="94" y="96"/>
                    </a:lnTo>
                    <a:lnTo>
                      <a:pt x="92" y="96"/>
                    </a:lnTo>
                    <a:lnTo>
                      <a:pt x="92" y="96"/>
                    </a:lnTo>
                    <a:lnTo>
                      <a:pt x="82" y="94"/>
                    </a:lnTo>
                    <a:lnTo>
                      <a:pt x="82" y="94"/>
                    </a:lnTo>
                    <a:lnTo>
                      <a:pt x="70" y="90"/>
                    </a:lnTo>
                    <a:lnTo>
                      <a:pt x="70" y="90"/>
                    </a:lnTo>
                    <a:lnTo>
                      <a:pt x="64" y="88"/>
                    </a:lnTo>
                    <a:lnTo>
                      <a:pt x="64" y="88"/>
                    </a:lnTo>
                    <a:lnTo>
                      <a:pt x="60" y="96"/>
                    </a:lnTo>
                    <a:lnTo>
                      <a:pt x="58" y="106"/>
                    </a:lnTo>
                    <a:lnTo>
                      <a:pt x="58" y="126"/>
                    </a:lnTo>
                    <a:lnTo>
                      <a:pt x="58" y="126"/>
                    </a:lnTo>
                    <a:lnTo>
                      <a:pt x="58" y="130"/>
                    </a:lnTo>
                    <a:lnTo>
                      <a:pt x="30" y="130"/>
                    </a:lnTo>
                    <a:lnTo>
                      <a:pt x="30" y="130"/>
                    </a:lnTo>
                    <a:lnTo>
                      <a:pt x="28" y="126"/>
                    </a:lnTo>
                    <a:lnTo>
                      <a:pt x="28" y="126"/>
                    </a:lnTo>
                    <a:lnTo>
                      <a:pt x="10" y="70"/>
                    </a:lnTo>
                    <a:lnTo>
                      <a:pt x="10" y="70"/>
                    </a:lnTo>
                    <a:lnTo>
                      <a:pt x="10" y="70"/>
                    </a:lnTo>
                    <a:lnTo>
                      <a:pt x="6" y="60"/>
                    </a:lnTo>
                    <a:lnTo>
                      <a:pt x="2" y="46"/>
                    </a:lnTo>
                    <a:lnTo>
                      <a:pt x="0" y="30"/>
                    </a:lnTo>
                    <a:lnTo>
                      <a:pt x="2" y="24"/>
                    </a:lnTo>
                    <a:lnTo>
                      <a:pt x="4" y="16"/>
                    </a:lnTo>
                    <a:lnTo>
                      <a:pt x="4" y="16"/>
                    </a:lnTo>
                    <a:lnTo>
                      <a:pt x="6" y="12"/>
                    </a:lnTo>
                    <a:lnTo>
                      <a:pt x="6" y="12"/>
                    </a:lnTo>
                    <a:lnTo>
                      <a:pt x="8" y="10"/>
                    </a:lnTo>
                    <a:lnTo>
                      <a:pt x="8" y="10"/>
                    </a:lnTo>
                    <a:lnTo>
                      <a:pt x="10" y="4"/>
                    </a:lnTo>
                    <a:lnTo>
                      <a:pt x="10" y="4"/>
                    </a:lnTo>
                    <a:lnTo>
                      <a:pt x="10" y="4"/>
                    </a:lnTo>
                    <a:lnTo>
                      <a:pt x="12" y="0"/>
                    </a:lnTo>
                    <a:lnTo>
                      <a:pt x="46" y="16"/>
                    </a:lnTo>
                    <a:lnTo>
                      <a:pt x="46" y="16"/>
                    </a:lnTo>
                    <a:lnTo>
                      <a:pt x="64" y="28"/>
                    </a:lnTo>
                    <a:lnTo>
                      <a:pt x="84" y="38"/>
                    </a:lnTo>
                    <a:lnTo>
                      <a:pt x="126" y="58"/>
                    </a:lnTo>
                    <a:lnTo>
                      <a:pt x="174" y="76"/>
                    </a:lnTo>
                    <a:lnTo>
                      <a:pt x="232" y="94"/>
                    </a:lnTo>
                    <a:lnTo>
                      <a:pt x="232" y="94"/>
                    </a:lnTo>
                    <a:lnTo>
                      <a:pt x="242" y="96"/>
                    </a:lnTo>
                    <a:lnTo>
                      <a:pt x="252" y="96"/>
                    </a:lnTo>
                    <a:lnTo>
                      <a:pt x="274" y="96"/>
                    </a:lnTo>
                    <a:lnTo>
                      <a:pt x="274" y="96"/>
                    </a:lnTo>
                    <a:lnTo>
                      <a:pt x="274" y="94"/>
                    </a:lnTo>
                    <a:lnTo>
                      <a:pt x="274" y="94"/>
                    </a:lnTo>
                    <a:lnTo>
                      <a:pt x="274" y="94"/>
                    </a:lnTo>
                    <a:lnTo>
                      <a:pt x="282" y="94"/>
                    </a:lnTo>
                    <a:lnTo>
                      <a:pt x="284" y="94"/>
                    </a:lnTo>
                    <a:lnTo>
                      <a:pt x="284" y="94"/>
                    </a:lnTo>
                    <a:lnTo>
                      <a:pt x="292" y="90"/>
                    </a:lnTo>
                    <a:lnTo>
                      <a:pt x="294" y="90"/>
                    </a:lnTo>
                    <a:lnTo>
                      <a:pt x="294" y="90"/>
                    </a:lnTo>
                    <a:lnTo>
                      <a:pt x="294" y="88"/>
                    </a:lnTo>
                    <a:lnTo>
                      <a:pt x="294" y="86"/>
                    </a:lnTo>
                    <a:lnTo>
                      <a:pt x="294" y="86"/>
                    </a:lnTo>
                    <a:lnTo>
                      <a:pt x="310" y="92"/>
                    </a:lnTo>
                    <a:lnTo>
                      <a:pt x="312" y="92"/>
                    </a:lnTo>
                    <a:lnTo>
                      <a:pt x="312" y="92"/>
                    </a:lnTo>
                    <a:lnTo>
                      <a:pt x="336" y="100"/>
                    </a:lnTo>
                    <a:lnTo>
                      <a:pt x="336" y="100"/>
                    </a:lnTo>
                    <a:lnTo>
                      <a:pt x="338" y="100"/>
                    </a:lnTo>
                    <a:lnTo>
                      <a:pt x="338" y="104"/>
                    </a:lnTo>
                    <a:lnTo>
                      <a:pt x="338" y="116"/>
                    </a:lnTo>
                    <a:lnTo>
                      <a:pt x="334" y="126"/>
                    </a:lnTo>
                    <a:lnTo>
                      <a:pt x="330" y="130"/>
                    </a:lnTo>
                    <a:lnTo>
                      <a:pt x="326" y="130"/>
                    </a:lnTo>
                    <a:lnTo>
                      <a:pt x="326" y="13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1" name="Google Shape;3371;p76"/>
              <p:cNvSpPr/>
              <p:nvPr/>
            </p:nvSpPr>
            <p:spPr>
              <a:xfrm>
                <a:off x="3194050" y="3355975"/>
                <a:ext cx="638175" cy="50800"/>
              </a:xfrm>
              <a:custGeom>
                <a:avLst/>
                <a:gdLst/>
                <a:ahLst/>
                <a:cxnLst/>
                <a:rect l="l" t="t" r="r" b="b"/>
                <a:pathLst>
                  <a:path w="402" h="32" extrusionOk="0">
                    <a:moveTo>
                      <a:pt x="0" y="32"/>
                    </a:moveTo>
                    <a:lnTo>
                      <a:pt x="402" y="32"/>
                    </a:lnTo>
                    <a:lnTo>
                      <a:pt x="402" y="0"/>
                    </a:lnTo>
                    <a:lnTo>
                      <a:pt x="0" y="2"/>
                    </a:lnTo>
                    <a:lnTo>
                      <a:pt x="0" y="3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2" name="Google Shape;3372;p76"/>
              <p:cNvSpPr/>
              <p:nvPr/>
            </p:nvSpPr>
            <p:spPr>
              <a:xfrm>
                <a:off x="3194050" y="3355975"/>
                <a:ext cx="638175" cy="50800"/>
              </a:xfrm>
              <a:custGeom>
                <a:avLst/>
                <a:gdLst/>
                <a:ahLst/>
                <a:cxnLst/>
                <a:rect l="l" t="t" r="r" b="b"/>
                <a:pathLst>
                  <a:path w="402" h="32" extrusionOk="0">
                    <a:moveTo>
                      <a:pt x="0" y="32"/>
                    </a:moveTo>
                    <a:lnTo>
                      <a:pt x="402" y="32"/>
                    </a:lnTo>
                    <a:lnTo>
                      <a:pt x="402" y="0"/>
                    </a:lnTo>
                    <a:lnTo>
                      <a:pt x="0" y="2"/>
                    </a:lnTo>
                    <a:lnTo>
                      <a:pt x="0" y="3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3" name="Google Shape;3373;p76"/>
              <p:cNvSpPr/>
              <p:nvPr/>
            </p:nvSpPr>
            <p:spPr>
              <a:xfrm>
                <a:off x="3565525" y="2997200"/>
                <a:ext cx="155575" cy="320675"/>
              </a:xfrm>
              <a:custGeom>
                <a:avLst/>
                <a:gdLst/>
                <a:ahLst/>
                <a:cxnLst/>
                <a:rect l="l" t="t" r="r" b="b"/>
                <a:pathLst>
                  <a:path w="98" h="202" extrusionOk="0">
                    <a:moveTo>
                      <a:pt x="92" y="2"/>
                    </a:moveTo>
                    <a:lnTo>
                      <a:pt x="92" y="2"/>
                    </a:lnTo>
                    <a:lnTo>
                      <a:pt x="88" y="0"/>
                    </a:lnTo>
                    <a:lnTo>
                      <a:pt x="84" y="2"/>
                    </a:lnTo>
                    <a:lnTo>
                      <a:pt x="80" y="4"/>
                    </a:lnTo>
                    <a:lnTo>
                      <a:pt x="78" y="6"/>
                    </a:lnTo>
                    <a:lnTo>
                      <a:pt x="2" y="188"/>
                    </a:lnTo>
                    <a:lnTo>
                      <a:pt x="2" y="188"/>
                    </a:lnTo>
                    <a:lnTo>
                      <a:pt x="0" y="192"/>
                    </a:lnTo>
                    <a:lnTo>
                      <a:pt x="2" y="196"/>
                    </a:lnTo>
                    <a:lnTo>
                      <a:pt x="4" y="198"/>
                    </a:lnTo>
                    <a:lnTo>
                      <a:pt x="6" y="200"/>
                    </a:lnTo>
                    <a:lnTo>
                      <a:pt x="6" y="200"/>
                    </a:lnTo>
                    <a:lnTo>
                      <a:pt x="10" y="202"/>
                    </a:lnTo>
                    <a:lnTo>
                      <a:pt x="14" y="200"/>
                    </a:lnTo>
                    <a:lnTo>
                      <a:pt x="18" y="198"/>
                    </a:lnTo>
                    <a:lnTo>
                      <a:pt x="20" y="196"/>
                    </a:lnTo>
                    <a:lnTo>
                      <a:pt x="96" y="16"/>
                    </a:lnTo>
                    <a:lnTo>
                      <a:pt x="96" y="16"/>
                    </a:lnTo>
                    <a:lnTo>
                      <a:pt x="98" y="12"/>
                    </a:lnTo>
                    <a:lnTo>
                      <a:pt x="98" y="8"/>
                    </a:lnTo>
                    <a:lnTo>
                      <a:pt x="94" y="4"/>
                    </a:lnTo>
                    <a:lnTo>
                      <a:pt x="92" y="2"/>
                    </a:lnTo>
                    <a:lnTo>
                      <a:pt x="92" y="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4" name="Google Shape;3374;p76"/>
              <p:cNvSpPr/>
              <p:nvPr/>
            </p:nvSpPr>
            <p:spPr>
              <a:xfrm>
                <a:off x="2054225" y="3654425"/>
                <a:ext cx="1216025" cy="454025"/>
              </a:xfrm>
              <a:custGeom>
                <a:avLst/>
                <a:gdLst/>
                <a:ahLst/>
                <a:cxnLst/>
                <a:rect l="l" t="t" r="r" b="b"/>
                <a:pathLst>
                  <a:path w="766" h="286" extrusionOk="0">
                    <a:moveTo>
                      <a:pt x="288" y="22"/>
                    </a:moveTo>
                    <a:lnTo>
                      <a:pt x="288" y="22"/>
                    </a:lnTo>
                    <a:lnTo>
                      <a:pt x="254" y="26"/>
                    </a:lnTo>
                    <a:lnTo>
                      <a:pt x="218" y="30"/>
                    </a:lnTo>
                    <a:lnTo>
                      <a:pt x="148" y="32"/>
                    </a:lnTo>
                    <a:lnTo>
                      <a:pt x="78" y="32"/>
                    </a:lnTo>
                    <a:lnTo>
                      <a:pt x="6" y="30"/>
                    </a:lnTo>
                    <a:lnTo>
                      <a:pt x="6" y="30"/>
                    </a:lnTo>
                    <a:lnTo>
                      <a:pt x="2" y="60"/>
                    </a:lnTo>
                    <a:lnTo>
                      <a:pt x="0" y="90"/>
                    </a:lnTo>
                    <a:lnTo>
                      <a:pt x="0" y="138"/>
                    </a:lnTo>
                    <a:lnTo>
                      <a:pt x="0" y="138"/>
                    </a:lnTo>
                    <a:lnTo>
                      <a:pt x="2" y="158"/>
                    </a:lnTo>
                    <a:lnTo>
                      <a:pt x="6" y="180"/>
                    </a:lnTo>
                    <a:lnTo>
                      <a:pt x="14" y="204"/>
                    </a:lnTo>
                    <a:lnTo>
                      <a:pt x="20" y="216"/>
                    </a:lnTo>
                    <a:lnTo>
                      <a:pt x="26" y="228"/>
                    </a:lnTo>
                    <a:lnTo>
                      <a:pt x="34" y="238"/>
                    </a:lnTo>
                    <a:lnTo>
                      <a:pt x="44" y="248"/>
                    </a:lnTo>
                    <a:lnTo>
                      <a:pt x="56" y="258"/>
                    </a:lnTo>
                    <a:lnTo>
                      <a:pt x="68" y="264"/>
                    </a:lnTo>
                    <a:lnTo>
                      <a:pt x="82" y="272"/>
                    </a:lnTo>
                    <a:lnTo>
                      <a:pt x="98" y="276"/>
                    </a:lnTo>
                    <a:lnTo>
                      <a:pt x="118" y="278"/>
                    </a:lnTo>
                    <a:lnTo>
                      <a:pt x="138" y="278"/>
                    </a:lnTo>
                    <a:lnTo>
                      <a:pt x="138" y="278"/>
                    </a:lnTo>
                    <a:lnTo>
                      <a:pt x="236" y="278"/>
                    </a:lnTo>
                    <a:lnTo>
                      <a:pt x="380" y="280"/>
                    </a:lnTo>
                    <a:lnTo>
                      <a:pt x="658" y="286"/>
                    </a:lnTo>
                    <a:lnTo>
                      <a:pt x="658" y="286"/>
                    </a:lnTo>
                    <a:lnTo>
                      <a:pt x="688" y="240"/>
                    </a:lnTo>
                    <a:lnTo>
                      <a:pt x="716" y="194"/>
                    </a:lnTo>
                    <a:lnTo>
                      <a:pt x="742" y="146"/>
                    </a:lnTo>
                    <a:lnTo>
                      <a:pt x="766" y="98"/>
                    </a:lnTo>
                    <a:lnTo>
                      <a:pt x="766" y="98"/>
                    </a:lnTo>
                    <a:lnTo>
                      <a:pt x="516" y="36"/>
                    </a:lnTo>
                    <a:lnTo>
                      <a:pt x="372" y="0"/>
                    </a:lnTo>
                    <a:lnTo>
                      <a:pt x="372" y="0"/>
                    </a:lnTo>
                    <a:lnTo>
                      <a:pt x="340" y="10"/>
                    </a:lnTo>
                    <a:lnTo>
                      <a:pt x="314" y="16"/>
                    </a:lnTo>
                    <a:lnTo>
                      <a:pt x="288" y="22"/>
                    </a:lnTo>
                    <a:lnTo>
                      <a:pt x="288" y="22"/>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5" name="Google Shape;3375;p76"/>
              <p:cNvSpPr/>
              <p:nvPr/>
            </p:nvSpPr>
            <p:spPr>
              <a:xfrm>
                <a:off x="2670175" y="3175000"/>
                <a:ext cx="803275" cy="228600"/>
              </a:xfrm>
              <a:custGeom>
                <a:avLst/>
                <a:gdLst/>
                <a:ahLst/>
                <a:cxnLst/>
                <a:rect l="l" t="t" r="r" b="b"/>
                <a:pathLst>
                  <a:path w="506" h="144" extrusionOk="0">
                    <a:moveTo>
                      <a:pt x="98" y="2"/>
                    </a:moveTo>
                    <a:lnTo>
                      <a:pt x="98" y="2"/>
                    </a:lnTo>
                    <a:lnTo>
                      <a:pt x="90" y="0"/>
                    </a:lnTo>
                    <a:lnTo>
                      <a:pt x="80" y="0"/>
                    </a:lnTo>
                    <a:lnTo>
                      <a:pt x="70" y="0"/>
                    </a:lnTo>
                    <a:lnTo>
                      <a:pt x="62" y="4"/>
                    </a:lnTo>
                    <a:lnTo>
                      <a:pt x="46" y="14"/>
                    </a:lnTo>
                    <a:lnTo>
                      <a:pt x="30" y="26"/>
                    </a:lnTo>
                    <a:lnTo>
                      <a:pt x="18" y="42"/>
                    </a:lnTo>
                    <a:lnTo>
                      <a:pt x="10" y="58"/>
                    </a:lnTo>
                    <a:lnTo>
                      <a:pt x="4" y="72"/>
                    </a:lnTo>
                    <a:lnTo>
                      <a:pt x="0" y="84"/>
                    </a:lnTo>
                    <a:lnTo>
                      <a:pt x="0" y="84"/>
                    </a:lnTo>
                    <a:lnTo>
                      <a:pt x="2" y="96"/>
                    </a:lnTo>
                    <a:lnTo>
                      <a:pt x="6" y="104"/>
                    </a:lnTo>
                    <a:lnTo>
                      <a:pt x="14" y="112"/>
                    </a:lnTo>
                    <a:lnTo>
                      <a:pt x="22" y="118"/>
                    </a:lnTo>
                    <a:lnTo>
                      <a:pt x="34" y="122"/>
                    </a:lnTo>
                    <a:lnTo>
                      <a:pt x="46" y="128"/>
                    </a:lnTo>
                    <a:lnTo>
                      <a:pt x="74" y="136"/>
                    </a:lnTo>
                    <a:lnTo>
                      <a:pt x="74" y="136"/>
                    </a:lnTo>
                    <a:lnTo>
                      <a:pt x="84" y="138"/>
                    </a:lnTo>
                    <a:lnTo>
                      <a:pt x="102" y="140"/>
                    </a:lnTo>
                    <a:lnTo>
                      <a:pt x="156" y="142"/>
                    </a:lnTo>
                    <a:lnTo>
                      <a:pt x="300" y="144"/>
                    </a:lnTo>
                    <a:lnTo>
                      <a:pt x="498" y="142"/>
                    </a:lnTo>
                    <a:lnTo>
                      <a:pt x="498" y="142"/>
                    </a:lnTo>
                    <a:lnTo>
                      <a:pt x="504" y="126"/>
                    </a:lnTo>
                    <a:lnTo>
                      <a:pt x="506" y="110"/>
                    </a:lnTo>
                    <a:lnTo>
                      <a:pt x="506" y="98"/>
                    </a:lnTo>
                    <a:lnTo>
                      <a:pt x="504" y="86"/>
                    </a:lnTo>
                    <a:lnTo>
                      <a:pt x="502" y="78"/>
                    </a:lnTo>
                    <a:lnTo>
                      <a:pt x="498" y="74"/>
                    </a:lnTo>
                    <a:lnTo>
                      <a:pt x="496" y="68"/>
                    </a:lnTo>
                    <a:lnTo>
                      <a:pt x="98" y="2"/>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6" name="Google Shape;3376;p76"/>
              <p:cNvSpPr/>
              <p:nvPr/>
            </p:nvSpPr>
            <p:spPr>
              <a:xfrm>
                <a:off x="2670175" y="3175000"/>
                <a:ext cx="803275" cy="228600"/>
              </a:xfrm>
              <a:custGeom>
                <a:avLst/>
                <a:gdLst/>
                <a:ahLst/>
                <a:cxnLst/>
                <a:rect l="l" t="t" r="r" b="b"/>
                <a:pathLst>
                  <a:path w="506" h="144" extrusionOk="0">
                    <a:moveTo>
                      <a:pt x="98" y="2"/>
                    </a:moveTo>
                    <a:lnTo>
                      <a:pt x="98" y="2"/>
                    </a:lnTo>
                    <a:lnTo>
                      <a:pt x="90" y="0"/>
                    </a:lnTo>
                    <a:lnTo>
                      <a:pt x="80" y="0"/>
                    </a:lnTo>
                    <a:lnTo>
                      <a:pt x="70" y="0"/>
                    </a:lnTo>
                    <a:lnTo>
                      <a:pt x="62" y="4"/>
                    </a:lnTo>
                    <a:lnTo>
                      <a:pt x="46" y="14"/>
                    </a:lnTo>
                    <a:lnTo>
                      <a:pt x="30" y="26"/>
                    </a:lnTo>
                    <a:lnTo>
                      <a:pt x="18" y="42"/>
                    </a:lnTo>
                    <a:lnTo>
                      <a:pt x="10" y="58"/>
                    </a:lnTo>
                    <a:lnTo>
                      <a:pt x="4" y="72"/>
                    </a:lnTo>
                    <a:lnTo>
                      <a:pt x="0" y="84"/>
                    </a:lnTo>
                    <a:lnTo>
                      <a:pt x="0" y="84"/>
                    </a:lnTo>
                    <a:lnTo>
                      <a:pt x="2" y="96"/>
                    </a:lnTo>
                    <a:lnTo>
                      <a:pt x="6" y="104"/>
                    </a:lnTo>
                    <a:lnTo>
                      <a:pt x="14" y="112"/>
                    </a:lnTo>
                    <a:lnTo>
                      <a:pt x="22" y="118"/>
                    </a:lnTo>
                    <a:lnTo>
                      <a:pt x="34" y="122"/>
                    </a:lnTo>
                    <a:lnTo>
                      <a:pt x="46" y="128"/>
                    </a:lnTo>
                    <a:lnTo>
                      <a:pt x="74" y="136"/>
                    </a:lnTo>
                    <a:lnTo>
                      <a:pt x="74" y="136"/>
                    </a:lnTo>
                    <a:lnTo>
                      <a:pt x="84" y="138"/>
                    </a:lnTo>
                    <a:lnTo>
                      <a:pt x="102" y="140"/>
                    </a:lnTo>
                    <a:lnTo>
                      <a:pt x="156" y="142"/>
                    </a:lnTo>
                    <a:lnTo>
                      <a:pt x="300" y="144"/>
                    </a:lnTo>
                    <a:lnTo>
                      <a:pt x="498" y="142"/>
                    </a:lnTo>
                    <a:lnTo>
                      <a:pt x="498" y="142"/>
                    </a:lnTo>
                    <a:lnTo>
                      <a:pt x="504" y="126"/>
                    </a:lnTo>
                    <a:lnTo>
                      <a:pt x="506" y="110"/>
                    </a:lnTo>
                    <a:lnTo>
                      <a:pt x="506" y="98"/>
                    </a:lnTo>
                    <a:lnTo>
                      <a:pt x="504" y="86"/>
                    </a:lnTo>
                    <a:lnTo>
                      <a:pt x="502" y="78"/>
                    </a:lnTo>
                    <a:lnTo>
                      <a:pt x="498" y="74"/>
                    </a:lnTo>
                    <a:lnTo>
                      <a:pt x="496" y="68"/>
                    </a:lnTo>
                    <a:lnTo>
                      <a:pt x="98"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7" name="Google Shape;3377;p76"/>
              <p:cNvSpPr/>
              <p:nvPr/>
            </p:nvSpPr>
            <p:spPr>
              <a:xfrm>
                <a:off x="2670175" y="3175000"/>
                <a:ext cx="523875" cy="228600"/>
              </a:xfrm>
              <a:custGeom>
                <a:avLst/>
                <a:gdLst/>
                <a:ahLst/>
                <a:cxnLst/>
                <a:rect l="l" t="t" r="r" b="b"/>
                <a:pathLst>
                  <a:path w="330" h="144" extrusionOk="0">
                    <a:moveTo>
                      <a:pt x="74" y="136"/>
                    </a:moveTo>
                    <a:lnTo>
                      <a:pt x="74" y="136"/>
                    </a:lnTo>
                    <a:lnTo>
                      <a:pt x="84" y="138"/>
                    </a:lnTo>
                    <a:lnTo>
                      <a:pt x="102" y="140"/>
                    </a:lnTo>
                    <a:lnTo>
                      <a:pt x="156" y="142"/>
                    </a:lnTo>
                    <a:lnTo>
                      <a:pt x="300" y="144"/>
                    </a:lnTo>
                    <a:lnTo>
                      <a:pt x="300" y="144"/>
                    </a:lnTo>
                    <a:lnTo>
                      <a:pt x="330" y="144"/>
                    </a:lnTo>
                    <a:lnTo>
                      <a:pt x="330" y="144"/>
                    </a:lnTo>
                    <a:lnTo>
                      <a:pt x="330" y="144"/>
                    </a:lnTo>
                    <a:lnTo>
                      <a:pt x="302" y="144"/>
                    </a:lnTo>
                    <a:lnTo>
                      <a:pt x="302" y="144"/>
                    </a:lnTo>
                    <a:lnTo>
                      <a:pt x="156" y="142"/>
                    </a:lnTo>
                    <a:lnTo>
                      <a:pt x="102" y="140"/>
                    </a:lnTo>
                    <a:lnTo>
                      <a:pt x="84" y="138"/>
                    </a:lnTo>
                    <a:lnTo>
                      <a:pt x="74" y="136"/>
                    </a:lnTo>
                    <a:close/>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0" y="84"/>
                    </a:lnTo>
                    <a:lnTo>
                      <a:pt x="0" y="84"/>
                    </a:lnTo>
                    <a:lnTo>
                      <a:pt x="2" y="74"/>
                    </a:lnTo>
                    <a:lnTo>
                      <a:pt x="8" y="60"/>
                    </a:lnTo>
                    <a:lnTo>
                      <a:pt x="16" y="46"/>
                    </a:lnTo>
                    <a:lnTo>
                      <a:pt x="26" y="32"/>
                    </a:lnTo>
                    <a:lnTo>
                      <a:pt x="38" y="20"/>
                    </a:lnTo>
                    <a:lnTo>
                      <a:pt x="52" y="8"/>
                    </a:lnTo>
                    <a:lnTo>
                      <a:pt x="68" y="2"/>
                    </a:lnTo>
                    <a:lnTo>
                      <a:pt x="76" y="0"/>
                    </a:lnTo>
                    <a:lnTo>
                      <a:pt x="84" y="0"/>
                    </a:lnTo>
                    <a:lnTo>
                      <a:pt x="84" y="0"/>
                    </a:lnTo>
                    <a:lnTo>
                      <a:pt x="92" y="0"/>
                    </a:lnTo>
                    <a:lnTo>
                      <a:pt x="98" y="2"/>
                    </a:lnTo>
                    <a:lnTo>
                      <a:pt x="164" y="12"/>
                    </a:lnTo>
                    <a:lnTo>
                      <a:pt x="164" y="12"/>
                    </a:lnTo>
                    <a:lnTo>
                      <a:pt x="164" y="12"/>
                    </a:lnTo>
                    <a:lnTo>
                      <a:pt x="98" y="2"/>
                    </a:lnTo>
                    <a:lnTo>
                      <a:pt x="98" y="2"/>
                    </a:lnTo>
                    <a:lnTo>
                      <a:pt x="92" y="0"/>
                    </a:lnTo>
                    <a:lnTo>
                      <a:pt x="84"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8" name="Google Shape;3378;p76"/>
              <p:cNvSpPr/>
              <p:nvPr/>
            </p:nvSpPr>
            <p:spPr>
              <a:xfrm>
                <a:off x="2787650" y="3390900"/>
                <a:ext cx="406400" cy="12700"/>
              </a:xfrm>
              <a:custGeom>
                <a:avLst/>
                <a:gdLst/>
                <a:ahLst/>
                <a:cxnLst/>
                <a:rect l="l" t="t" r="r" b="b"/>
                <a:pathLst>
                  <a:path w="256" h="8" extrusionOk="0">
                    <a:moveTo>
                      <a:pt x="0" y="0"/>
                    </a:moveTo>
                    <a:lnTo>
                      <a:pt x="0" y="0"/>
                    </a:lnTo>
                    <a:lnTo>
                      <a:pt x="10" y="2"/>
                    </a:lnTo>
                    <a:lnTo>
                      <a:pt x="28" y="4"/>
                    </a:lnTo>
                    <a:lnTo>
                      <a:pt x="82" y="6"/>
                    </a:lnTo>
                    <a:lnTo>
                      <a:pt x="226" y="8"/>
                    </a:lnTo>
                    <a:lnTo>
                      <a:pt x="226" y="8"/>
                    </a:lnTo>
                    <a:lnTo>
                      <a:pt x="256" y="8"/>
                    </a:lnTo>
                    <a:lnTo>
                      <a:pt x="256" y="8"/>
                    </a:lnTo>
                    <a:lnTo>
                      <a:pt x="256" y="8"/>
                    </a:lnTo>
                    <a:lnTo>
                      <a:pt x="228" y="8"/>
                    </a:lnTo>
                    <a:lnTo>
                      <a:pt x="228" y="8"/>
                    </a:lnTo>
                    <a:lnTo>
                      <a:pt x="82" y="6"/>
                    </a:lnTo>
                    <a:lnTo>
                      <a:pt x="28" y="4"/>
                    </a:lnTo>
                    <a:lnTo>
                      <a:pt x="1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9" name="Google Shape;3379;p76"/>
              <p:cNvSpPr/>
              <p:nvPr/>
            </p:nvSpPr>
            <p:spPr>
              <a:xfrm>
                <a:off x="2670175" y="3175000"/>
                <a:ext cx="260350" cy="136525"/>
              </a:xfrm>
              <a:custGeom>
                <a:avLst/>
                <a:gdLst/>
                <a:ahLst/>
                <a:cxnLst/>
                <a:rect l="l" t="t" r="r" b="b"/>
                <a:pathLst>
                  <a:path w="164" h="86" extrusionOk="0">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0" y="84"/>
                    </a:lnTo>
                    <a:lnTo>
                      <a:pt x="0" y="84"/>
                    </a:lnTo>
                    <a:lnTo>
                      <a:pt x="2" y="74"/>
                    </a:lnTo>
                    <a:lnTo>
                      <a:pt x="8" y="60"/>
                    </a:lnTo>
                    <a:lnTo>
                      <a:pt x="16" y="46"/>
                    </a:lnTo>
                    <a:lnTo>
                      <a:pt x="26" y="32"/>
                    </a:lnTo>
                    <a:lnTo>
                      <a:pt x="38" y="20"/>
                    </a:lnTo>
                    <a:lnTo>
                      <a:pt x="52" y="8"/>
                    </a:lnTo>
                    <a:lnTo>
                      <a:pt x="68" y="2"/>
                    </a:lnTo>
                    <a:lnTo>
                      <a:pt x="76" y="0"/>
                    </a:lnTo>
                    <a:lnTo>
                      <a:pt x="84" y="0"/>
                    </a:lnTo>
                    <a:lnTo>
                      <a:pt x="84" y="0"/>
                    </a:lnTo>
                    <a:lnTo>
                      <a:pt x="92" y="0"/>
                    </a:lnTo>
                    <a:lnTo>
                      <a:pt x="98" y="2"/>
                    </a:lnTo>
                    <a:lnTo>
                      <a:pt x="164" y="12"/>
                    </a:lnTo>
                    <a:lnTo>
                      <a:pt x="164" y="12"/>
                    </a:lnTo>
                    <a:lnTo>
                      <a:pt x="164" y="12"/>
                    </a:lnTo>
                    <a:lnTo>
                      <a:pt x="98" y="2"/>
                    </a:lnTo>
                    <a:lnTo>
                      <a:pt x="98" y="2"/>
                    </a:lnTo>
                    <a:lnTo>
                      <a:pt x="92" y="0"/>
                    </a:lnTo>
                    <a:lnTo>
                      <a:pt x="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0" name="Google Shape;3380;p76"/>
              <p:cNvSpPr/>
              <p:nvPr/>
            </p:nvSpPr>
            <p:spPr>
              <a:xfrm>
                <a:off x="3194050" y="3403600"/>
                <a:ext cx="76200" cy="0"/>
              </a:xfrm>
              <a:custGeom>
                <a:avLst/>
                <a:gdLst/>
                <a:ahLst/>
                <a:cxnLst/>
                <a:rect l="l" t="t" r="r" b="b"/>
                <a:pathLst>
                  <a:path w="48" h="120000" extrusionOk="0">
                    <a:moveTo>
                      <a:pt x="48" y="0"/>
                    </a:moveTo>
                    <a:lnTo>
                      <a:pt x="48" y="0"/>
                    </a:lnTo>
                    <a:lnTo>
                      <a:pt x="0" y="0"/>
                    </a:lnTo>
                    <a:lnTo>
                      <a:pt x="0" y="0"/>
                    </a:lnTo>
                    <a:lnTo>
                      <a:pt x="0" y="0"/>
                    </a:lnTo>
                    <a:lnTo>
                      <a:pt x="48" y="0"/>
                    </a:lnTo>
                    <a:close/>
                  </a:path>
                </a:pathLst>
              </a:custGeom>
              <a:solidFill>
                <a:srgbClr val="2A2A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1" name="Google Shape;3381;p76"/>
              <p:cNvSpPr/>
              <p:nvPr/>
            </p:nvSpPr>
            <p:spPr>
              <a:xfrm>
                <a:off x="3194050" y="3403600"/>
                <a:ext cx="76200" cy="0"/>
              </a:xfrm>
              <a:custGeom>
                <a:avLst/>
                <a:gdLst/>
                <a:ahLst/>
                <a:cxnLst/>
                <a:rect l="l" t="t" r="r" b="b"/>
                <a:pathLst>
                  <a:path w="48" h="120000" extrusionOk="0">
                    <a:moveTo>
                      <a:pt x="48" y="0"/>
                    </a:moveTo>
                    <a:lnTo>
                      <a:pt x="48" y="0"/>
                    </a:lnTo>
                    <a:lnTo>
                      <a:pt x="0" y="0"/>
                    </a:lnTo>
                    <a:lnTo>
                      <a:pt x="0" y="0"/>
                    </a:lnTo>
                    <a:lnTo>
                      <a:pt x="0" y="0"/>
                    </a:lnTo>
                    <a:lnTo>
                      <a:pt x="4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2" name="Google Shape;3382;p76"/>
              <p:cNvSpPr/>
              <p:nvPr/>
            </p:nvSpPr>
            <p:spPr>
              <a:xfrm>
                <a:off x="2670175" y="3175000"/>
                <a:ext cx="749300" cy="228600"/>
              </a:xfrm>
              <a:custGeom>
                <a:avLst/>
                <a:gdLst/>
                <a:ahLst/>
                <a:cxnLst/>
                <a:rect l="l" t="t" r="r" b="b"/>
                <a:pathLst>
                  <a:path w="472" h="144" extrusionOk="0">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2" y="96"/>
                    </a:lnTo>
                    <a:lnTo>
                      <a:pt x="6" y="104"/>
                    </a:lnTo>
                    <a:lnTo>
                      <a:pt x="14" y="112"/>
                    </a:lnTo>
                    <a:lnTo>
                      <a:pt x="24" y="118"/>
                    </a:lnTo>
                    <a:lnTo>
                      <a:pt x="34" y="124"/>
                    </a:lnTo>
                    <a:lnTo>
                      <a:pt x="46" y="128"/>
                    </a:lnTo>
                    <a:lnTo>
                      <a:pt x="74" y="136"/>
                    </a:lnTo>
                    <a:lnTo>
                      <a:pt x="74" y="136"/>
                    </a:lnTo>
                    <a:lnTo>
                      <a:pt x="74" y="136"/>
                    </a:lnTo>
                    <a:lnTo>
                      <a:pt x="84" y="138"/>
                    </a:lnTo>
                    <a:lnTo>
                      <a:pt x="102" y="140"/>
                    </a:lnTo>
                    <a:lnTo>
                      <a:pt x="156" y="142"/>
                    </a:lnTo>
                    <a:lnTo>
                      <a:pt x="302" y="144"/>
                    </a:lnTo>
                    <a:lnTo>
                      <a:pt x="302" y="144"/>
                    </a:lnTo>
                    <a:lnTo>
                      <a:pt x="330" y="144"/>
                    </a:lnTo>
                    <a:lnTo>
                      <a:pt x="330" y="144"/>
                    </a:lnTo>
                    <a:lnTo>
                      <a:pt x="378" y="144"/>
                    </a:lnTo>
                    <a:lnTo>
                      <a:pt x="378" y="144"/>
                    </a:lnTo>
                    <a:lnTo>
                      <a:pt x="472" y="144"/>
                    </a:lnTo>
                    <a:lnTo>
                      <a:pt x="472" y="144"/>
                    </a:lnTo>
                    <a:lnTo>
                      <a:pt x="434" y="140"/>
                    </a:lnTo>
                    <a:lnTo>
                      <a:pt x="434" y="140"/>
                    </a:lnTo>
                    <a:lnTo>
                      <a:pt x="384" y="134"/>
                    </a:lnTo>
                    <a:lnTo>
                      <a:pt x="334" y="124"/>
                    </a:lnTo>
                    <a:lnTo>
                      <a:pt x="308" y="118"/>
                    </a:lnTo>
                    <a:lnTo>
                      <a:pt x="284" y="110"/>
                    </a:lnTo>
                    <a:lnTo>
                      <a:pt x="262" y="102"/>
                    </a:lnTo>
                    <a:lnTo>
                      <a:pt x="238" y="90"/>
                    </a:lnTo>
                    <a:lnTo>
                      <a:pt x="238" y="90"/>
                    </a:lnTo>
                    <a:lnTo>
                      <a:pt x="230" y="86"/>
                    </a:lnTo>
                    <a:lnTo>
                      <a:pt x="222" y="80"/>
                    </a:lnTo>
                    <a:lnTo>
                      <a:pt x="222" y="80"/>
                    </a:lnTo>
                    <a:lnTo>
                      <a:pt x="200" y="66"/>
                    </a:lnTo>
                    <a:lnTo>
                      <a:pt x="200" y="66"/>
                    </a:lnTo>
                    <a:lnTo>
                      <a:pt x="186" y="58"/>
                    </a:lnTo>
                    <a:lnTo>
                      <a:pt x="176" y="48"/>
                    </a:lnTo>
                    <a:lnTo>
                      <a:pt x="170" y="38"/>
                    </a:lnTo>
                    <a:lnTo>
                      <a:pt x="166" y="26"/>
                    </a:lnTo>
                    <a:lnTo>
                      <a:pt x="166" y="26"/>
                    </a:lnTo>
                    <a:lnTo>
                      <a:pt x="164" y="12"/>
                    </a:lnTo>
                    <a:lnTo>
                      <a:pt x="98" y="2"/>
                    </a:lnTo>
                    <a:lnTo>
                      <a:pt x="98" y="2"/>
                    </a:lnTo>
                    <a:lnTo>
                      <a:pt x="92" y="0"/>
                    </a:lnTo>
                    <a:lnTo>
                      <a:pt x="84" y="0"/>
                    </a:lnTo>
                    <a:close/>
                  </a:path>
                </a:pathLst>
              </a:custGeom>
              <a:solidFill>
                <a:srgbClr val="EDD5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3" name="Google Shape;3383;p76"/>
              <p:cNvSpPr/>
              <p:nvPr/>
            </p:nvSpPr>
            <p:spPr>
              <a:xfrm>
                <a:off x="2670175" y="3175000"/>
                <a:ext cx="749300" cy="228600"/>
              </a:xfrm>
              <a:custGeom>
                <a:avLst/>
                <a:gdLst/>
                <a:ahLst/>
                <a:cxnLst/>
                <a:rect l="l" t="t" r="r" b="b"/>
                <a:pathLst>
                  <a:path w="472" h="144" extrusionOk="0">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2" y="96"/>
                    </a:lnTo>
                    <a:lnTo>
                      <a:pt x="6" y="104"/>
                    </a:lnTo>
                    <a:lnTo>
                      <a:pt x="14" y="112"/>
                    </a:lnTo>
                    <a:lnTo>
                      <a:pt x="24" y="118"/>
                    </a:lnTo>
                    <a:lnTo>
                      <a:pt x="34" y="124"/>
                    </a:lnTo>
                    <a:lnTo>
                      <a:pt x="46" y="128"/>
                    </a:lnTo>
                    <a:lnTo>
                      <a:pt x="74" y="136"/>
                    </a:lnTo>
                    <a:lnTo>
                      <a:pt x="74" y="136"/>
                    </a:lnTo>
                    <a:lnTo>
                      <a:pt x="74" y="136"/>
                    </a:lnTo>
                    <a:lnTo>
                      <a:pt x="84" y="138"/>
                    </a:lnTo>
                    <a:lnTo>
                      <a:pt x="102" y="140"/>
                    </a:lnTo>
                    <a:lnTo>
                      <a:pt x="156" y="142"/>
                    </a:lnTo>
                    <a:lnTo>
                      <a:pt x="302" y="144"/>
                    </a:lnTo>
                    <a:lnTo>
                      <a:pt x="302" y="144"/>
                    </a:lnTo>
                    <a:lnTo>
                      <a:pt x="330" y="144"/>
                    </a:lnTo>
                    <a:lnTo>
                      <a:pt x="330" y="144"/>
                    </a:lnTo>
                    <a:lnTo>
                      <a:pt x="378" y="144"/>
                    </a:lnTo>
                    <a:lnTo>
                      <a:pt x="378" y="144"/>
                    </a:lnTo>
                    <a:lnTo>
                      <a:pt x="472" y="144"/>
                    </a:lnTo>
                    <a:lnTo>
                      <a:pt x="472" y="144"/>
                    </a:lnTo>
                    <a:lnTo>
                      <a:pt x="434" y="140"/>
                    </a:lnTo>
                    <a:lnTo>
                      <a:pt x="434" y="140"/>
                    </a:lnTo>
                    <a:lnTo>
                      <a:pt x="384" y="134"/>
                    </a:lnTo>
                    <a:lnTo>
                      <a:pt x="334" y="124"/>
                    </a:lnTo>
                    <a:lnTo>
                      <a:pt x="308" y="118"/>
                    </a:lnTo>
                    <a:lnTo>
                      <a:pt x="284" y="110"/>
                    </a:lnTo>
                    <a:lnTo>
                      <a:pt x="262" y="102"/>
                    </a:lnTo>
                    <a:lnTo>
                      <a:pt x="238" y="90"/>
                    </a:lnTo>
                    <a:lnTo>
                      <a:pt x="238" y="90"/>
                    </a:lnTo>
                    <a:lnTo>
                      <a:pt x="230" y="86"/>
                    </a:lnTo>
                    <a:lnTo>
                      <a:pt x="222" y="80"/>
                    </a:lnTo>
                    <a:lnTo>
                      <a:pt x="222" y="80"/>
                    </a:lnTo>
                    <a:lnTo>
                      <a:pt x="200" y="66"/>
                    </a:lnTo>
                    <a:lnTo>
                      <a:pt x="200" y="66"/>
                    </a:lnTo>
                    <a:lnTo>
                      <a:pt x="186" y="58"/>
                    </a:lnTo>
                    <a:lnTo>
                      <a:pt x="176" y="48"/>
                    </a:lnTo>
                    <a:lnTo>
                      <a:pt x="170" y="38"/>
                    </a:lnTo>
                    <a:lnTo>
                      <a:pt x="166" y="26"/>
                    </a:lnTo>
                    <a:lnTo>
                      <a:pt x="166" y="26"/>
                    </a:lnTo>
                    <a:lnTo>
                      <a:pt x="164" y="12"/>
                    </a:lnTo>
                    <a:lnTo>
                      <a:pt x="98" y="2"/>
                    </a:lnTo>
                    <a:lnTo>
                      <a:pt x="98" y="2"/>
                    </a:lnTo>
                    <a:lnTo>
                      <a:pt x="92" y="0"/>
                    </a:lnTo>
                    <a:lnTo>
                      <a:pt x="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4" name="Google Shape;3384;p76"/>
              <p:cNvSpPr/>
              <p:nvPr/>
            </p:nvSpPr>
            <p:spPr>
              <a:xfrm>
                <a:off x="2266950" y="2606675"/>
                <a:ext cx="885825" cy="809625"/>
              </a:xfrm>
              <a:custGeom>
                <a:avLst/>
                <a:gdLst/>
                <a:ahLst/>
                <a:cxnLst/>
                <a:rect l="l" t="t" r="r" b="b"/>
                <a:pathLst>
                  <a:path w="558" h="510" extrusionOk="0">
                    <a:moveTo>
                      <a:pt x="538" y="390"/>
                    </a:moveTo>
                    <a:lnTo>
                      <a:pt x="358" y="360"/>
                    </a:lnTo>
                    <a:lnTo>
                      <a:pt x="358" y="360"/>
                    </a:lnTo>
                    <a:lnTo>
                      <a:pt x="358" y="360"/>
                    </a:lnTo>
                    <a:lnTo>
                      <a:pt x="302" y="290"/>
                    </a:lnTo>
                    <a:lnTo>
                      <a:pt x="224" y="196"/>
                    </a:lnTo>
                    <a:lnTo>
                      <a:pt x="146" y="102"/>
                    </a:lnTo>
                    <a:lnTo>
                      <a:pt x="118" y="64"/>
                    </a:lnTo>
                    <a:lnTo>
                      <a:pt x="98" y="38"/>
                    </a:lnTo>
                    <a:lnTo>
                      <a:pt x="98" y="38"/>
                    </a:lnTo>
                    <a:lnTo>
                      <a:pt x="88" y="28"/>
                    </a:lnTo>
                    <a:lnTo>
                      <a:pt x="80" y="20"/>
                    </a:lnTo>
                    <a:lnTo>
                      <a:pt x="70" y="12"/>
                    </a:lnTo>
                    <a:lnTo>
                      <a:pt x="60" y="6"/>
                    </a:lnTo>
                    <a:lnTo>
                      <a:pt x="50" y="4"/>
                    </a:lnTo>
                    <a:lnTo>
                      <a:pt x="40" y="0"/>
                    </a:lnTo>
                    <a:lnTo>
                      <a:pt x="20" y="0"/>
                    </a:lnTo>
                    <a:lnTo>
                      <a:pt x="20" y="0"/>
                    </a:lnTo>
                    <a:lnTo>
                      <a:pt x="12" y="2"/>
                    </a:lnTo>
                    <a:lnTo>
                      <a:pt x="6" y="4"/>
                    </a:lnTo>
                    <a:lnTo>
                      <a:pt x="2" y="10"/>
                    </a:lnTo>
                    <a:lnTo>
                      <a:pt x="2" y="18"/>
                    </a:lnTo>
                    <a:lnTo>
                      <a:pt x="2" y="36"/>
                    </a:lnTo>
                    <a:lnTo>
                      <a:pt x="2" y="46"/>
                    </a:lnTo>
                    <a:lnTo>
                      <a:pt x="2" y="56"/>
                    </a:lnTo>
                    <a:lnTo>
                      <a:pt x="2" y="56"/>
                    </a:lnTo>
                    <a:lnTo>
                      <a:pt x="0" y="70"/>
                    </a:lnTo>
                    <a:lnTo>
                      <a:pt x="0" y="84"/>
                    </a:lnTo>
                    <a:lnTo>
                      <a:pt x="0" y="98"/>
                    </a:lnTo>
                    <a:lnTo>
                      <a:pt x="4" y="114"/>
                    </a:lnTo>
                    <a:lnTo>
                      <a:pt x="4" y="114"/>
                    </a:lnTo>
                    <a:lnTo>
                      <a:pt x="8" y="128"/>
                    </a:lnTo>
                    <a:lnTo>
                      <a:pt x="18" y="148"/>
                    </a:lnTo>
                    <a:lnTo>
                      <a:pt x="46" y="200"/>
                    </a:lnTo>
                    <a:lnTo>
                      <a:pt x="86" y="262"/>
                    </a:lnTo>
                    <a:lnTo>
                      <a:pt x="132" y="328"/>
                    </a:lnTo>
                    <a:lnTo>
                      <a:pt x="158" y="362"/>
                    </a:lnTo>
                    <a:lnTo>
                      <a:pt x="184" y="394"/>
                    </a:lnTo>
                    <a:lnTo>
                      <a:pt x="210" y="424"/>
                    </a:lnTo>
                    <a:lnTo>
                      <a:pt x="236" y="450"/>
                    </a:lnTo>
                    <a:lnTo>
                      <a:pt x="262" y="472"/>
                    </a:lnTo>
                    <a:lnTo>
                      <a:pt x="286" y="490"/>
                    </a:lnTo>
                    <a:lnTo>
                      <a:pt x="308" y="502"/>
                    </a:lnTo>
                    <a:lnTo>
                      <a:pt x="318" y="506"/>
                    </a:lnTo>
                    <a:lnTo>
                      <a:pt x="330" y="510"/>
                    </a:lnTo>
                    <a:lnTo>
                      <a:pt x="330" y="510"/>
                    </a:lnTo>
                    <a:lnTo>
                      <a:pt x="410" y="508"/>
                    </a:lnTo>
                    <a:lnTo>
                      <a:pt x="482" y="506"/>
                    </a:lnTo>
                    <a:lnTo>
                      <a:pt x="558" y="502"/>
                    </a:lnTo>
                    <a:lnTo>
                      <a:pt x="558" y="502"/>
                    </a:lnTo>
                    <a:lnTo>
                      <a:pt x="552" y="448"/>
                    </a:lnTo>
                    <a:lnTo>
                      <a:pt x="546" y="422"/>
                    </a:lnTo>
                    <a:lnTo>
                      <a:pt x="540" y="396"/>
                    </a:lnTo>
                    <a:lnTo>
                      <a:pt x="540" y="396"/>
                    </a:lnTo>
                    <a:lnTo>
                      <a:pt x="538" y="390"/>
                    </a:lnTo>
                    <a:lnTo>
                      <a:pt x="538" y="39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5" name="Google Shape;3385;p76"/>
              <p:cNvSpPr/>
              <p:nvPr/>
            </p:nvSpPr>
            <p:spPr>
              <a:xfrm>
                <a:off x="2311400" y="2317750"/>
                <a:ext cx="241300" cy="279400"/>
              </a:xfrm>
              <a:custGeom>
                <a:avLst/>
                <a:gdLst/>
                <a:ahLst/>
                <a:cxnLst/>
                <a:rect l="l" t="t" r="r" b="b"/>
                <a:pathLst>
                  <a:path w="152" h="176" extrusionOk="0">
                    <a:moveTo>
                      <a:pt x="68" y="0"/>
                    </a:moveTo>
                    <a:lnTo>
                      <a:pt x="0" y="104"/>
                    </a:lnTo>
                    <a:lnTo>
                      <a:pt x="0" y="104"/>
                    </a:lnTo>
                    <a:lnTo>
                      <a:pt x="10" y="120"/>
                    </a:lnTo>
                    <a:lnTo>
                      <a:pt x="22" y="134"/>
                    </a:lnTo>
                    <a:lnTo>
                      <a:pt x="36" y="146"/>
                    </a:lnTo>
                    <a:lnTo>
                      <a:pt x="50" y="156"/>
                    </a:lnTo>
                    <a:lnTo>
                      <a:pt x="64" y="166"/>
                    </a:lnTo>
                    <a:lnTo>
                      <a:pt x="78" y="172"/>
                    </a:lnTo>
                    <a:lnTo>
                      <a:pt x="90" y="176"/>
                    </a:lnTo>
                    <a:lnTo>
                      <a:pt x="100" y="176"/>
                    </a:lnTo>
                    <a:lnTo>
                      <a:pt x="100" y="176"/>
                    </a:lnTo>
                    <a:lnTo>
                      <a:pt x="106" y="176"/>
                    </a:lnTo>
                    <a:lnTo>
                      <a:pt x="112" y="174"/>
                    </a:lnTo>
                    <a:lnTo>
                      <a:pt x="122" y="168"/>
                    </a:lnTo>
                    <a:lnTo>
                      <a:pt x="122" y="168"/>
                    </a:lnTo>
                    <a:lnTo>
                      <a:pt x="122" y="148"/>
                    </a:lnTo>
                    <a:lnTo>
                      <a:pt x="122" y="132"/>
                    </a:lnTo>
                    <a:lnTo>
                      <a:pt x="126" y="114"/>
                    </a:lnTo>
                    <a:lnTo>
                      <a:pt x="128" y="98"/>
                    </a:lnTo>
                    <a:lnTo>
                      <a:pt x="138" y="64"/>
                    </a:lnTo>
                    <a:lnTo>
                      <a:pt x="152" y="26"/>
                    </a:lnTo>
                    <a:lnTo>
                      <a:pt x="68"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6" name="Google Shape;3386;p76"/>
              <p:cNvSpPr/>
              <p:nvPr/>
            </p:nvSpPr>
            <p:spPr>
              <a:xfrm>
                <a:off x="2311400" y="2317750"/>
                <a:ext cx="241300" cy="279400"/>
              </a:xfrm>
              <a:custGeom>
                <a:avLst/>
                <a:gdLst/>
                <a:ahLst/>
                <a:cxnLst/>
                <a:rect l="l" t="t" r="r" b="b"/>
                <a:pathLst>
                  <a:path w="152" h="176" extrusionOk="0">
                    <a:moveTo>
                      <a:pt x="68" y="0"/>
                    </a:moveTo>
                    <a:lnTo>
                      <a:pt x="0" y="104"/>
                    </a:lnTo>
                    <a:lnTo>
                      <a:pt x="0" y="104"/>
                    </a:lnTo>
                    <a:lnTo>
                      <a:pt x="10" y="120"/>
                    </a:lnTo>
                    <a:lnTo>
                      <a:pt x="22" y="134"/>
                    </a:lnTo>
                    <a:lnTo>
                      <a:pt x="36" y="146"/>
                    </a:lnTo>
                    <a:lnTo>
                      <a:pt x="50" y="156"/>
                    </a:lnTo>
                    <a:lnTo>
                      <a:pt x="64" y="166"/>
                    </a:lnTo>
                    <a:lnTo>
                      <a:pt x="78" y="172"/>
                    </a:lnTo>
                    <a:lnTo>
                      <a:pt x="90" y="176"/>
                    </a:lnTo>
                    <a:lnTo>
                      <a:pt x="100" y="176"/>
                    </a:lnTo>
                    <a:lnTo>
                      <a:pt x="100" y="176"/>
                    </a:lnTo>
                    <a:lnTo>
                      <a:pt x="106" y="176"/>
                    </a:lnTo>
                    <a:lnTo>
                      <a:pt x="112" y="174"/>
                    </a:lnTo>
                    <a:lnTo>
                      <a:pt x="122" y="168"/>
                    </a:lnTo>
                    <a:lnTo>
                      <a:pt x="122" y="168"/>
                    </a:lnTo>
                    <a:lnTo>
                      <a:pt x="122" y="148"/>
                    </a:lnTo>
                    <a:lnTo>
                      <a:pt x="122" y="132"/>
                    </a:lnTo>
                    <a:lnTo>
                      <a:pt x="126" y="114"/>
                    </a:lnTo>
                    <a:lnTo>
                      <a:pt x="128" y="98"/>
                    </a:lnTo>
                    <a:lnTo>
                      <a:pt x="138" y="64"/>
                    </a:lnTo>
                    <a:lnTo>
                      <a:pt x="152" y="26"/>
                    </a:lnTo>
                    <a:lnTo>
                      <a:pt x="6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7" name="Google Shape;3387;p76"/>
              <p:cNvSpPr/>
              <p:nvPr/>
            </p:nvSpPr>
            <p:spPr>
              <a:xfrm>
                <a:off x="2508250" y="2359025"/>
                <a:ext cx="44450" cy="161925"/>
              </a:xfrm>
              <a:custGeom>
                <a:avLst/>
                <a:gdLst/>
                <a:ahLst/>
                <a:cxnLst/>
                <a:rect l="l" t="t" r="r" b="b"/>
                <a:pathLst>
                  <a:path w="28" h="102" extrusionOk="0">
                    <a:moveTo>
                      <a:pt x="28" y="0"/>
                    </a:moveTo>
                    <a:lnTo>
                      <a:pt x="28" y="0"/>
                    </a:lnTo>
                    <a:lnTo>
                      <a:pt x="10" y="52"/>
                    </a:lnTo>
                    <a:lnTo>
                      <a:pt x="4" y="76"/>
                    </a:lnTo>
                    <a:lnTo>
                      <a:pt x="0" y="102"/>
                    </a:lnTo>
                    <a:lnTo>
                      <a:pt x="0" y="102"/>
                    </a:lnTo>
                    <a:lnTo>
                      <a:pt x="0" y="102"/>
                    </a:lnTo>
                    <a:lnTo>
                      <a:pt x="0" y="102"/>
                    </a:lnTo>
                    <a:lnTo>
                      <a:pt x="4" y="76"/>
                    </a:lnTo>
                    <a:lnTo>
                      <a:pt x="10" y="52"/>
                    </a:lnTo>
                    <a:lnTo>
                      <a:pt x="28"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8" name="Google Shape;3388;p76"/>
              <p:cNvSpPr/>
              <p:nvPr/>
            </p:nvSpPr>
            <p:spPr>
              <a:xfrm>
                <a:off x="2508250" y="2359025"/>
                <a:ext cx="44450" cy="161925"/>
              </a:xfrm>
              <a:custGeom>
                <a:avLst/>
                <a:gdLst/>
                <a:ahLst/>
                <a:cxnLst/>
                <a:rect l="l" t="t" r="r" b="b"/>
                <a:pathLst>
                  <a:path w="28" h="102" extrusionOk="0">
                    <a:moveTo>
                      <a:pt x="28" y="0"/>
                    </a:moveTo>
                    <a:lnTo>
                      <a:pt x="28" y="0"/>
                    </a:lnTo>
                    <a:lnTo>
                      <a:pt x="10" y="52"/>
                    </a:lnTo>
                    <a:lnTo>
                      <a:pt x="4" y="76"/>
                    </a:lnTo>
                    <a:lnTo>
                      <a:pt x="0" y="102"/>
                    </a:lnTo>
                    <a:lnTo>
                      <a:pt x="0" y="102"/>
                    </a:lnTo>
                    <a:lnTo>
                      <a:pt x="0" y="102"/>
                    </a:lnTo>
                    <a:lnTo>
                      <a:pt x="0" y="102"/>
                    </a:lnTo>
                    <a:lnTo>
                      <a:pt x="4" y="76"/>
                    </a:lnTo>
                    <a:lnTo>
                      <a:pt x="10" y="52"/>
                    </a:lnTo>
                    <a:lnTo>
                      <a:pt x="2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9" name="Google Shape;3389;p76"/>
              <p:cNvSpPr/>
              <p:nvPr/>
            </p:nvSpPr>
            <p:spPr>
              <a:xfrm>
                <a:off x="2368550" y="2317750"/>
                <a:ext cx="184150" cy="203200"/>
              </a:xfrm>
              <a:custGeom>
                <a:avLst/>
                <a:gdLst/>
                <a:ahLst/>
                <a:cxnLst/>
                <a:rect l="l" t="t" r="r" b="b"/>
                <a:pathLst>
                  <a:path w="116" h="128" extrusionOk="0">
                    <a:moveTo>
                      <a:pt x="32" y="0"/>
                    </a:moveTo>
                    <a:lnTo>
                      <a:pt x="32" y="0"/>
                    </a:lnTo>
                    <a:lnTo>
                      <a:pt x="0" y="48"/>
                    </a:lnTo>
                    <a:lnTo>
                      <a:pt x="0" y="48"/>
                    </a:lnTo>
                    <a:lnTo>
                      <a:pt x="10" y="60"/>
                    </a:lnTo>
                    <a:lnTo>
                      <a:pt x="18" y="74"/>
                    </a:lnTo>
                    <a:lnTo>
                      <a:pt x="40" y="94"/>
                    </a:lnTo>
                    <a:lnTo>
                      <a:pt x="62" y="112"/>
                    </a:lnTo>
                    <a:lnTo>
                      <a:pt x="88" y="128"/>
                    </a:lnTo>
                    <a:lnTo>
                      <a:pt x="88" y="128"/>
                    </a:lnTo>
                    <a:lnTo>
                      <a:pt x="92" y="102"/>
                    </a:lnTo>
                    <a:lnTo>
                      <a:pt x="98" y="78"/>
                    </a:lnTo>
                    <a:lnTo>
                      <a:pt x="116" y="26"/>
                    </a:lnTo>
                    <a:lnTo>
                      <a:pt x="116" y="26"/>
                    </a:lnTo>
                    <a:lnTo>
                      <a:pt x="32" y="0"/>
                    </a:lnTo>
                    <a:close/>
                  </a:path>
                </a:pathLst>
              </a:custGeom>
              <a:solidFill>
                <a:srgbClr val="EDD5C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0" name="Google Shape;3390;p76"/>
              <p:cNvSpPr/>
              <p:nvPr/>
            </p:nvSpPr>
            <p:spPr>
              <a:xfrm>
                <a:off x="2368550" y="2317750"/>
                <a:ext cx="184150" cy="203200"/>
              </a:xfrm>
              <a:custGeom>
                <a:avLst/>
                <a:gdLst/>
                <a:ahLst/>
                <a:cxnLst/>
                <a:rect l="l" t="t" r="r" b="b"/>
                <a:pathLst>
                  <a:path w="116" h="128" extrusionOk="0">
                    <a:moveTo>
                      <a:pt x="32" y="0"/>
                    </a:moveTo>
                    <a:lnTo>
                      <a:pt x="32" y="0"/>
                    </a:lnTo>
                    <a:lnTo>
                      <a:pt x="0" y="48"/>
                    </a:lnTo>
                    <a:lnTo>
                      <a:pt x="0" y="48"/>
                    </a:lnTo>
                    <a:lnTo>
                      <a:pt x="10" y="60"/>
                    </a:lnTo>
                    <a:lnTo>
                      <a:pt x="18" y="74"/>
                    </a:lnTo>
                    <a:lnTo>
                      <a:pt x="40" y="94"/>
                    </a:lnTo>
                    <a:lnTo>
                      <a:pt x="62" y="112"/>
                    </a:lnTo>
                    <a:lnTo>
                      <a:pt x="88" y="128"/>
                    </a:lnTo>
                    <a:lnTo>
                      <a:pt x="88" y="128"/>
                    </a:lnTo>
                    <a:lnTo>
                      <a:pt x="92" y="102"/>
                    </a:lnTo>
                    <a:lnTo>
                      <a:pt x="98" y="78"/>
                    </a:lnTo>
                    <a:lnTo>
                      <a:pt x="116" y="26"/>
                    </a:lnTo>
                    <a:lnTo>
                      <a:pt x="116" y="26"/>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1" name="Google Shape;3391;p76"/>
              <p:cNvSpPr/>
              <p:nvPr/>
            </p:nvSpPr>
            <p:spPr>
              <a:xfrm>
                <a:off x="2276475" y="1920875"/>
                <a:ext cx="460375" cy="568325"/>
              </a:xfrm>
              <a:custGeom>
                <a:avLst/>
                <a:gdLst/>
                <a:ahLst/>
                <a:cxnLst/>
                <a:rect l="l" t="t" r="r" b="b"/>
                <a:pathLst>
                  <a:path w="290" h="358" extrusionOk="0">
                    <a:moveTo>
                      <a:pt x="268" y="306"/>
                    </a:moveTo>
                    <a:lnTo>
                      <a:pt x="260" y="306"/>
                    </a:lnTo>
                    <a:lnTo>
                      <a:pt x="260" y="306"/>
                    </a:lnTo>
                    <a:lnTo>
                      <a:pt x="254" y="320"/>
                    </a:lnTo>
                    <a:lnTo>
                      <a:pt x="248" y="332"/>
                    </a:lnTo>
                    <a:lnTo>
                      <a:pt x="238" y="340"/>
                    </a:lnTo>
                    <a:lnTo>
                      <a:pt x="228" y="348"/>
                    </a:lnTo>
                    <a:lnTo>
                      <a:pt x="214" y="354"/>
                    </a:lnTo>
                    <a:lnTo>
                      <a:pt x="198" y="358"/>
                    </a:lnTo>
                    <a:lnTo>
                      <a:pt x="176" y="358"/>
                    </a:lnTo>
                    <a:lnTo>
                      <a:pt x="152" y="354"/>
                    </a:lnTo>
                    <a:lnTo>
                      <a:pt x="152" y="354"/>
                    </a:lnTo>
                    <a:lnTo>
                      <a:pt x="134" y="348"/>
                    </a:lnTo>
                    <a:lnTo>
                      <a:pt x="116" y="340"/>
                    </a:lnTo>
                    <a:lnTo>
                      <a:pt x="96" y="330"/>
                    </a:lnTo>
                    <a:lnTo>
                      <a:pt x="78" y="318"/>
                    </a:lnTo>
                    <a:lnTo>
                      <a:pt x="50" y="298"/>
                    </a:lnTo>
                    <a:lnTo>
                      <a:pt x="38" y="290"/>
                    </a:lnTo>
                    <a:lnTo>
                      <a:pt x="38" y="290"/>
                    </a:lnTo>
                    <a:lnTo>
                      <a:pt x="28" y="262"/>
                    </a:lnTo>
                    <a:lnTo>
                      <a:pt x="20" y="234"/>
                    </a:lnTo>
                    <a:lnTo>
                      <a:pt x="12" y="204"/>
                    </a:lnTo>
                    <a:lnTo>
                      <a:pt x="6" y="176"/>
                    </a:lnTo>
                    <a:lnTo>
                      <a:pt x="2" y="150"/>
                    </a:lnTo>
                    <a:lnTo>
                      <a:pt x="0" y="124"/>
                    </a:lnTo>
                    <a:lnTo>
                      <a:pt x="0" y="102"/>
                    </a:lnTo>
                    <a:lnTo>
                      <a:pt x="4" y="84"/>
                    </a:lnTo>
                    <a:lnTo>
                      <a:pt x="4" y="84"/>
                    </a:lnTo>
                    <a:lnTo>
                      <a:pt x="8" y="74"/>
                    </a:lnTo>
                    <a:lnTo>
                      <a:pt x="12" y="66"/>
                    </a:lnTo>
                    <a:lnTo>
                      <a:pt x="20" y="56"/>
                    </a:lnTo>
                    <a:lnTo>
                      <a:pt x="28" y="48"/>
                    </a:lnTo>
                    <a:lnTo>
                      <a:pt x="50" y="32"/>
                    </a:lnTo>
                    <a:lnTo>
                      <a:pt x="76" y="18"/>
                    </a:lnTo>
                    <a:lnTo>
                      <a:pt x="92" y="12"/>
                    </a:lnTo>
                    <a:lnTo>
                      <a:pt x="106" y="6"/>
                    </a:lnTo>
                    <a:lnTo>
                      <a:pt x="122" y="4"/>
                    </a:lnTo>
                    <a:lnTo>
                      <a:pt x="138" y="0"/>
                    </a:lnTo>
                    <a:lnTo>
                      <a:pt x="156" y="0"/>
                    </a:lnTo>
                    <a:lnTo>
                      <a:pt x="172" y="2"/>
                    </a:lnTo>
                    <a:lnTo>
                      <a:pt x="190" y="4"/>
                    </a:lnTo>
                    <a:lnTo>
                      <a:pt x="206" y="10"/>
                    </a:lnTo>
                    <a:lnTo>
                      <a:pt x="206" y="10"/>
                    </a:lnTo>
                    <a:lnTo>
                      <a:pt x="218" y="16"/>
                    </a:lnTo>
                    <a:lnTo>
                      <a:pt x="230" y="24"/>
                    </a:lnTo>
                    <a:lnTo>
                      <a:pt x="242" y="34"/>
                    </a:lnTo>
                    <a:lnTo>
                      <a:pt x="250" y="46"/>
                    </a:lnTo>
                    <a:lnTo>
                      <a:pt x="258" y="58"/>
                    </a:lnTo>
                    <a:lnTo>
                      <a:pt x="264" y="72"/>
                    </a:lnTo>
                    <a:lnTo>
                      <a:pt x="270" y="88"/>
                    </a:lnTo>
                    <a:lnTo>
                      <a:pt x="274" y="104"/>
                    </a:lnTo>
                    <a:lnTo>
                      <a:pt x="280" y="136"/>
                    </a:lnTo>
                    <a:lnTo>
                      <a:pt x="284" y="170"/>
                    </a:lnTo>
                    <a:lnTo>
                      <a:pt x="284" y="202"/>
                    </a:lnTo>
                    <a:lnTo>
                      <a:pt x="280" y="230"/>
                    </a:lnTo>
                    <a:lnTo>
                      <a:pt x="282" y="230"/>
                    </a:lnTo>
                    <a:lnTo>
                      <a:pt x="288" y="270"/>
                    </a:lnTo>
                    <a:lnTo>
                      <a:pt x="288" y="270"/>
                    </a:lnTo>
                    <a:lnTo>
                      <a:pt x="290" y="284"/>
                    </a:lnTo>
                    <a:lnTo>
                      <a:pt x="290" y="290"/>
                    </a:lnTo>
                    <a:lnTo>
                      <a:pt x="288" y="296"/>
                    </a:lnTo>
                    <a:lnTo>
                      <a:pt x="286" y="300"/>
                    </a:lnTo>
                    <a:lnTo>
                      <a:pt x="282" y="302"/>
                    </a:lnTo>
                    <a:lnTo>
                      <a:pt x="276" y="304"/>
                    </a:lnTo>
                    <a:lnTo>
                      <a:pt x="268" y="306"/>
                    </a:lnTo>
                    <a:lnTo>
                      <a:pt x="268" y="306"/>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2" name="Google Shape;3392;p76"/>
              <p:cNvSpPr/>
              <p:nvPr/>
            </p:nvSpPr>
            <p:spPr>
              <a:xfrm>
                <a:off x="2117725" y="1876425"/>
                <a:ext cx="638175" cy="574675"/>
              </a:xfrm>
              <a:custGeom>
                <a:avLst/>
                <a:gdLst/>
                <a:ahLst/>
                <a:cxnLst/>
                <a:rect l="l" t="t" r="r" b="b"/>
                <a:pathLst>
                  <a:path w="402" h="362" extrusionOk="0">
                    <a:moveTo>
                      <a:pt x="250" y="2"/>
                    </a:moveTo>
                    <a:lnTo>
                      <a:pt x="250" y="2"/>
                    </a:lnTo>
                    <a:lnTo>
                      <a:pt x="222" y="0"/>
                    </a:lnTo>
                    <a:lnTo>
                      <a:pt x="198" y="4"/>
                    </a:lnTo>
                    <a:lnTo>
                      <a:pt x="174" y="12"/>
                    </a:lnTo>
                    <a:lnTo>
                      <a:pt x="152" y="24"/>
                    </a:lnTo>
                    <a:lnTo>
                      <a:pt x="128" y="42"/>
                    </a:lnTo>
                    <a:lnTo>
                      <a:pt x="104" y="66"/>
                    </a:lnTo>
                    <a:lnTo>
                      <a:pt x="76" y="98"/>
                    </a:lnTo>
                    <a:lnTo>
                      <a:pt x="48" y="136"/>
                    </a:lnTo>
                    <a:lnTo>
                      <a:pt x="48" y="136"/>
                    </a:lnTo>
                    <a:lnTo>
                      <a:pt x="24" y="174"/>
                    </a:lnTo>
                    <a:lnTo>
                      <a:pt x="14" y="190"/>
                    </a:lnTo>
                    <a:lnTo>
                      <a:pt x="8" y="206"/>
                    </a:lnTo>
                    <a:lnTo>
                      <a:pt x="4" y="218"/>
                    </a:lnTo>
                    <a:lnTo>
                      <a:pt x="2" y="230"/>
                    </a:lnTo>
                    <a:lnTo>
                      <a:pt x="0" y="240"/>
                    </a:lnTo>
                    <a:lnTo>
                      <a:pt x="0" y="250"/>
                    </a:lnTo>
                    <a:lnTo>
                      <a:pt x="2" y="260"/>
                    </a:lnTo>
                    <a:lnTo>
                      <a:pt x="4" y="268"/>
                    </a:lnTo>
                    <a:lnTo>
                      <a:pt x="12" y="282"/>
                    </a:lnTo>
                    <a:lnTo>
                      <a:pt x="30" y="308"/>
                    </a:lnTo>
                    <a:lnTo>
                      <a:pt x="30" y="308"/>
                    </a:lnTo>
                    <a:lnTo>
                      <a:pt x="38" y="320"/>
                    </a:lnTo>
                    <a:lnTo>
                      <a:pt x="48" y="328"/>
                    </a:lnTo>
                    <a:lnTo>
                      <a:pt x="58" y="336"/>
                    </a:lnTo>
                    <a:lnTo>
                      <a:pt x="70" y="344"/>
                    </a:lnTo>
                    <a:lnTo>
                      <a:pt x="82" y="350"/>
                    </a:lnTo>
                    <a:lnTo>
                      <a:pt x="94" y="354"/>
                    </a:lnTo>
                    <a:lnTo>
                      <a:pt x="118" y="360"/>
                    </a:lnTo>
                    <a:lnTo>
                      <a:pt x="142" y="362"/>
                    </a:lnTo>
                    <a:lnTo>
                      <a:pt x="160" y="362"/>
                    </a:lnTo>
                    <a:lnTo>
                      <a:pt x="178" y="362"/>
                    </a:lnTo>
                    <a:lnTo>
                      <a:pt x="178" y="362"/>
                    </a:lnTo>
                    <a:lnTo>
                      <a:pt x="178" y="348"/>
                    </a:lnTo>
                    <a:lnTo>
                      <a:pt x="180" y="332"/>
                    </a:lnTo>
                    <a:lnTo>
                      <a:pt x="182" y="316"/>
                    </a:lnTo>
                    <a:lnTo>
                      <a:pt x="188" y="300"/>
                    </a:lnTo>
                    <a:lnTo>
                      <a:pt x="198" y="268"/>
                    </a:lnTo>
                    <a:lnTo>
                      <a:pt x="212" y="240"/>
                    </a:lnTo>
                    <a:lnTo>
                      <a:pt x="226" y="214"/>
                    </a:lnTo>
                    <a:lnTo>
                      <a:pt x="238" y="194"/>
                    </a:lnTo>
                    <a:lnTo>
                      <a:pt x="250" y="176"/>
                    </a:lnTo>
                    <a:lnTo>
                      <a:pt x="392" y="204"/>
                    </a:lnTo>
                    <a:lnTo>
                      <a:pt x="392" y="204"/>
                    </a:lnTo>
                    <a:lnTo>
                      <a:pt x="398" y="182"/>
                    </a:lnTo>
                    <a:lnTo>
                      <a:pt x="402" y="160"/>
                    </a:lnTo>
                    <a:lnTo>
                      <a:pt x="402" y="140"/>
                    </a:lnTo>
                    <a:lnTo>
                      <a:pt x="402" y="122"/>
                    </a:lnTo>
                    <a:lnTo>
                      <a:pt x="398" y="106"/>
                    </a:lnTo>
                    <a:lnTo>
                      <a:pt x="394" y="90"/>
                    </a:lnTo>
                    <a:lnTo>
                      <a:pt x="386" y="74"/>
                    </a:lnTo>
                    <a:lnTo>
                      <a:pt x="378" y="60"/>
                    </a:lnTo>
                    <a:lnTo>
                      <a:pt x="366" y="48"/>
                    </a:lnTo>
                    <a:lnTo>
                      <a:pt x="354" y="38"/>
                    </a:lnTo>
                    <a:lnTo>
                      <a:pt x="340" y="28"/>
                    </a:lnTo>
                    <a:lnTo>
                      <a:pt x="326" y="20"/>
                    </a:lnTo>
                    <a:lnTo>
                      <a:pt x="308" y="14"/>
                    </a:lnTo>
                    <a:lnTo>
                      <a:pt x="290" y="8"/>
                    </a:lnTo>
                    <a:lnTo>
                      <a:pt x="270" y="4"/>
                    </a:lnTo>
                    <a:lnTo>
                      <a:pt x="250" y="2"/>
                    </a:lnTo>
                    <a:lnTo>
                      <a:pt x="250" y="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3" name="Google Shape;3393;p76"/>
              <p:cNvSpPr/>
              <p:nvPr/>
            </p:nvSpPr>
            <p:spPr>
              <a:xfrm>
                <a:off x="3394075" y="3184525"/>
                <a:ext cx="336550" cy="219075"/>
              </a:xfrm>
              <a:custGeom>
                <a:avLst/>
                <a:gdLst/>
                <a:ahLst/>
                <a:cxnLst/>
                <a:rect l="l" t="t" r="r" b="b"/>
                <a:pathLst>
                  <a:path w="212" h="138" extrusionOk="0">
                    <a:moveTo>
                      <a:pt x="144" y="20"/>
                    </a:moveTo>
                    <a:lnTo>
                      <a:pt x="144" y="20"/>
                    </a:lnTo>
                    <a:lnTo>
                      <a:pt x="140" y="20"/>
                    </a:lnTo>
                    <a:lnTo>
                      <a:pt x="134" y="18"/>
                    </a:lnTo>
                    <a:lnTo>
                      <a:pt x="126" y="12"/>
                    </a:lnTo>
                    <a:lnTo>
                      <a:pt x="120" y="4"/>
                    </a:lnTo>
                    <a:lnTo>
                      <a:pt x="114" y="0"/>
                    </a:lnTo>
                    <a:lnTo>
                      <a:pt x="114" y="0"/>
                    </a:lnTo>
                    <a:lnTo>
                      <a:pt x="106" y="2"/>
                    </a:lnTo>
                    <a:lnTo>
                      <a:pt x="92" y="10"/>
                    </a:lnTo>
                    <a:lnTo>
                      <a:pt x="54" y="32"/>
                    </a:lnTo>
                    <a:lnTo>
                      <a:pt x="0" y="68"/>
                    </a:lnTo>
                    <a:lnTo>
                      <a:pt x="42" y="136"/>
                    </a:lnTo>
                    <a:lnTo>
                      <a:pt x="42" y="136"/>
                    </a:lnTo>
                    <a:lnTo>
                      <a:pt x="192" y="138"/>
                    </a:lnTo>
                    <a:lnTo>
                      <a:pt x="192" y="138"/>
                    </a:lnTo>
                    <a:lnTo>
                      <a:pt x="196" y="134"/>
                    </a:lnTo>
                    <a:lnTo>
                      <a:pt x="200" y="122"/>
                    </a:lnTo>
                    <a:lnTo>
                      <a:pt x="208" y="88"/>
                    </a:lnTo>
                    <a:lnTo>
                      <a:pt x="212" y="70"/>
                    </a:lnTo>
                    <a:lnTo>
                      <a:pt x="212" y="52"/>
                    </a:lnTo>
                    <a:lnTo>
                      <a:pt x="212" y="38"/>
                    </a:lnTo>
                    <a:lnTo>
                      <a:pt x="210" y="32"/>
                    </a:lnTo>
                    <a:lnTo>
                      <a:pt x="208" y="28"/>
                    </a:lnTo>
                    <a:lnTo>
                      <a:pt x="208" y="28"/>
                    </a:lnTo>
                    <a:lnTo>
                      <a:pt x="200" y="24"/>
                    </a:lnTo>
                    <a:lnTo>
                      <a:pt x="194" y="22"/>
                    </a:lnTo>
                    <a:lnTo>
                      <a:pt x="176" y="18"/>
                    </a:lnTo>
                    <a:lnTo>
                      <a:pt x="158" y="20"/>
                    </a:lnTo>
                    <a:lnTo>
                      <a:pt x="144" y="20"/>
                    </a:lnTo>
                    <a:lnTo>
                      <a:pt x="144" y="2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4" name="Google Shape;3394;p76"/>
              <p:cNvSpPr/>
              <p:nvPr/>
            </p:nvSpPr>
            <p:spPr>
              <a:xfrm>
                <a:off x="1901825" y="4378325"/>
                <a:ext cx="279400" cy="993775"/>
              </a:xfrm>
              <a:custGeom>
                <a:avLst/>
                <a:gdLst/>
                <a:ahLst/>
                <a:cxnLst/>
                <a:rect l="l" t="t" r="r" b="b"/>
                <a:pathLst>
                  <a:path w="176" h="626" extrusionOk="0">
                    <a:moveTo>
                      <a:pt x="0" y="626"/>
                    </a:moveTo>
                    <a:lnTo>
                      <a:pt x="0" y="626"/>
                    </a:lnTo>
                    <a:lnTo>
                      <a:pt x="50" y="626"/>
                    </a:lnTo>
                    <a:lnTo>
                      <a:pt x="176" y="0"/>
                    </a:lnTo>
                    <a:lnTo>
                      <a:pt x="76" y="2"/>
                    </a:lnTo>
                    <a:lnTo>
                      <a:pt x="0" y="626"/>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5" name="Google Shape;3395;p76"/>
              <p:cNvSpPr/>
              <p:nvPr/>
            </p:nvSpPr>
            <p:spPr>
              <a:xfrm>
                <a:off x="3022600" y="4375150"/>
                <a:ext cx="155575" cy="993775"/>
              </a:xfrm>
              <a:custGeom>
                <a:avLst/>
                <a:gdLst/>
                <a:ahLst/>
                <a:cxnLst/>
                <a:rect l="l" t="t" r="r" b="b"/>
                <a:pathLst>
                  <a:path w="98" h="626" extrusionOk="0">
                    <a:moveTo>
                      <a:pt x="0" y="2"/>
                    </a:moveTo>
                    <a:lnTo>
                      <a:pt x="50" y="626"/>
                    </a:lnTo>
                    <a:lnTo>
                      <a:pt x="98" y="626"/>
                    </a:lnTo>
                    <a:lnTo>
                      <a:pt x="86" y="0"/>
                    </a:lnTo>
                    <a:lnTo>
                      <a:pt x="0" y="2"/>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6" name="Google Shape;3396;p76"/>
              <p:cNvSpPr/>
              <p:nvPr/>
            </p:nvSpPr>
            <p:spPr>
              <a:xfrm>
                <a:off x="8150225" y="2733675"/>
                <a:ext cx="1158875" cy="1289050"/>
              </a:xfrm>
              <a:custGeom>
                <a:avLst/>
                <a:gdLst/>
                <a:ahLst/>
                <a:cxnLst/>
                <a:rect l="l" t="t" r="r" b="b"/>
                <a:pathLst>
                  <a:path w="730" h="812" extrusionOk="0">
                    <a:moveTo>
                      <a:pt x="726" y="0"/>
                    </a:moveTo>
                    <a:lnTo>
                      <a:pt x="388" y="2"/>
                    </a:lnTo>
                    <a:lnTo>
                      <a:pt x="388" y="2"/>
                    </a:lnTo>
                    <a:lnTo>
                      <a:pt x="372" y="46"/>
                    </a:lnTo>
                    <a:lnTo>
                      <a:pt x="360" y="88"/>
                    </a:lnTo>
                    <a:lnTo>
                      <a:pt x="350" y="128"/>
                    </a:lnTo>
                    <a:lnTo>
                      <a:pt x="342" y="166"/>
                    </a:lnTo>
                    <a:lnTo>
                      <a:pt x="336" y="202"/>
                    </a:lnTo>
                    <a:lnTo>
                      <a:pt x="330" y="236"/>
                    </a:lnTo>
                    <a:lnTo>
                      <a:pt x="328" y="268"/>
                    </a:lnTo>
                    <a:lnTo>
                      <a:pt x="326" y="298"/>
                    </a:lnTo>
                    <a:lnTo>
                      <a:pt x="328" y="328"/>
                    </a:lnTo>
                    <a:lnTo>
                      <a:pt x="330" y="354"/>
                    </a:lnTo>
                    <a:lnTo>
                      <a:pt x="332" y="380"/>
                    </a:lnTo>
                    <a:lnTo>
                      <a:pt x="336" y="404"/>
                    </a:lnTo>
                    <a:lnTo>
                      <a:pt x="340" y="426"/>
                    </a:lnTo>
                    <a:lnTo>
                      <a:pt x="346" y="446"/>
                    </a:lnTo>
                    <a:lnTo>
                      <a:pt x="360" y="484"/>
                    </a:lnTo>
                    <a:lnTo>
                      <a:pt x="376" y="514"/>
                    </a:lnTo>
                    <a:lnTo>
                      <a:pt x="394" y="540"/>
                    </a:lnTo>
                    <a:lnTo>
                      <a:pt x="410" y="562"/>
                    </a:lnTo>
                    <a:lnTo>
                      <a:pt x="426" y="578"/>
                    </a:lnTo>
                    <a:lnTo>
                      <a:pt x="440" y="590"/>
                    </a:lnTo>
                    <a:lnTo>
                      <a:pt x="452" y="600"/>
                    </a:lnTo>
                    <a:lnTo>
                      <a:pt x="462" y="606"/>
                    </a:lnTo>
                    <a:lnTo>
                      <a:pt x="462" y="606"/>
                    </a:lnTo>
                    <a:lnTo>
                      <a:pt x="406" y="598"/>
                    </a:lnTo>
                    <a:lnTo>
                      <a:pt x="348" y="592"/>
                    </a:lnTo>
                    <a:lnTo>
                      <a:pt x="280" y="586"/>
                    </a:lnTo>
                    <a:lnTo>
                      <a:pt x="242" y="584"/>
                    </a:lnTo>
                    <a:lnTo>
                      <a:pt x="206" y="584"/>
                    </a:lnTo>
                    <a:lnTo>
                      <a:pt x="172" y="586"/>
                    </a:lnTo>
                    <a:lnTo>
                      <a:pt x="138" y="588"/>
                    </a:lnTo>
                    <a:lnTo>
                      <a:pt x="108" y="594"/>
                    </a:lnTo>
                    <a:lnTo>
                      <a:pt x="80" y="600"/>
                    </a:lnTo>
                    <a:lnTo>
                      <a:pt x="58" y="610"/>
                    </a:lnTo>
                    <a:lnTo>
                      <a:pt x="48" y="616"/>
                    </a:lnTo>
                    <a:lnTo>
                      <a:pt x="40" y="622"/>
                    </a:lnTo>
                    <a:lnTo>
                      <a:pt x="40" y="622"/>
                    </a:lnTo>
                    <a:lnTo>
                      <a:pt x="26" y="638"/>
                    </a:lnTo>
                    <a:lnTo>
                      <a:pt x="14" y="656"/>
                    </a:lnTo>
                    <a:lnTo>
                      <a:pt x="8" y="672"/>
                    </a:lnTo>
                    <a:lnTo>
                      <a:pt x="2" y="690"/>
                    </a:lnTo>
                    <a:lnTo>
                      <a:pt x="0" y="706"/>
                    </a:lnTo>
                    <a:lnTo>
                      <a:pt x="2" y="722"/>
                    </a:lnTo>
                    <a:lnTo>
                      <a:pt x="4" y="736"/>
                    </a:lnTo>
                    <a:lnTo>
                      <a:pt x="6" y="750"/>
                    </a:lnTo>
                    <a:lnTo>
                      <a:pt x="16" y="776"/>
                    </a:lnTo>
                    <a:lnTo>
                      <a:pt x="28" y="796"/>
                    </a:lnTo>
                    <a:lnTo>
                      <a:pt x="40" y="812"/>
                    </a:lnTo>
                    <a:lnTo>
                      <a:pt x="676" y="810"/>
                    </a:lnTo>
                    <a:lnTo>
                      <a:pt x="676" y="810"/>
                    </a:lnTo>
                    <a:lnTo>
                      <a:pt x="692" y="796"/>
                    </a:lnTo>
                    <a:lnTo>
                      <a:pt x="706" y="780"/>
                    </a:lnTo>
                    <a:lnTo>
                      <a:pt x="716" y="760"/>
                    </a:lnTo>
                    <a:lnTo>
                      <a:pt x="724" y="738"/>
                    </a:lnTo>
                    <a:lnTo>
                      <a:pt x="728" y="714"/>
                    </a:lnTo>
                    <a:lnTo>
                      <a:pt x="730" y="690"/>
                    </a:lnTo>
                    <a:lnTo>
                      <a:pt x="730" y="662"/>
                    </a:lnTo>
                    <a:lnTo>
                      <a:pt x="728" y="634"/>
                    </a:lnTo>
                    <a:lnTo>
                      <a:pt x="724" y="604"/>
                    </a:lnTo>
                    <a:lnTo>
                      <a:pt x="720" y="574"/>
                    </a:lnTo>
                    <a:lnTo>
                      <a:pt x="704" y="512"/>
                    </a:lnTo>
                    <a:lnTo>
                      <a:pt x="686" y="452"/>
                    </a:lnTo>
                    <a:lnTo>
                      <a:pt x="666" y="392"/>
                    </a:lnTo>
                    <a:lnTo>
                      <a:pt x="666" y="392"/>
                    </a:lnTo>
                    <a:lnTo>
                      <a:pt x="658" y="364"/>
                    </a:lnTo>
                    <a:lnTo>
                      <a:pt x="654" y="332"/>
                    </a:lnTo>
                    <a:lnTo>
                      <a:pt x="652" y="300"/>
                    </a:lnTo>
                    <a:lnTo>
                      <a:pt x="654" y="268"/>
                    </a:lnTo>
                    <a:lnTo>
                      <a:pt x="656" y="234"/>
                    </a:lnTo>
                    <a:lnTo>
                      <a:pt x="662" y="202"/>
                    </a:lnTo>
                    <a:lnTo>
                      <a:pt x="668" y="170"/>
                    </a:lnTo>
                    <a:lnTo>
                      <a:pt x="676" y="140"/>
                    </a:lnTo>
                    <a:lnTo>
                      <a:pt x="692" y="84"/>
                    </a:lnTo>
                    <a:lnTo>
                      <a:pt x="708" y="40"/>
                    </a:lnTo>
                    <a:lnTo>
                      <a:pt x="726"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7" name="Google Shape;3397;p76"/>
              <p:cNvSpPr/>
              <p:nvPr/>
            </p:nvSpPr>
            <p:spPr>
              <a:xfrm>
                <a:off x="8150225" y="2733675"/>
                <a:ext cx="1158875" cy="1289050"/>
              </a:xfrm>
              <a:custGeom>
                <a:avLst/>
                <a:gdLst/>
                <a:ahLst/>
                <a:cxnLst/>
                <a:rect l="l" t="t" r="r" b="b"/>
                <a:pathLst>
                  <a:path w="730" h="812" extrusionOk="0">
                    <a:moveTo>
                      <a:pt x="726" y="0"/>
                    </a:moveTo>
                    <a:lnTo>
                      <a:pt x="388" y="2"/>
                    </a:lnTo>
                    <a:lnTo>
                      <a:pt x="388" y="2"/>
                    </a:lnTo>
                    <a:lnTo>
                      <a:pt x="372" y="46"/>
                    </a:lnTo>
                    <a:lnTo>
                      <a:pt x="360" y="88"/>
                    </a:lnTo>
                    <a:lnTo>
                      <a:pt x="350" y="128"/>
                    </a:lnTo>
                    <a:lnTo>
                      <a:pt x="342" y="166"/>
                    </a:lnTo>
                    <a:lnTo>
                      <a:pt x="336" y="202"/>
                    </a:lnTo>
                    <a:lnTo>
                      <a:pt x="330" y="236"/>
                    </a:lnTo>
                    <a:lnTo>
                      <a:pt x="328" y="268"/>
                    </a:lnTo>
                    <a:lnTo>
                      <a:pt x="326" y="298"/>
                    </a:lnTo>
                    <a:lnTo>
                      <a:pt x="328" y="328"/>
                    </a:lnTo>
                    <a:lnTo>
                      <a:pt x="330" y="354"/>
                    </a:lnTo>
                    <a:lnTo>
                      <a:pt x="332" y="380"/>
                    </a:lnTo>
                    <a:lnTo>
                      <a:pt x="336" y="404"/>
                    </a:lnTo>
                    <a:lnTo>
                      <a:pt x="340" y="426"/>
                    </a:lnTo>
                    <a:lnTo>
                      <a:pt x="346" y="446"/>
                    </a:lnTo>
                    <a:lnTo>
                      <a:pt x="360" y="484"/>
                    </a:lnTo>
                    <a:lnTo>
                      <a:pt x="376" y="514"/>
                    </a:lnTo>
                    <a:lnTo>
                      <a:pt x="394" y="540"/>
                    </a:lnTo>
                    <a:lnTo>
                      <a:pt x="410" y="562"/>
                    </a:lnTo>
                    <a:lnTo>
                      <a:pt x="426" y="578"/>
                    </a:lnTo>
                    <a:lnTo>
                      <a:pt x="440" y="590"/>
                    </a:lnTo>
                    <a:lnTo>
                      <a:pt x="452" y="600"/>
                    </a:lnTo>
                    <a:lnTo>
                      <a:pt x="462" y="606"/>
                    </a:lnTo>
                    <a:lnTo>
                      <a:pt x="462" y="606"/>
                    </a:lnTo>
                    <a:lnTo>
                      <a:pt x="406" y="598"/>
                    </a:lnTo>
                    <a:lnTo>
                      <a:pt x="348" y="592"/>
                    </a:lnTo>
                    <a:lnTo>
                      <a:pt x="280" y="586"/>
                    </a:lnTo>
                    <a:lnTo>
                      <a:pt x="242" y="584"/>
                    </a:lnTo>
                    <a:lnTo>
                      <a:pt x="206" y="584"/>
                    </a:lnTo>
                    <a:lnTo>
                      <a:pt x="172" y="586"/>
                    </a:lnTo>
                    <a:lnTo>
                      <a:pt x="138" y="588"/>
                    </a:lnTo>
                    <a:lnTo>
                      <a:pt x="108" y="594"/>
                    </a:lnTo>
                    <a:lnTo>
                      <a:pt x="80" y="600"/>
                    </a:lnTo>
                    <a:lnTo>
                      <a:pt x="58" y="610"/>
                    </a:lnTo>
                    <a:lnTo>
                      <a:pt x="48" y="616"/>
                    </a:lnTo>
                    <a:lnTo>
                      <a:pt x="40" y="622"/>
                    </a:lnTo>
                    <a:lnTo>
                      <a:pt x="40" y="622"/>
                    </a:lnTo>
                    <a:lnTo>
                      <a:pt x="26" y="638"/>
                    </a:lnTo>
                    <a:lnTo>
                      <a:pt x="14" y="656"/>
                    </a:lnTo>
                    <a:lnTo>
                      <a:pt x="8" y="672"/>
                    </a:lnTo>
                    <a:lnTo>
                      <a:pt x="2" y="690"/>
                    </a:lnTo>
                    <a:lnTo>
                      <a:pt x="0" y="706"/>
                    </a:lnTo>
                    <a:lnTo>
                      <a:pt x="2" y="722"/>
                    </a:lnTo>
                    <a:lnTo>
                      <a:pt x="4" y="736"/>
                    </a:lnTo>
                    <a:lnTo>
                      <a:pt x="6" y="750"/>
                    </a:lnTo>
                    <a:lnTo>
                      <a:pt x="16" y="776"/>
                    </a:lnTo>
                    <a:lnTo>
                      <a:pt x="28" y="796"/>
                    </a:lnTo>
                    <a:lnTo>
                      <a:pt x="40" y="812"/>
                    </a:lnTo>
                    <a:lnTo>
                      <a:pt x="676" y="810"/>
                    </a:lnTo>
                    <a:lnTo>
                      <a:pt x="676" y="810"/>
                    </a:lnTo>
                    <a:lnTo>
                      <a:pt x="692" y="796"/>
                    </a:lnTo>
                    <a:lnTo>
                      <a:pt x="706" y="780"/>
                    </a:lnTo>
                    <a:lnTo>
                      <a:pt x="716" y="760"/>
                    </a:lnTo>
                    <a:lnTo>
                      <a:pt x="724" y="738"/>
                    </a:lnTo>
                    <a:lnTo>
                      <a:pt x="728" y="714"/>
                    </a:lnTo>
                    <a:lnTo>
                      <a:pt x="730" y="690"/>
                    </a:lnTo>
                    <a:lnTo>
                      <a:pt x="730" y="662"/>
                    </a:lnTo>
                    <a:lnTo>
                      <a:pt x="728" y="634"/>
                    </a:lnTo>
                    <a:lnTo>
                      <a:pt x="724" y="604"/>
                    </a:lnTo>
                    <a:lnTo>
                      <a:pt x="720" y="574"/>
                    </a:lnTo>
                    <a:lnTo>
                      <a:pt x="704" y="512"/>
                    </a:lnTo>
                    <a:lnTo>
                      <a:pt x="686" y="452"/>
                    </a:lnTo>
                    <a:lnTo>
                      <a:pt x="666" y="392"/>
                    </a:lnTo>
                    <a:lnTo>
                      <a:pt x="666" y="392"/>
                    </a:lnTo>
                    <a:lnTo>
                      <a:pt x="658" y="364"/>
                    </a:lnTo>
                    <a:lnTo>
                      <a:pt x="654" y="332"/>
                    </a:lnTo>
                    <a:lnTo>
                      <a:pt x="652" y="300"/>
                    </a:lnTo>
                    <a:lnTo>
                      <a:pt x="654" y="268"/>
                    </a:lnTo>
                    <a:lnTo>
                      <a:pt x="656" y="234"/>
                    </a:lnTo>
                    <a:lnTo>
                      <a:pt x="662" y="202"/>
                    </a:lnTo>
                    <a:lnTo>
                      <a:pt x="668" y="170"/>
                    </a:lnTo>
                    <a:lnTo>
                      <a:pt x="676" y="140"/>
                    </a:lnTo>
                    <a:lnTo>
                      <a:pt x="692" y="84"/>
                    </a:lnTo>
                    <a:lnTo>
                      <a:pt x="708" y="40"/>
                    </a:lnTo>
                    <a:lnTo>
                      <a:pt x="7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8" name="Google Shape;3398;p76"/>
              <p:cNvSpPr/>
              <p:nvPr/>
            </p:nvSpPr>
            <p:spPr>
              <a:xfrm>
                <a:off x="8924925" y="3375025"/>
                <a:ext cx="273050" cy="482600"/>
              </a:xfrm>
              <a:custGeom>
                <a:avLst/>
                <a:gdLst/>
                <a:ahLst/>
                <a:cxnLst/>
                <a:rect l="l" t="t" r="r" b="b"/>
                <a:pathLst>
                  <a:path w="172" h="304" extrusionOk="0">
                    <a:moveTo>
                      <a:pt x="164" y="0"/>
                    </a:moveTo>
                    <a:lnTo>
                      <a:pt x="164" y="0"/>
                    </a:lnTo>
                    <a:lnTo>
                      <a:pt x="136" y="2"/>
                    </a:lnTo>
                    <a:lnTo>
                      <a:pt x="136" y="2"/>
                    </a:lnTo>
                    <a:lnTo>
                      <a:pt x="134" y="82"/>
                    </a:lnTo>
                    <a:lnTo>
                      <a:pt x="136" y="82"/>
                    </a:lnTo>
                    <a:lnTo>
                      <a:pt x="136" y="82"/>
                    </a:lnTo>
                    <a:lnTo>
                      <a:pt x="136" y="92"/>
                    </a:lnTo>
                    <a:lnTo>
                      <a:pt x="136" y="118"/>
                    </a:lnTo>
                    <a:lnTo>
                      <a:pt x="136" y="118"/>
                    </a:lnTo>
                    <a:lnTo>
                      <a:pt x="136" y="142"/>
                    </a:lnTo>
                    <a:lnTo>
                      <a:pt x="134" y="170"/>
                    </a:lnTo>
                    <a:lnTo>
                      <a:pt x="128" y="200"/>
                    </a:lnTo>
                    <a:lnTo>
                      <a:pt x="120" y="228"/>
                    </a:lnTo>
                    <a:lnTo>
                      <a:pt x="114" y="242"/>
                    </a:lnTo>
                    <a:lnTo>
                      <a:pt x="106" y="254"/>
                    </a:lnTo>
                    <a:lnTo>
                      <a:pt x="98" y="266"/>
                    </a:lnTo>
                    <a:lnTo>
                      <a:pt x="88" y="276"/>
                    </a:lnTo>
                    <a:lnTo>
                      <a:pt x="76" y="286"/>
                    </a:lnTo>
                    <a:lnTo>
                      <a:pt x="64" y="292"/>
                    </a:lnTo>
                    <a:lnTo>
                      <a:pt x="50" y="298"/>
                    </a:lnTo>
                    <a:lnTo>
                      <a:pt x="34" y="300"/>
                    </a:lnTo>
                    <a:lnTo>
                      <a:pt x="34" y="300"/>
                    </a:lnTo>
                    <a:lnTo>
                      <a:pt x="30" y="300"/>
                    </a:lnTo>
                    <a:lnTo>
                      <a:pt x="0" y="304"/>
                    </a:lnTo>
                    <a:lnTo>
                      <a:pt x="0" y="304"/>
                    </a:lnTo>
                    <a:lnTo>
                      <a:pt x="80" y="300"/>
                    </a:lnTo>
                    <a:lnTo>
                      <a:pt x="80" y="300"/>
                    </a:lnTo>
                    <a:lnTo>
                      <a:pt x="110" y="300"/>
                    </a:lnTo>
                    <a:lnTo>
                      <a:pt x="136" y="298"/>
                    </a:lnTo>
                    <a:lnTo>
                      <a:pt x="136" y="298"/>
                    </a:lnTo>
                    <a:lnTo>
                      <a:pt x="148" y="294"/>
                    </a:lnTo>
                    <a:lnTo>
                      <a:pt x="160" y="290"/>
                    </a:lnTo>
                    <a:lnTo>
                      <a:pt x="160" y="290"/>
                    </a:lnTo>
                    <a:lnTo>
                      <a:pt x="162" y="290"/>
                    </a:lnTo>
                    <a:lnTo>
                      <a:pt x="162" y="290"/>
                    </a:lnTo>
                    <a:lnTo>
                      <a:pt x="162" y="290"/>
                    </a:lnTo>
                    <a:lnTo>
                      <a:pt x="166" y="282"/>
                    </a:lnTo>
                    <a:lnTo>
                      <a:pt x="170" y="268"/>
                    </a:lnTo>
                    <a:lnTo>
                      <a:pt x="172" y="254"/>
                    </a:lnTo>
                    <a:lnTo>
                      <a:pt x="172" y="238"/>
                    </a:lnTo>
                    <a:lnTo>
                      <a:pt x="172" y="206"/>
                    </a:lnTo>
                    <a:lnTo>
                      <a:pt x="170" y="180"/>
                    </a:lnTo>
                    <a:lnTo>
                      <a:pt x="170" y="180"/>
                    </a:lnTo>
                    <a:lnTo>
                      <a:pt x="166" y="94"/>
                    </a:lnTo>
                    <a:lnTo>
                      <a:pt x="164" y="52"/>
                    </a:lnTo>
                    <a:lnTo>
                      <a:pt x="164" y="10"/>
                    </a:lnTo>
                    <a:lnTo>
                      <a:pt x="164" y="10"/>
                    </a:lnTo>
                    <a:lnTo>
                      <a:pt x="164" y="0"/>
                    </a:lnTo>
                    <a:close/>
                  </a:path>
                </a:pathLst>
              </a:custGeom>
              <a:solidFill>
                <a:srgbClr val="BB42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9" name="Google Shape;3399;p76"/>
              <p:cNvSpPr/>
              <p:nvPr/>
            </p:nvSpPr>
            <p:spPr>
              <a:xfrm>
                <a:off x="8924925" y="3375025"/>
                <a:ext cx="273050" cy="482600"/>
              </a:xfrm>
              <a:custGeom>
                <a:avLst/>
                <a:gdLst/>
                <a:ahLst/>
                <a:cxnLst/>
                <a:rect l="l" t="t" r="r" b="b"/>
                <a:pathLst>
                  <a:path w="172" h="304" extrusionOk="0">
                    <a:moveTo>
                      <a:pt x="164" y="0"/>
                    </a:moveTo>
                    <a:lnTo>
                      <a:pt x="164" y="0"/>
                    </a:lnTo>
                    <a:lnTo>
                      <a:pt x="136" y="2"/>
                    </a:lnTo>
                    <a:lnTo>
                      <a:pt x="136" y="2"/>
                    </a:lnTo>
                    <a:lnTo>
                      <a:pt x="134" y="82"/>
                    </a:lnTo>
                    <a:lnTo>
                      <a:pt x="136" y="82"/>
                    </a:lnTo>
                    <a:lnTo>
                      <a:pt x="136" y="82"/>
                    </a:lnTo>
                    <a:lnTo>
                      <a:pt x="136" y="92"/>
                    </a:lnTo>
                    <a:lnTo>
                      <a:pt x="136" y="118"/>
                    </a:lnTo>
                    <a:lnTo>
                      <a:pt x="136" y="118"/>
                    </a:lnTo>
                    <a:lnTo>
                      <a:pt x="136" y="142"/>
                    </a:lnTo>
                    <a:lnTo>
                      <a:pt x="134" y="170"/>
                    </a:lnTo>
                    <a:lnTo>
                      <a:pt x="128" y="200"/>
                    </a:lnTo>
                    <a:lnTo>
                      <a:pt x="120" y="228"/>
                    </a:lnTo>
                    <a:lnTo>
                      <a:pt x="114" y="242"/>
                    </a:lnTo>
                    <a:lnTo>
                      <a:pt x="106" y="254"/>
                    </a:lnTo>
                    <a:lnTo>
                      <a:pt x="98" y="266"/>
                    </a:lnTo>
                    <a:lnTo>
                      <a:pt x="88" y="276"/>
                    </a:lnTo>
                    <a:lnTo>
                      <a:pt x="76" y="286"/>
                    </a:lnTo>
                    <a:lnTo>
                      <a:pt x="64" y="292"/>
                    </a:lnTo>
                    <a:lnTo>
                      <a:pt x="50" y="298"/>
                    </a:lnTo>
                    <a:lnTo>
                      <a:pt x="34" y="300"/>
                    </a:lnTo>
                    <a:lnTo>
                      <a:pt x="34" y="300"/>
                    </a:lnTo>
                    <a:lnTo>
                      <a:pt x="30" y="300"/>
                    </a:lnTo>
                    <a:lnTo>
                      <a:pt x="0" y="304"/>
                    </a:lnTo>
                    <a:lnTo>
                      <a:pt x="0" y="304"/>
                    </a:lnTo>
                    <a:lnTo>
                      <a:pt x="80" y="300"/>
                    </a:lnTo>
                    <a:lnTo>
                      <a:pt x="80" y="300"/>
                    </a:lnTo>
                    <a:lnTo>
                      <a:pt x="110" y="300"/>
                    </a:lnTo>
                    <a:lnTo>
                      <a:pt x="136" y="298"/>
                    </a:lnTo>
                    <a:lnTo>
                      <a:pt x="136" y="298"/>
                    </a:lnTo>
                    <a:lnTo>
                      <a:pt x="148" y="294"/>
                    </a:lnTo>
                    <a:lnTo>
                      <a:pt x="160" y="290"/>
                    </a:lnTo>
                    <a:lnTo>
                      <a:pt x="160" y="290"/>
                    </a:lnTo>
                    <a:lnTo>
                      <a:pt x="162" y="290"/>
                    </a:lnTo>
                    <a:lnTo>
                      <a:pt x="162" y="290"/>
                    </a:lnTo>
                    <a:lnTo>
                      <a:pt x="162" y="290"/>
                    </a:lnTo>
                    <a:lnTo>
                      <a:pt x="166" y="282"/>
                    </a:lnTo>
                    <a:lnTo>
                      <a:pt x="170" y="268"/>
                    </a:lnTo>
                    <a:lnTo>
                      <a:pt x="172" y="254"/>
                    </a:lnTo>
                    <a:lnTo>
                      <a:pt x="172" y="238"/>
                    </a:lnTo>
                    <a:lnTo>
                      <a:pt x="172" y="206"/>
                    </a:lnTo>
                    <a:lnTo>
                      <a:pt x="170" y="180"/>
                    </a:lnTo>
                    <a:lnTo>
                      <a:pt x="170" y="180"/>
                    </a:lnTo>
                    <a:lnTo>
                      <a:pt x="166" y="94"/>
                    </a:lnTo>
                    <a:lnTo>
                      <a:pt x="164" y="52"/>
                    </a:lnTo>
                    <a:lnTo>
                      <a:pt x="164" y="10"/>
                    </a:lnTo>
                    <a:lnTo>
                      <a:pt x="164" y="10"/>
                    </a:lnTo>
                    <a:lnTo>
                      <a:pt x="1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0" name="Google Shape;3400;p76"/>
              <p:cNvSpPr/>
              <p:nvPr/>
            </p:nvSpPr>
            <p:spPr>
              <a:xfrm>
                <a:off x="8232775" y="2143125"/>
                <a:ext cx="949325" cy="1397000"/>
              </a:xfrm>
              <a:custGeom>
                <a:avLst/>
                <a:gdLst/>
                <a:ahLst/>
                <a:cxnLst/>
                <a:rect l="l" t="t" r="r" b="b"/>
                <a:pathLst>
                  <a:path w="598" h="880" extrusionOk="0">
                    <a:moveTo>
                      <a:pt x="564" y="60"/>
                    </a:moveTo>
                    <a:lnTo>
                      <a:pt x="564" y="60"/>
                    </a:lnTo>
                    <a:lnTo>
                      <a:pt x="516" y="40"/>
                    </a:lnTo>
                    <a:lnTo>
                      <a:pt x="470" y="24"/>
                    </a:lnTo>
                    <a:lnTo>
                      <a:pt x="424" y="12"/>
                    </a:lnTo>
                    <a:lnTo>
                      <a:pt x="378" y="4"/>
                    </a:lnTo>
                    <a:lnTo>
                      <a:pt x="334" y="0"/>
                    </a:lnTo>
                    <a:lnTo>
                      <a:pt x="290" y="0"/>
                    </a:lnTo>
                    <a:lnTo>
                      <a:pt x="248" y="4"/>
                    </a:lnTo>
                    <a:lnTo>
                      <a:pt x="208" y="10"/>
                    </a:lnTo>
                    <a:lnTo>
                      <a:pt x="172" y="18"/>
                    </a:lnTo>
                    <a:lnTo>
                      <a:pt x="136" y="30"/>
                    </a:lnTo>
                    <a:lnTo>
                      <a:pt x="106" y="42"/>
                    </a:lnTo>
                    <a:lnTo>
                      <a:pt x="78" y="58"/>
                    </a:lnTo>
                    <a:lnTo>
                      <a:pt x="52" y="74"/>
                    </a:lnTo>
                    <a:lnTo>
                      <a:pt x="32" y="92"/>
                    </a:lnTo>
                    <a:lnTo>
                      <a:pt x="16" y="112"/>
                    </a:lnTo>
                    <a:lnTo>
                      <a:pt x="4" y="130"/>
                    </a:lnTo>
                    <a:lnTo>
                      <a:pt x="4" y="130"/>
                    </a:lnTo>
                    <a:lnTo>
                      <a:pt x="2" y="138"/>
                    </a:lnTo>
                    <a:lnTo>
                      <a:pt x="0" y="150"/>
                    </a:lnTo>
                    <a:lnTo>
                      <a:pt x="0" y="178"/>
                    </a:lnTo>
                    <a:lnTo>
                      <a:pt x="2" y="218"/>
                    </a:lnTo>
                    <a:lnTo>
                      <a:pt x="8" y="264"/>
                    </a:lnTo>
                    <a:lnTo>
                      <a:pt x="26" y="374"/>
                    </a:lnTo>
                    <a:lnTo>
                      <a:pt x="48" y="494"/>
                    </a:lnTo>
                    <a:lnTo>
                      <a:pt x="74" y="610"/>
                    </a:lnTo>
                    <a:lnTo>
                      <a:pt x="96" y="710"/>
                    </a:lnTo>
                    <a:lnTo>
                      <a:pt x="118" y="806"/>
                    </a:lnTo>
                    <a:lnTo>
                      <a:pt x="568" y="880"/>
                    </a:lnTo>
                    <a:lnTo>
                      <a:pt x="568" y="880"/>
                    </a:lnTo>
                    <a:lnTo>
                      <a:pt x="598" y="114"/>
                    </a:lnTo>
                    <a:lnTo>
                      <a:pt x="598" y="114"/>
                    </a:lnTo>
                    <a:lnTo>
                      <a:pt x="598" y="106"/>
                    </a:lnTo>
                    <a:lnTo>
                      <a:pt x="596" y="98"/>
                    </a:lnTo>
                    <a:lnTo>
                      <a:pt x="594" y="90"/>
                    </a:lnTo>
                    <a:lnTo>
                      <a:pt x="590" y="82"/>
                    </a:lnTo>
                    <a:lnTo>
                      <a:pt x="578" y="70"/>
                    </a:lnTo>
                    <a:lnTo>
                      <a:pt x="564" y="6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1" name="Google Shape;3401;p76"/>
              <p:cNvSpPr/>
              <p:nvPr/>
            </p:nvSpPr>
            <p:spPr>
              <a:xfrm>
                <a:off x="8232775" y="2143125"/>
                <a:ext cx="949325" cy="1397000"/>
              </a:xfrm>
              <a:custGeom>
                <a:avLst/>
                <a:gdLst/>
                <a:ahLst/>
                <a:cxnLst/>
                <a:rect l="l" t="t" r="r" b="b"/>
                <a:pathLst>
                  <a:path w="598" h="880" extrusionOk="0">
                    <a:moveTo>
                      <a:pt x="564" y="60"/>
                    </a:moveTo>
                    <a:lnTo>
                      <a:pt x="564" y="60"/>
                    </a:lnTo>
                    <a:lnTo>
                      <a:pt x="516" y="40"/>
                    </a:lnTo>
                    <a:lnTo>
                      <a:pt x="470" y="24"/>
                    </a:lnTo>
                    <a:lnTo>
                      <a:pt x="424" y="12"/>
                    </a:lnTo>
                    <a:lnTo>
                      <a:pt x="378" y="4"/>
                    </a:lnTo>
                    <a:lnTo>
                      <a:pt x="334" y="0"/>
                    </a:lnTo>
                    <a:lnTo>
                      <a:pt x="290" y="0"/>
                    </a:lnTo>
                    <a:lnTo>
                      <a:pt x="248" y="4"/>
                    </a:lnTo>
                    <a:lnTo>
                      <a:pt x="208" y="10"/>
                    </a:lnTo>
                    <a:lnTo>
                      <a:pt x="172" y="18"/>
                    </a:lnTo>
                    <a:lnTo>
                      <a:pt x="136" y="30"/>
                    </a:lnTo>
                    <a:lnTo>
                      <a:pt x="106" y="42"/>
                    </a:lnTo>
                    <a:lnTo>
                      <a:pt x="78" y="58"/>
                    </a:lnTo>
                    <a:lnTo>
                      <a:pt x="52" y="74"/>
                    </a:lnTo>
                    <a:lnTo>
                      <a:pt x="32" y="92"/>
                    </a:lnTo>
                    <a:lnTo>
                      <a:pt x="16" y="112"/>
                    </a:lnTo>
                    <a:lnTo>
                      <a:pt x="4" y="130"/>
                    </a:lnTo>
                    <a:lnTo>
                      <a:pt x="4" y="130"/>
                    </a:lnTo>
                    <a:lnTo>
                      <a:pt x="2" y="138"/>
                    </a:lnTo>
                    <a:lnTo>
                      <a:pt x="0" y="150"/>
                    </a:lnTo>
                    <a:lnTo>
                      <a:pt x="0" y="178"/>
                    </a:lnTo>
                    <a:lnTo>
                      <a:pt x="2" y="218"/>
                    </a:lnTo>
                    <a:lnTo>
                      <a:pt x="8" y="264"/>
                    </a:lnTo>
                    <a:lnTo>
                      <a:pt x="26" y="374"/>
                    </a:lnTo>
                    <a:lnTo>
                      <a:pt x="48" y="494"/>
                    </a:lnTo>
                    <a:lnTo>
                      <a:pt x="74" y="610"/>
                    </a:lnTo>
                    <a:lnTo>
                      <a:pt x="96" y="710"/>
                    </a:lnTo>
                    <a:lnTo>
                      <a:pt x="118" y="806"/>
                    </a:lnTo>
                    <a:lnTo>
                      <a:pt x="568" y="880"/>
                    </a:lnTo>
                    <a:lnTo>
                      <a:pt x="568" y="880"/>
                    </a:lnTo>
                    <a:lnTo>
                      <a:pt x="598" y="114"/>
                    </a:lnTo>
                    <a:lnTo>
                      <a:pt x="598" y="114"/>
                    </a:lnTo>
                    <a:lnTo>
                      <a:pt x="598" y="106"/>
                    </a:lnTo>
                    <a:lnTo>
                      <a:pt x="596" y="98"/>
                    </a:lnTo>
                    <a:lnTo>
                      <a:pt x="594" y="90"/>
                    </a:lnTo>
                    <a:lnTo>
                      <a:pt x="590" y="82"/>
                    </a:lnTo>
                    <a:lnTo>
                      <a:pt x="578" y="70"/>
                    </a:lnTo>
                    <a:lnTo>
                      <a:pt x="564" y="6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2" name="Google Shape;3402;p76"/>
              <p:cNvSpPr/>
              <p:nvPr/>
            </p:nvSpPr>
            <p:spPr>
              <a:xfrm>
                <a:off x="9137650" y="3378200"/>
                <a:ext cx="3175" cy="127000"/>
              </a:xfrm>
              <a:custGeom>
                <a:avLst/>
                <a:gdLst/>
                <a:ahLst/>
                <a:cxnLst/>
                <a:rect l="l" t="t" r="r" b="b"/>
                <a:pathLst>
                  <a:path w="2" h="80" extrusionOk="0">
                    <a:moveTo>
                      <a:pt x="2" y="0"/>
                    </a:moveTo>
                    <a:lnTo>
                      <a:pt x="2" y="0"/>
                    </a:lnTo>
                    <a:lnTo>
                      <a:pt x="2" y="0"/>
                    </a:lnTo>
                    <a:lnTo>
                      <a:pt x="0" y="80"/>
                    </a:lnTo>
                    <a:lnTo>
                      <a:pt x="0" y="80"/>
                    </a:lnTo>
                    <a:lnTo>
                      <a:pt x="0" y="80"/>
                    </a:lnTo>
                    <a:lnTo>
                      <a:pt x="2" y="0"/>
                    </a:lnTo>
                    <a:close/>
                  </a:path>
                </a:pathLst>
              </a:custGeom>
              <a:solidFill>
                <a:srgbClr val="B03E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3" name="Google Shape;3403;p76"/>
              <p:cNvSpPr/>
              <p:nvPr/>
            </p:nvSpPr>
            <p:spPr>
              <a:xfrm>
                <a:off x="9137650" y="3378200"/>
                <a:ext cx="3175" cy="127000"/>
              </a:xfrm>
              <a:custGeom>
                <a:avLst/>
                <a:gdLst/>
                <a:ahLst/>
                <a:cxnLst/>
                <a:rect l="l" t="t" r="r" b="b"/>
                <a:pathLst>
                  <a:path w="2" h="80" extrusionOk="0">
                    <a:moveTo>
                      <a:pt x="2" y="0"/>
                    </a:moveTo>
                    <a:lnTo>
                      <a:pt x="2" y="0"/>
                    </a:lnTo>
                    <a:lnTo>
                      <a:pt x="2" y="0"/>
                    </a:lnTo>
                    <a:lnTo>
                      <a:pt x="0" y="80"/>
                    </a:lnTo>
                    <a:lnTo>
                      <a:pt x="0" y="80"/>
                    </a:lnTo>
                    <a:lnTo>
                      <a:pt x="0" y="80"/>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4" name="Google Shape;3404;p76"/>
              <p:cNvSpPr/>
              <p:nvPr/>
            </p:nvSpPr>
            <p:spPr>
              <a:xfrm>
                <a:off x="8416925" y="3422650"/>
                <a:ext cx="3175" cy="0"/>
              </a:xfrm>
              <a:custGeom>
                <a:avLst/>
                <a:gdLst/>
                <a:ahLst/>
                <a:cxnLst/>
                <a:rect l="l" t="t" r="r" b="b"/>
                <a:pathLst>
                  <a:path w="2" h="120000" extrusionOk="0">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0" y="0"/>
                    </a:moveTo>
                    <a:lnTo>
                      <a:pt x="0" y="0"/>
                    </a:lnTo>
                    <a:lnTo>
                      <a:pt x="2" y="0"/>
                    </a:lnTo>
                    <a:lnTo>
                      <a:pt x="2"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5" name="Google Shape;3405;p76"/>
              <p:cNvSpPr/>
              <p:nvPr/>
            </p:nvSpPr>
            <p:spPr>
              <a:xfrm>
                <a:off x="8420100" y="3422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6" name="Google Shape;3406;p76"/>
              <p:cNvSpPr/>
              <p:nvPr/>
            </p:nvSpPr>
            <p:spPr>
              <a:xfrm>
                <a:off x="8420100" y="3422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7" name="Google Shape;3407;p76"/>
              <p:cNvSpPr/>
              <p:nvPr/>
            </p:nvSpPr>
            <p:spPr>
              <a:xfrm>
                <a:off x="8420100" y="3422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8" name="Google Shape;3408;p76"/>
              <p:cNvSpPr/>
              <p:nvPr/>
            </p:nvSpPr>
            <p:spPr>
              <a:xfrm>
                <a:off x="8416925" y="342265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9" name="Google Shape;3409;p76"/>
              <p:cNvSpPr/>
              <p:nvPr/>
            </p:nvSpPr>
            <p:spPr>
              <a:xfrm>
                <a:off x="8416925" y="3422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0" name="Google Shape;3410;p76"/>
              <p:cNvSpPr/>
              <p:nvPr/>
            </p:nvSpPr>
            <p:spPr>
              <a:xfrm>
                <a:off x="8407400" y="2705100"/>
                <a:ext cx="733425" cy="800100"/>
              </a:xfrm>
              <a:custGeom>
                <a:avLst/>
                <a:gdLst/>
                <a:ahLst/>
                <a:cxnLst/>
                <a:rect l="l" t="t" r="r" b="b"/>
                <a:pathLst>
                  <a:path w="462" h="504" extrusionOk="0">
                    <a:moveTo>
                      <a:pt x="8" y="418"/>
                    </a:moveTo>
                    <a:lnTo>
                      <a:pt x="8" y="418"/>
                    </a:lnTo>
                    <a:lnTo>
                      <a:pt x="0" y="422"/>
                    </a:lnTo>
                    <a:lnTo>
                      <a:pt x="0" y="422"/>
                    </a:lnTo>
                    <a:lnTo>
                      <a:pt x="6" y="452"/>
                    </a:lnTo>
                    <a:lnTo>
                      <a:pt x="6" y="452"/>
                    </a:lnTo>
                    <a:lnTo>
                      <a:pt x="6" y="452"/>
                    </a:lnTo>
                    <a:lnTo>
                      <a:pt x="6" y="452"/>
                    </a:lnTo>
                    <a:lnTo>
                      <a:pt x="6" y="452"/>
                    </a:lnTo>
                    <a:lnTo>
                      <a:pt x="6"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44" y="458"/>
                    </a:lnTo>
                    <a:lnTo>
                      <a:pt x="44" y="458"/>
                    </a:lnTo>
                    <a:lnTo>
                      <a:pt x="94" y="460"/>
                    </a:lnTo>
                    <a:lnTo>
                      <a:pt x="460" y="504"/>
                    </a:lnTo>
                    <a:lnTo>
                      <a:pt x="460" y="504"/>
                    </a:lnTo>
                    <a:lnTo>
                      <a:pt x="462" y="424"/>
                    </a:lnTo>
                    <a:lnTo>
                      <a:pt x="462" y="424"/>
                    </a:lnTo>
                    <a:lnTo>
                      <a:pt x="172" y="428"/>
                    </a:lnTo>
                    <a:lnTo>
                      <a:pt x="8" y="430"/>
                    </a:lnTo>
                    <a:lnTo>
                      <a:pt x="8" y="418"/>
                    </a:lnTo>
                    <a:close/>
                    <a:moveTo>
                      <a:pt x="374" y="0"/>
                    </a:moveTo>
                    <a:lnTo>
                      <a:pt x="374" y="0"/>
                    </a:lnTo>
                    <a:lnTo>
                      <a:pt x="352" y="40"/>
                    </a:lnTo>
                    <a:lnTo>
                      <a:pt x="326" y="82"/>
                    </a:lnTo>
                    <a:lnTo>
                      <a:pt x="300" y="122"/>
                    </a:lnTo>
                    <a:lnTo>
                      <a:pt x="274" y="160"/>
                    </a:lnTo>
                    <a:lnTo>
                      <a:pt x="274" y="160"/>
                    </a:lnTo>
                    <a:lnTo>
                      <a:pt x="246" y="196"/>
                    </a:lnTo>
                    <a:lnTo>
                      <a:pt x="216" y="230"/>
                    </a:lnTo>
                    <a:lnTo>
                      <a:pt x="184" y="260"/>
                    </a:lnTo>
                    <a:lnTo>
                      <a:pt x="152" y="288"/>
                    </a:lnTo>
                    <a:lnTo>
                      <a:pt x="118" y="312"/>
                    </a:lnTo>
                    <a:lnTo>
                      <a:pt x="80" y="334"/>
                    </a:lnTo>
                    <a:lnTo>
                      <a:pt x="42" y="350"/>
                    </a:lnTo>
                    <a:lnTo>
                      <a:pt x="0" y="364"/>
                    </a:lnTo>
                    <a:lnTo>
                      <a:pt x="8" y="366"/>
                    </a:lnTo>
                    <a:lnTo>
                      <a:pt x="8" y="366"/>
                    </a:lnTo>
                    <a:lnTo>
                      <a:pt x="8" y="362"/>
                    </a:lnTo>
                    <a:lnTo>
                      <a:pt x="430" y="290"/>
                    </a:lnTo>
                    <a:lnTo>
                      <a:pt x="430" y="290"/>
                    </a:lnTo>
                    <a:lnTo>
                      <a:pt x="418" y="238"/>
                    </a:lnTo>
                    <a:lnTo>
                      <a:pt x="402" y="168"/>
                    </a:lnTo>
                    <a:lnTo>
                      <a:pt x="388" y="86"/>
                    </a:lnTo>
                    <a:lnTo>
                      <a:pt x="374" y="0"/>
                    </a:lnTo>
                    <a:close/>
                  </a:path>
                </a:pathLst>
              </a:custGeom>
              <a:solidFill>
                <a:srgbClr val="76767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1" name="Google Shape;3411;p76"/>
              <p:cNvSpPr/>
              <p:nvPr/>
            </p:nvSpPr>
            <p:spPr>
              <a:xfrm>
                <a:off x="8407400" y="3368675"/>
                <a:ext cx="733425" cy="136525"/>
              </a:xfrm>
              <a:custGeom>
                <a:avLst/>
                <a:gdLst/>
                <a:ahLst/>
                <a:cxnLst/>
                <a:rect l="l" t="t" r="r" b="b"/>
                <a:pathLst>
                  <a:path w="462" h="86" extrusionOk="0">
                    <a:moveTo>
                      <a:pt x="8" y="0"/>
                    </a:moveTo>
                    <a:lnTo>
                      <a:pt x="8" y="0"/>
                    </a:lnTo>
                    <a:lnTo>
                      <a:pt x="0" y="4"/>
                    </a:lnTo>
                    <a:lnTo>
                      <a:pt x="0" y="4"/>
                    </a:lnTo>
                    <a:lnTo>
                      <a:pt x="6" y="34"/>
                    </a:lnTo>
                    <a:lnTo>
                      <a:pt x="6" y="34"/>
                    </a:lnTo>
                    <a:lnTo>
                      <a:pt x="6" y="34"/>
                    </a:lnTo>
                    <a:lnTo>
                      <a:pt x="6" y="34"/>
                    </a:lnTo>
                    <a:lnTo>
                      <a:pt x="6" y="34"/>
                    </a:lnTo>
                    <a:lnTo>
                      <a:pt x="6" y="34"/>
                    </a:lnTo>
                    <a:lnTo>
                      <a:pt x="8" y="34"/>
                    </a:lnTo>
                    <a:lnTo>
                      <a:pt x="8" y="34"/>
                    </a:lnTo>
                    <a:lnTo>
                      <a:pt x="8" y="34"/>
                    </a:lnTo>
                    <a:lnTo>
                      <a:pt x="8" y="34"/>
                    </a:lnTo>
                    <a:lnTo>
                      <a:pt x="8" y="34"/>
                    </a:lnTo>
                    <a:lnTo>
                      <a:pt x="8" y="34"/>
                    </a:lnTo>
                    <a:lnTo>
                      <a:pt x="8" y="34"/>
                    </a:lnTo>
                    <a:lnTo>
                      <a:pt x="8" y="34"/>
                    </a:lnTo>
                    <a:lnTo>
                      <a:pt x="8" y="34"/>
                    </a:lnTo>
                    <a:lnTo>
                      <a:pt x="8" y="34"/>
                    </a:lnTo>
                    <a:lnTo>
                      <a:pt x="8" y="34"/>
                    </a:lnTo>
                    <a:lnTo>
                      <a:pt x="8" y="34"/>
                    </a:lnTo>
                    <a:lnTo>
                      <a:pt x="8" y="34"/>
                    </a:lnTo>
                    <a:lnTo>
                      <a:pt x="8" y="34"/>
                    </a:lnTo>
                    <a:lnTo>
                      <a:pt x="44" y="40"/>
                    </a:lnTo>
                    <a:lnTo>
                      <a:pt x="44" y="40"/>
                    </a:lnTo>
                    <a:lnTo>
                      <a:pt x="94" y="42"/>
                    </a:lnTo>
                    <a:lnTo>
                      <a:pt x="460" y="86"/>
                    </a:lnTo>
                    <a:lnTo>
                      <a:pt x="460" y="86"/>
                    </a:lnTo>
                    <a:lnTo>
                      <a:pt x="462" y="6"/>
                    </a:lnTo>
                    <a:lnTo>
                      <a:pt x="462" y="6"/>
                    </a:lnTo>
                    <a:lnTo>
                      <a:pt x="172" y="10"/>
                    </a:lnTo>
                    <a:lnTo>
                      <a:pt x="8" y="12"/>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2" name="Google Shape;3412;p76"/>
              <p:cNvSpPr/>
              <p:nvPr/>
            </p:nvSpPr>
            <p:spPr>
              <a:xfrm>
                <a:off x="8407400" y="2705100"/>
                <a:ext cx="682625" cy="581025"/>
              </a:xfrm>
              <a:custGeom>
                <a:avLst/>
                <a:gdLst/>
                <a:ahLst/>
                <a:cxnLst/>
                <a:rect l="l" t="t" r="r" b="b"/>
                <a:pathLst>
                  <a:path w="430" h="366" extrusionOk="0">
                    <a:moveTo>
                      <a:pt x="374" y="0"/>
                    </a:moveTo>
                    <a:lnTo>
                      <a:pt x="374" y="0"/>
                    </a:lnTo>
                    <a:lnTo>
                      <a:pt x="352" y="40"/>
                    </a:lnTo>
                    <a:lnTo>
                      <a:pt x="326" y="82"/>
                    </a:lnTo>
                    <a:lnTo>
                      <a:pt x="300" y="122"/>
                    </a:lnTo>
                    <a:lnTo>
                      <a:pt x="274" y="160"/>
                    </a:lnTo>
                    <a:lnTo>
                      <a:pt x="274" y="160"/>
                    </a:lnTo>
                    <a:lnTo>
                      <a:pt x="246" y="196"/>
                    </a:lnTo>
                    <a:lnTo>
                      <a:pt x="216" y="230"/>
                    </a:lnTo>
                    <a:lnTo>
                      <a:pt x="184" y="260"/>
                    </a:lnTo>
                    <a:lnTo>
                      <a:pt x="152" y="288"/>
                    </a:lnTo>
                    <a:lnTo>
                      <a:pt x="118" y="312"/>
                    </a:lnTo>
                    <a:lnTo>
                      <a:pt x="80" y="334"/>
                    </a:lnTo>
                    <a:lnTo>
                      <a:pt x="42" y="350"/>
                    </a:lnTo>
                    <a:lnTo>
                      <a:pt x="0" y="364"/>
                    </a:lnTo>
                    <a:lnTo>
                      <a:pt x="8" y="366"/>
                    </a:lnTo>
                    <a:lnTo>
                      <a:pt x="8" y="366"/>
                    </a:lnTo>
                    <a:lnTo>
                      <a:pt x="8" y="362"/>
                    </a:lnTo>
                    <a:lnTo>
                      <a:pt x="430" y="290"/>
                    </a:lnTo>
                    <a:lnTo>
                      <a:pt x="430" y="290"/>
                    </a:lnTo>
                    <a:lnTo>
                      <a:pt x="418" y="238"/>
                    </a:lnTo>
                    <a:lnTo>
                      <a:pt x="402" y="168"/>
                    </a:lnTo>
                    <a:lnTo>
                      <a:pt x="388" y="86"/>
                    </a:lnTo>
                    <a:lnTo>
                      <a:pt x="37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3" name="Google Shape;3413;p76"/>
              <p:cNvSpPr/>
              <p:nvPr/>
            </p:nvSpPr>
            <p:spPr>
              <a:xfrm>
                <a:off x="8569325" y="1930400"/>
                <a:ext cx="231775" cy="333375"/>
              </a:xfrm>
              <a:custGeom>
                <a:avLst/>
                <a:gdLst/>
                <a:ahLst/>
                <a:cxnLst/>
                <a:rect l="l" t="t" r="r" b="b"/>
                <a:pathLst>
                  <a:path w="146" h="210" extrusionOk="0">
                    <a:moveTo>
                      <a:pt x="126" y="0"/>
                    </a:moveTo>
                    <a:lnTo>
                      <a:pt x="6" y="4"/>
                    </a:lnTo>
                    <a:lnTo>
                      <a:pt x="6" y="4"/>
                    </a:lnTo>
                    <a:lnTo>
                      <a:pt x="4" y="44"/>
                    </a:lnTo>
                    <a:lnTo>
                      <a:pt x="2" y="92"/>
                    </a:lnTo>
                    <a:lnTo>
                      <a:pt x="0" y="154"/>
                    </a:lnTo>
                    <a:lnTo>
                      <a:pt x="0" y="154"/>
                    </a:lnTo>
                    <a:lnTo>
                      <a:pt x="2" y="170"/>
                    </a:lnTo>
                    <a:lnTo>
                      <a:pt x="4" y="180"/>
                    </a:lnTo>
                    <a:lnTo>
                      <a:pt x="8" y="188"/>
                    </a:lnTo>
                    <a:lnTo>
                      <a:pt x="12" y="194"/>
                    </a:lnTo>
                    <a:lnTo>
                      <a:pt x="20" y="200"/>
                    </a:lnTo>
                    <a:lnTo>
                      <a:pt x="28" y="204"/>
                    </a:lnTo>
                    <a:lnTo>
                      <a:pt x="38" y="208"/>
                    </a:lnTo>
                    <a:lnTo>
                      <a:pt x="38" y="208"/>
                    </a:lnTo>
                    <a:lnTo>
                      <a:pt x="50" y="208"/>
                    </a:lnTo>
                    <a:lnTo>
                      <a:pt x="66" y="210"/>
                    </a:lnTo>
                    <a:lnTo>
                      <a:pt x="82" y="208"/>
                    </a:lnTo>
                    <a:lnTo>
                      <a:pt x="100" y="204"/>
                    </a:lnTo>
                    <a:lnTo>
                      <a:pt x="116" y="196"/>
                    </a:lnTo>
                    <a:lnTo>
                      <a:pt x="124" y="192"/>
                    </a:lnTo>
                    <a:lnTo>
                      <a:pt x="130" y="184"/>
                    </a:lnTo>
                    <a:lnTo>
                      <a:pt x="136" y="178"/>
                    </a:lnTo>
                    <a:lnTo>
                      <a:pt x="142" y="168"/>
                    </a:lnTo>
                    <a:lnTo>
                      <a:pt x="144" y="156"/>
                    </a:lnTo>
                    <a:lnTo>
                      <a:pt x="146" y="144"/>
                    </a:lnTo>
                    <a:lnTo>
                      <a:pt x="146" y="144"/>
                    </a:lnTo>
                    <a:lnTo>
                      <a:pt x="142" y="136"/>
                    </a:lnTo>
                    <a:lnTo>
                      <a:pt x="138" y="126"/>
                    </a:lnTo>
                    <a:lnTo>
                      <a:pt x="134" y="112"/>
                    </a:lnTo>
                    <a:lnTo>
                      <a:pt x="130" y="92"/>
                    </a:lnTo>
                    <a:lnTo>
                      <a:pt x="126" y="68"/>
                    </a:lnTo>
                    <a:lnTo>
                      <a:pt x="124" y="36"/>
                    </a:lnTo>
                    <a:lnTo>
                      <a:pt x="126" y="0"/>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4" name="Google Shape;3414;p76"/>
              <p:cNvSpPr/>
              <p:nvPr/>
            </p:nvSpPr>
            <p:spPr>
              <a:xfrm>
                <a:off x="8569325" y="1930400"/>
                <a:ext cx="231775" cy="333375"/>
              </a:xfrm>
              <a:custGeom>
                <a:avLst/>
                <a:gdLst/>
                <a:ahLst/>
                <a:cxnLst/>
                <a:rect l="l" t="t" r="r" b="b"/>
                <a:pathLst>
                  <a:path w="146" h="210" extrusionOk="0">
                    <a:moveTo>
                      <a:pt x="126" y="0"/>
                    </a:moveTo>
                    <a:lnTo>
                      <a:pt x="6" y="4"/>
                    </a:lnTo>
                    <a:lnTo>
                      <a:pt x="6" y="4"/>
                    </a:lnTo>
                    <a:lnTo>
                      <a:pt x="4" y="44"/>
                    </a:lnTo>
                    <a:lnTo>
                      <a:pt x="2" y="92"/>
                    </a:lnTo>
                    <a:lnTo>
                      <a:pt x="0" y="154"/>
                    </a:lnTo>
                    <a:lnTo>
                      <a:pt x="0" y="154"/>
                    </a:lnTo>
                    <a:lnTo>
                      <a:pt x="2" y="170"/>
                    </a:lnTo>
                    <a:lnTo>
                      <a:pt x="4" y="180"/>
                    </a:lnTo>
                    <a:lnTo>
                      <a:pt x="8" y="188"/>
                    </a:lnTo>
                    <a:lnTo>
                      <a:pt x="12" y="194"/>
                    </a:lnTo>
                    <a:lnTo>
                      <a:pt x="20" y="200"/>
                    </a:lnTo>
                    <a:lnTo>
                      <a:pt x="28" y="204"/>
                    </a:lnTo>
                    <a:lnTo>
                      <a:pt x="38" y="208"/>
                    </a:lnTo>
                    <a:lnTo>
                      <a:pt x="38" y="208"/>
                    </a:lnTo>
                    <a:lnTo>
                      <a:pt x="50" y="208"/>
                    </a:lnTo>
                    <a:lnTo>
                      <a:pt x="66" y="210"/>
                    </a:lnTo>
                    <a:lnTo>
                      <a:pt x="82" y="208"/>
                    </a:lnTo>
                    <a:lnTo>
                      <a:pt x="100" y="204"/>
                    </a:lnTo>
                    <a:lnTo>
                      <a:pt x="116" y="196"/>
                    </a:lnTo>
                    <a:lnTo>
                      <a:pt x="124" y="192"/>
                    </a:lnTo>
                    <a:lnTo>
                      <a:pt x="130" y="184"/>
                    </a:lnTo>
                    <a:lnTo>
                      <a:pt x="136" y="178"/>
                    </a:lnTo>
                    <a:lnTo>
                      <a:pt x="142" y="168"/>
                    </a:lnTo>
                    <a:lnTo>
                      <a:pt x="144" y="156"/>
                    </a:lnTo>
                    <a:lnTo>
                      <a:pt x="146" y="144"/>
                    </a:lnTo>
                    <a:lnTo>
                      <a:pt x="146" y="144"/>
                    </a:lnTo>
                    <a:lnTo>
                      <a:pt x="142" y="136"/>
                    </a:lnTo>
                    <a:lnTo>
                      <a:pt x="138" y="126"/>
                    </a:lnTo>
                    <a:lnTo>
                      <a:pt x="134" y="112"/>
                    </a:lnTo>
                    <a:lnTo>
                      <a:pt x="130" y="92"/>
                    </a:lnTo>
                    <a:lnTo>
                      <a:pt x="126" y="68"/>
                    </a:lnTo>
                    <a:lnTo>
                      <a:pt x="124" y="36"/>
                    </a:lnTo>
                    <a:lnTo>
                      <a:pt x="1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5" name="Google Shape;3415;p76"/>
              <p:cNvSpPr/>
              <p:nvPr/>
            </p:nvSpPr>
            <p:spPr>
              <a:xfrm>
                <a:off x="8578850" y="1930400"/>
                <a:ext cx="193675" cy="133350"/>
              </a:xfrm>
              <a:custGeom>
                <a:avLst/>
                <a:gdLst/>
                <a:ahLst/>
                <a:cxnLst/>
                <a:rect l="l" t="t" r="r" b="b"/>
                <a:pathLst>
                  <a:path w="122" h="84" extrusionOk="0">
                    <a:moveTo>
                      <a:pt x="0" y="4"/>
                    </a:moveTo>
                    <a:lnTo>
                      <a:pt x="0" y="4"/>
                    </a:lnTo>
                    <a:lnTo>
                      <a:pt x="0" y="4"/>
                    </a:lnTo>
                    <a:lnTo>
                      <a:pt x="0" y="4"/>
                    </a:lnTo>
                    <a:lnTo>
                      <a:pt x="0" y="4"/>
                    </a:lnTo>
                    <a:close/>
                    <a:moveTo>
                      <a:pt x="0" y="4"/>
                    </a:moveTo>
                    <a:lnTo>
                      <a:pt x="0" y="4"/>
                    </a:lnTo>
                    <a:lnTo>
                      <a:pt x="0" y="4"/>
                    </a:lnTo>
                    <a:lnTo>
                      <a:pt x="0" y="4"/>
                    </a:lnTo>
                    <a:lnTo>
                      <a:pt x="0" y="4"/>
                    </a:lnTo>
                    <a:close/>
                    <a:moveTo>
                      <a:pt x="120" y="2"/>
                    </a:moveTo>
                    <a:lnTo>
                      <a:pt x="120" y="2"/>
                    </a:lnTo>
                    <a:lnTo>
                      <a:pt x="118" y="48"/>
                    </a:lnTo>
                    <a:lnTo>
                      <a:pt x="122" y="84"/>
                    </a:lnTo>
                    <a:lnTo>
                      <a:pt x="122" y="84"/>
                    </a:lnTo>
                    <a:lnTo>
                      <a:pt x="122" y="84"/>
                    </a:lnTo>
                    <a:lnTo>
                      <a:pt x="122" y="84"/>
                    </a:lnTo>
                    <a:lnTo>
                      <a:pt x="118" y="48"/>
                    </a:lnTo>
                    <a:lnTo>
                      <a:pt x="120" y="2"/>
                    </a:lnTo>
                    <a:close/>
                    <a:moveTo>
                      <a:pt x="120" y="0"/>
                    </a:moveTo>
                    <a:lnTo>
                      <a:pt x="120" y="0"/>
                    </a:lnTo>
                    <a:lnTo>
                      <a:pt x="120" y="2"/>
                    </a:lnTo>
                    <a:lnTo>
                      <a:pt x="120" y="2"/>
                    </a:lnTo>
                    <a:lnTo>
                      <a:pt x="120" y="0"/>
                    </a:lnTo>
                    <a:close/>
                    <a:moveTo>
                      <a:pt x="120" y="0"/>
                    </a:moveTo>
                    <a:lnTo>
                      <a:pt x="0" y="4"/>
                    </a:lnTo>
                    <a:lnTo>
                      <a:pt x="0" y="4"/>
                    </a:lnTo>
                    <a:lnTo>
                      <a:pt x="0" y="4"/>
                    </a:lnTo>
                    <a:lnTo>
                      <a:pt x="120" y="0"/>
                    </a:lnTo>
                    <a:lnTo>
                      <a:pt x="120" y="0"/>
                    </a:lnTo>
                    <a:close/>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6" name="Google Shape;3416;p76"/>
              <p:cNvSpPr/>
              <p:nvPr/>
            </p:nvSpPr>
            <p:spPr>
              <a:xfrm>
                <a:off x="8578850" y="19367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7" name="Google Shape;3417;p76"/>
              <p:cNvSpPr/>
              <p:nvPr/>
            </p:nvSpPr>
            <p:spPr>
              <a:xfrm>
                <a:off x="8578850" y="19367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8" name="Google Shape;3418;p76"/>
              <p:cNvSpPr/>
              <p:nvPr/>
            </p:nvSpPr>
            <p:spPr>
              <a:xfrm>
                <a:off x="8766175" y="1933575"/>
                <a:ext cx="6350" cy="130175"/>
              </a:xfrm>
              <a:custGeom>
                <a:avLst/>
                <a:gdLst/>
                <a:ahLst/>
                <a:cxnLst/>
                <a:rect l="l" t="t" r="r" b="b"/>
                <a:pathLst>
                  <a:path w="4" h="82" extrusionOk="0">
                    <a:moveTo>
                      <a:pt x="2" y="0"/>
                    </a:moveTo>
                    <a:lnTo>
                      <a:pt x="2" y="0"/>
                    </a:lnTo>
                    <a:lnTo>
                      <a:pt x="0" y="46"/>
                    </a:lnTo>
                    <a:lnTo>
                      <a:pt x="4" y="82"/>
                    </a:lnTo>
                    <a:lnTo>
                      <a:pt x="4" y="82"/>
                    </a:lnTo>
                    <a:lnTo>
                      <a:pt x="4" y="82"/>
                    </a:lnTo>
                    <a:lnTo>
                      <a:pt x="4" y="82"/>
                    </a:lnTo>
                    <a:lnTo>
                      <a:pt x="0" y="4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9" name="Google Shape;3419;p76"/>
              <p:cNvSpPr/>
              <p:nvPr/>
            </p:nvSpPr>
            <p:spPr>
              <a:xfrm>
                <a:off x="8769350" y="193040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0" name="Google Shape;3420;p76"/>
              <p:cNvSpPr/>
              <p:nvPr/>
            </p:nvSpPr>
            <p:spPr>
              <a:xfrm>
                <a:off x="8578850" y="1930400"/>
                <a:ext cx="190500" cy="6350"/>
              </a:xfrm>
              <a:custGeom>
                <a:avLst/>
                <a:gdLst/>
                <a:ahLst/>
                <a:cxnLst/>
                <a:rect l="l" t="t" r="r" b="b"/>
                <a:pathLst>
                  <a:path w="120" h="4" extrusionOk="0">
                    <a:moveTo>
                      <a:pt x="120" y="0"/>
                    </a:moveTo>
                    <a:lnTo>
                      <a:pt x="0" y="4"/>
                    </a:lnTo>
                    <a:lnTo>
                      <a:pt x="0" y="4"/>
                    </a:ln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1" name="Google Shape;3421;p76"/>
              <p:cNvSpPr/>
              <p:nvPr/>
            </p:nvSpPr>
            <p:spPr>
              <a:xfrm>
                <a:off x="8569325" y="1930400"/>
                <a:ext cx="203200" cy="206375"/>
              </a:xfrm>
              <a:custGeom>
                <a:avLst/>
                <a:gdLst/>
                <a:ahLst/>
                <a:cxnLst/>
                <a:rect l="l" t="t" r="r" b="b"/>
                <a:pathLst>
                  <a:path w="128" h="130" extrusionOk="0">
                    <a:moveTo>
                      <a:pt x="126" y="0"/>
                    </a:moveTo>
                    <a:lnTo>
                      <a:pt x="6" y="4"/>
                    </a:lnTo>
                    <a:lnTo>
                      <a:pt x="6" y="4"/>
                    </a:lnTo>
                    <a:lnTo>
                      <a:pt x="6" y="4"/>
                    </a:lnTo>
                    <a:lnTo>
                      <a:pt x="6" y="4"/>
                    </a:lnTo>
                    <a:lnTo>
                      <a:pt x="6" y="4"/>
                    </a:lnTo>
                    <a:lnTo>
                      <a:pt x="6" y="4"/>
                    </a:lnTo>
                    <a:lnTo>
                      <a:pt x="6" y="4"/>
                    </a:lnTo>
                    <a:lnTo>
                      <a:pt x="6" y="4"/>
                    </a:lnTo>
                    <a:lnTo>
                      <a:pt x="6" y="4"/>
                    </a:lnTo>
                    <a:lnTo>
                      <a:pt x="6" y="4"/>
                    </a:lnTo>
                    <a:lnTo>
                      <a:pt x="6" y="4"/>
                    </a:lnTo>
                    <a:lnTo>
                      <a:pt x="4" y="38"/>
                    </a:lnTo>
                    <a:lnTo>
                      <a:pt x="2" y="78"/>
                    </a:lnTo>
                    <a:lnTo>
                      <a:pt x="0" y="130"/>
                    </a:lnTo>
                    <a:lnTo>
                      <a:pt x="0" y="130"/>
                    </a:lnTo>
                    <a:lnTo>
                      <a:pt x="36" y="126"/>
                    </a:lnTo>
                    <a:lnTo>
                      <a:pt x="52" y="122"/>
                    </a:lnTo>
                    <a:lnTo>
                      <a:pt x="70" y="118"/>
                    </a:lnTo>
                    <a:lnTo>
                      <a:pt x="86" y="112"/>
                    </a:lnTo>
                    <a:lnTo>
                      <a:pt x="100" y="104"/>
                    </a:lnTo>
                    <a:lnTo>
                      <a:pt x="114" y="94"/>
                    </a:lnTo>
                    <a:lnTo>
                      <a:pt x="128" y="84"/>
                    </a:lnTo>
                    <a:lnTo>
                      <a:pt x="128" y="84"/>
                    </a:lnTo>
                    <a:lnTo>
                      <a:pt x="124" y="48"/>
                    </a:lnTo>
                    <a:lnTo>
                      <a:pt x="126" y="2"/>
                    </a:lnTo>
                    <a:lnTo>
                      <a:pt x="126" y="2"/>
                    </a:lnTo>
                    <a:lnTo>
                      <a:pt x="126" y="2"/>
                    </a:lnTo>
                    <a:lnTo>
                      <a:pt x="126" y="2"/>
                    </a:lnTo>
                    <a:lnTo>
                      <a:pt x="126" y="0"/>
                    </a:lnTo>
                    <a:lnTo>
                      <a:pt x="126" y="0"/>
                    </a:lnTo>
                    <a:close/>
                  </a:path>
                </a:pathLst>
              </a:custGeom>
              <a:solidFill>
                <a:srgbClr val="85685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2" name="Google Shape;3422;p76"/>
              <p:cNvSpPr/>
              <p:nvPr/>
            </p:nvSpPr>
            <p:spPr>
              <a:xfrm>
                <a:off x="8569325" y="1930400"/>
                <a:ext cx="203200" cy="206375"/>
              </a:xfrm>
              <a:custGeom>
                <a:avLst/>
                <a:gdLst/>
                <a:ahLst/>
                <a:cxnLst/>
                <a:rect l="l" t="t" r="r" b="b"/>
                <a:pathLst>
                  <a:path w="128" h="130" extrusionOk="0">
                    <a:moveTo>
                      <a:pt x="126" y="0"/>
                    </a:moveTo>
                    <a:lnTo>
                      <a:pt x="6" y="4"/>
                    </a:lnTo>
                    <a:lnTo>
                      <a:pt x="6" y="4"/>
                    </a:lnTo>
                    <a:lnTo>
                      <a:pt x="6" y="4"/>
                    </a:lnTo>
                    <a:lnTo>
                      <a:pt x="6" y="4"/>
                    </a:lnTo>
                    <a:lnTo>
                      <a:pt x="6" y="4"/>
                    </a:lnTo>
                    <a:lnTo>
                      <a:pt x="6" y="4"/>
                    </a:lnTo>
                    <a:lnTo>
                      <a:pt x="6" y="4"/>
                    </a:lnTo>
                    <a:lnTo>
                      <a:pt x="6" y="4"/>
                    </a:lnTo>
                    <a:lnTo>
                      <a:pt x="6" y="4"/>
                    </a:lnTo>
                    <a:lnTo>
                      <a:pt x="6" y="4"/>
                    </a:lnTo>
                    <a:lnTo>
                      <a:pt x="6" y="4"/>
                    </a:lnTo>
                    <a:lnTo>
                      <a:pt x="4" y="38"/>
                    </a:lnTo>
                    <a:lnTo>
                      <a:pt x="2" y="78"/>
                    </a:lnTo>
                    <a:lnTo>
                      <a:pt x="0" y="130"/>
                    </a:lnTo>
                    <a:lnTo>
                      <a:pt x="0" y="130"/>
                    </a:lnTo>
                    <a:lnTo>
                      <a:pt x="36" y="126"/>
                    </a:lnTo>
                    <a:lnTo>
                      <a:pt x="52" y="122"/>
                    </a:lnTo>
                    <a:lnTo>
                      <a:pt x="70" y="118"/>
                    </a:lnTo>
                    <a:lnTo>
                      <a:pt x="86" y="112"/>
                    </a:lnTo>
                    <a:lnTo>
                      <a:pt x="100" y="104"/>
                    </a:lnTo>
                    <a:lnTo>
                      <a:pt x="114" y="94"/>
                    </a:lnTo>
                    <a:lnTo>
                      <a:pt x="128" y="84"/>
                    </a:lnTo>
                    <a:lnTo>
                      <a:pt x="128" y="84"/>
                    </a:lnTo>
                    <a:lnTo>
                      <a:pt x="124" y="48"/>
                    </a:lnTo>
                    <a:lnTo>
                      <a:pt x="126" y="2"/>
                    </a:lnTo>
                    <a:lnTo>
                      <a:pt x="126" y="2"/>
                    </a:lnTo>
                    <a:lnTo>
                      <a:pt x="126" y="2"/>
                    </a:lnTo>
                    <a:lnTo>
                      <a:pt x="126" y="2"/>
                    </a:lnTo>
                    <a:lnTo>
                      <a:pt x="126" y="0"/>
                    </a:lnTo>
                    <a:lnTo>
                      <a:pt x="1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3" name="Google Shape;3423;p76"/>
              <p:cNvSpPr/>
              <p:nvPr/>
            </p:nvSpPr>
            <p:spPr>
              <a:xfrm>
                <a:off x="8451850" y="1546225"/>
                <a:ext cx="488950" cy="542925"/>
              </a:xfrm>
              <a:custGeom>
                <a:avLst/>
                <a:gdLst/>
                <a:ahLst/>
                <a:cxnLst/>
                <a:rect l="l" t="t" r="r" b="b"/>
                <a:pathLst>
                  <a:path w="308" h="342" extrusionOk="0">
                    <a:moveTo>
                      <a:pt x="300" y="60"/>
                    </a:moveTo>
                    <a:lnTo>
                      <a:pt x="300" y="60"/>
                    </a:lnTo>
                    <a:lnTo>
                      <a:pt x="294" y="52"/>
                    </a:lnTo>
                    <a:lnTo>
                      <a:pt x="282" y="42"/>
                    </a:lnTo>
                    <a:lnTo>
                      <a:pt x="268" y="36"/>
                    </a:lnTo>
                    <a:lnTo>
                      <a:pt x="252" y="28"/>
                    </a:lnTo>
                    <a:lnTo>
                      <a:pt x="232" y="24"/>
                    </a:lnTo>
                    <a:lnTo>
                      <a:pt x="212" y="18"/>
                    </a:lnTo>
                    <a:lnTo>
                      <a:pt x="172" y="10"/>
                    </a:lnTo>
                    <a:lnTo>
                      <a:pt x="130" y="6"/>
                    </a:lnTo>
                    <a:lnTo>
                      <a:pt x="96" y="2"/>
                    </a:lnTo>
                    <a:lnTo>
                      <a:pt x="64" y="0"/>
                    </a:lnTo>
                    <a:lnTo>
                      <a:pt x="64" y="0"/>
                    </a:lnTo>
                    <a:lnTo>
                      <a:pt x="58" y="14"/>
                    </a:lnTo>
                    <a:lnTo>
                      <a:pt x="42" y="52"/>
                    </a:lnTo>
                    <a:lnTo>
                      <a:pt x="24" y="106"/>
                    </a:lnTo>
                    <a:lnTo>
                      <a:pt x="16" y="136"/>
                    </a:lnTo>
                    <a:lnTo>
                      <a:pt x="8" y="166"/>
                    </a:lnTo>
                    <a:lnTo>
                      <a:pt x="2" y="198"/>
                    </a:lnTo>
                    <a:lnTo>
                      <a:pt x="0" y="228"/>
                    </a:lnTo>
                    <a:lnTo>
                      <a:pt x="0" y="258"/>
                    </a:lnTo>
                    <a:lnTo>
                      <a:pt x="4" y="284"/>
                    </a:lnTo>
                    <a:lnTo>
                      <a:pt x="6" y="294"/>
                    </a:lnTo>
                    <a:lnTo>
                      <a:pt x="10" y="306"/>
                    </a:lnTo>
                    <a:lnTo>
                      <a:pt x="16" y="314"/>
                    </a:lnTo>
                    <a:lnTo>
                      <a:pt x="24" y="322"/>
                    </a:lnTo>
                    <a:lnTo>
                      <a:pt x="32" y="330"/>
                    </a:lnTo>
                    <a:lnTo>
                      <a:pt x="42" y="334"/>
                    </a:lnTo>
                    <a:lnTo>
                      <a:pt x="54" y="338"/>
                    </a:lnTo>
                    <a:lnTo>
                      <a:pt x="68" y="340"/>
                    </a:lnTo>
                    <a:lnTo>
                      <a:pt x="68" y="340"/>
                    </a:lnTo>
                    <a:lnTo>
                      <a:pt x="94" y="342"/>
                    </a:lnTo>
                    <a:lnTo>
                      <a:pt x="118" y="340"/>
                    </a:lnTo>
                    <a:lnTo>
                      <a:pt x="138" y="340"/>
                    </a:lnTo>
                    <a:lnTo>
                      <a:pt x="154" y="338"/>
                    </a:lnTo>
                    <a:lnTo>
                      <a:pt x="168" y="334"/>
                    </a:lnTo>
                    <a:lnTo>
                      <a:pt x="178" y="330"/>
                    </a:lnTo>
                    <a:lnTo>
                      <a:pt x="188" y="326"/>
                    </a:lnTo>
                    <a:lnTo>
                      <a:pt x="194" y="322"/>
                    </a:lnTo>
                    <a:lnTo>
                      <a:pt x="202" y="314"/>
                    </a:lnTo>
                    <a:lnTo>
                      <a:pt x="206" y="306"/>
                    </a:lnTo>
                    <a:lnTo>
                      <a:pt x="208" y="300"/>
                    </a:lnTo>
                    <a:lnTo>
                      <a:pt x="206" y="298"/>
                    </a:lnTo>
                    <a:lnTo>
                      <a:pt x="206" y="298"/>
                    </a:lnTo>
                    <a:lnTo>
                      <a:pt x="226" y="270"/>
                    </a:lnTo>
                    <a:lnTo>
                      <a:pt x="246" y="240"/>
                    </a:lnTo>
                    <a:lnTo>
                      <a:pt x="268" y="206"/>
                    </a:lnTo>
                    <a:lnTo>
                      <a:pt x="288" y="166"/>
                    </a:lnTo>
                    <a:lnTo>
                      <a:pt x="296" y="146"/>
                    </a:lnTo>
                    <a:lnTo>
                      <a:pt x="302" y="128"/>
                    </a:lnTo>
                    <a:lnTo>
                      <a:pt x="306" y="108"/>
                    </a:lnTo>
                    <a:lnTo>
                      <a:pt x="308" y="90"/>
                    </a:lnTo>
                    <a:lnTo>
                      <a:pt x="306" y="76"/>
                    </a:lnTo>
                    <a:lnTo>
                      <a:pt x="300" y="60"/>
                    </a:lnTo>
                    <a:lnTo>
                      <a:pt x="300" y="60"/>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4" name="Google Shape;3424;p76"/>
              <p:cNvSpPr/>
              <p:nvPr/>
            </p:nvSpPr>
            <p:spPr>
              <a:xfrm>
                <a:off x="7750175" y="2254250"/>
                <a:ext cx="717550" cy="1120775"/>
              </a:xfrm>
              <a:custGeom>
                <a:avLst/>
                <a:gdLst/>
                <a:ahLst/>
                <a:cxnLst/>
                <a:rect l="l" t="t" r="r" b="b"/>
                <a:pathLst>
                  <a:path w="452" h="706" extrusionOk="0">
                    <a:moveTo>
                      <a:pt x="378" y="0"/>
                    </a:moveTo>
                    <a:lnTo>
                      <a:pt x="378" y="0"/>
                    </a:lnTo>
                    <a:lnTo>
                      <a:pt x="364" y="4"/>
                    </a:lnTo>
                    <a:lnTo>
                      <a:pt x="350" y="12"/>
                    </a:lnTo>
                    <a:lnTo>
                      <a:pt x="338" y="22"/>
                    </a:lnTo>
                    <a:lnTo>
                      <a:pt x="326" y="36"/>
                    </a:lnTo>
                    <a:lnTo>
                      <a:pt x="314" y="52"/>
                    </a:lnTo>
                    <a:lnTo>
                      <a:pt x="304" y="70"/>
                    </a:lnTo>
                    <a:lnTo>
                      <a:pt x="282" y="114"/>
                    </a:lnTo>
                    <a:lnTo>
                      <a:pt x="262" y="166"/>
                    </a:lnTo>
                    <a:lnTo>
                      <a:pt x="242" y="222"/>
                    </a:lnTo>
                    <a:lnTo>
                      <a:pt x="220" y="282"/>
                    </a:lnTo>
                    <a:lnTo>
                      <a:pt x="196" y="346"/>
                    </a:lnTo>
                    <a:lnTo>
                      <a:pt x="196" y="346"/>
                    </a:lnTo>
                    <a:lnTo>
                      <a:pt x="170" y="402"/>
                    </a:lnTo>
                    <a:lnTo>
                      <a:pt x="140" y="464"/>
                    </a:lnTo>
                    <a:lnTo>
                      <a:pt x="108" y="524"/>
                    </a:lnTo>
                    <a:lnTo>
                      <a:pt x="76" y="580"/>
                    </a:lnTo>
                    <a:lnTo>
                      <a:pt x="22" y="668"/>
                    </a:lnTo>
                    <a:lnTo>
                      <a:pt x="0" y="704"/>
                    </a:lnTo>
                    <a:lnTo>
                      <a:pt x="206" y="706"/>
                    </a:lnTo>
                    <a:lnTo>
                      <a:pt x="452" y="246"/>
                    </a:lnTo>
                    <a:lnTo>
                      <a:pt x="452" y="246"/>
                    </a:lnTo>
                    <a:lnTo>
                      <a:pt x="450" y="206"/>
                    </a:lnTo>
                    <a:lnTo>
                      <a:pt x="446" y="166"/>
                    </a:lnTo>
                    <a:lnTo>
                      <a:pt x="438" y="120"/>
                    </a:lnTo>
                    <a:lnTo>
                      <a:pt x="428" y="74"/>
                    </a:lnTo>
                    <a:lnTo>
                      <a:pt x="422" y="54"/>
                    </a:lnTo>
                    <a:lnTo>
                      <a:pt x="416" y="36"/>
                    </a:lnTo>
                    <a:lnTo>
                      <a:pt x="408" y="20"/>
                    </a:lnTo>
                    <a:lnTo>
                      <a:pt x="400" y="8"/>
                    </a:lnTo>
                    <a:lnTo>
                      <a:pt x="390" y="2"/>
                    </a:lnTo>
                    <a:lnTo>
                      <a:pt x="384" y="0"/>
                    </a:lnTo>
                    <a:lnTo>
                      <a:pt x="37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5" name="Google Shape;3425;p76"/>
              <p:cNvSpPr/>
              <p:nvPr/>
            </p:nvSpPr>
            <p:spPr>
              <a:xfrm>
                <a:off x="7750175" y="2254250"/>
                <a:ext cx="717550" cy="1120775"/>
              </a:xfrm>
              <a:custGeom>
                <a:avLst/>
                <a:gdLst/>
                <a:ahLst/>
                <a:cxnLst/>
                <a:rect l="l" t="t" r="r" b="b"/>
                <a:pathLst>
                  <a:path w="452" h="706" extrusionOk="0">
                    <a:moveTo>
                      <a:pt x="378" y="0"/>
                    </a:moveTo>
                    <a:lnTo>
                      <a:pt x="378" y="0"/>
                    </a:lnTo>
                    <a:lnTo>
                      <a:pt x="364" y="4"/>
                    </a:lnTo>
                    <a:lnTo>
                      <a:pt x="350" y="12"/>
                    </a:lnTo>
                    <a:lnTo>
                      <a:pt x="338" y="22"/>
                    </a:lnTo>
                    <a:lnTo>
                      <a:pt x="326" y="36"/>
                    </a:lnTo>
                    <a:lnTo>
                      <a:pt x="314" y="52"/>
                    </a:lnTo>
                    <a:lnTo>
                      <a:pt x="304" y="70"/>
                    </a:lnTo>
                    <a:lnTo>
                      <a:pt x="282" y="114"/>
                    </a:lnTo>
                    <a:lnTo>
                      <a:pt x="262" y="166"/>
                    </a:lnTo>
                    <a:lnTo>
                      <a:pt x="242" y="222"/>
                    </a:lnTo>
                    <a:lnTo>
                      <a:pt x="220" y="282"/>
                    </a:lnTo>
                    <a:lnTo>
                      <a:pt x="196" y="346"/>
                    </a:lnTo>
                    <a:lnTo>
                      <a:pt x="196" y="346"/>
                    </a:lnTo>
                    <a:lnTo>
                      <a:pt x="170" y="402"/>
                    </a:lnTo>
                    <a:lnTo>
                      <a:pt x="140" y="464"/>
                    </a:lnTo>
                    <a:lnTo>
                      <a:pt x="108" y="524"/>
                    </a:lnTo>
                    <a:lnTo>
                      <a:pt x="76" y="580"/>
                    </a:lnTo>
                    <a:lnTo>
                      <a:pt x="22" y="668"/>
                    </a:lnTo>
                    <a:lnTo>
                      <a:pt x="0" y="704"/>
                    </a:lnTo>
                    <a:lnTo>
                      <a:pt x="206" y="706"/>
                    </a:lnTo>
                    <a:lnTo>
                      <a:pt x="452" y="246"/>
                    </a:lnTo>
                    <a:lnTo>
                      <a:pt x="452" y="246"/>
                    </a:lnTo>
                    <a:lnTo>
                      <a:pt x="450" y="206"/>
                    </a:lnTo>
                    <a:lnTo>
                      <a:pt x="446" y="166"/>
                    </a:lnTo>
                    <a:lnTo>
                      <a:pt x="438" y="120"/>
                    </a:lnTo>
                    <a:lnTo>
                      <a:pt x="428" y="74"/>
                    </a:lnTo>
                    <a:lnTo>
                      <a:pt x="422" y="54"/>
                    </a:lnTo>
                    <a:lnTo>
                      <a:pt x="416" y="36"/>
                    </a:lnTo>
                    <a:lnTo>
                      <a:pt x="408" y="20"/>
                    </a:lnTo>
                    <a:lnTo>
                      <a:pt x="400" y="8"/>
                    </a:lnTo>
                    <a:lnTo>
                      <a:pt x="390" y="2"/>
                    </a:lnTo>
                    <a:lnTo>
                      <a:pt x="384" y="0"/>
                    </a:lnTo>
                    <a:lnTo>
                      <a:pt x="37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6" name="Google Shape;3426;p76"/>
              <p:cNvSpPr/>
              <p:nvPr/>
            </p:nvSpPr>
            <p:spPr>
              <a:xfrm>
                <a:off x="7845425" y="2749550"/>
                <a:ext cx="473075" cy="625475"/>
              </a:xfrm>
              <a:custGeom>
                <a:avLst/>
                <a:gdLst/>
                <a:ahLst/>
                <a:cxnLst/>
                <a:rect l="l" t="t" r="r" b="b"/>
                <a:pathLst>
                  <a:path w="298" h="394" extrusionOk="0">
                    <a:moveTo>
                      <a:pt x="150" y="388"/>
                    </a:moveTo>
                    <a:lnTo>
                      <a:pt x="122" y="394"/>
                    </a:lnTo>
                    <a:lnTo>
                      <a:pt x="146" y="394"/>
                    </a:lnTo>
                    <a:lnTo>
                      <a:pt x="150" y="388"/>
                    </a:lnTo>
                    <a:close/>
                    <a:moveTo>
                      <a:pt x="280" y="0"/>
                    </a:moveTo>
                    <a:lnTo>
                      <a:pt x="280" y="0"/>
                    </a:lnTo>
                    <a:lnTo>
                      <a:pt x="258" y="40"/>
                    </a:lnTo>
                    <a:lnTo>
                      <a:pt x="236" y="78"/>
                    </a:lnTo>
                    <a:lnTo>
                      <a:pt x="188" y="152"/>
                    </a:lnTo>
                    <a:lnTo>
                      <a:pt x="188" y="152"/>
                    </a:lnTo>
                    <a:lnTo>
                      <a:pt x="148" y="216"/>
                    </a:lnTo>
                    <a:lnTo>
                      <a:pt x="102" y="278"/>
                    </a:lnTo>
                    <a:lnTo>
                      <a:pt x="78" y="308"/>
                    </a:lnTo>
                    <a:lnTo>
                      <a:pt x="54" y="336"/>
                    </a:lnTo>
                    <a:lnTo>
                      <a:pt x="28" y="364"/>
                    </a:lnTo>
                    <a:lnTo>
                      <a:pt x="0" y="392"/>
                    </a:lnTo>
                    <a:lnTo>
                      <a:pt x="72" y="394"/>
                    </a:lnTo>
                    <a:lnTo>
                      <a:pt x="72" y="394"/>
                    </a:lnTo>
                    <a:lnTo>
                      <a:pt x="72" y="390"/>
                    </a:lnTo>
                    <a:lnTo>
                      <a:pt x="72" y="390"/>
                    </a:lnTo>
                    <a:lnTo>
                      <a:pt x="180" y="332"/>
                    </a:lnTo>
                    <a:lnTo>
                      <a:pt x="298" y="112"/>
                    </a:lnTo>
                    <a:lnTo>
                      <a:pt x="298" y="112"/>
                    </a:lnTo>
                    <a:lnTo>
                      <a:pt x="288" y="56"/>
                    </a:lnTo>
                    <a:lnTo>
                      <a:pt x="280" y="0"/>
                    </a:lnTo>
                    <a:close/>
                  </a:path>
                </a:pathLst>
              </a:custGeom>
              <a:solidFill>
                <a:srgbClr val="76767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7" name="Google Shape;3427;p76"/>
              <p:cNvSpPr/>
              <p:nvPr/>
            </p:nvSpPr>
            <p:spPr>
              <a:xfrm>
                <a:off x="8039100" y="3365500"/>
                <a:ext cx="44450" cy="9525"/>
              </a:xfrm>
              <a:custGeom>
                <a:avLst/>
                <a:gdLst/>
                <a:ahLst/>
                <a:cxnLst/>
                <a:rect l="l" t="t" r="r" b="b"/>
                <a:pathLst>
                  <a:path w="28" h="6" extrusionOk="0">
                    <a:moveTo>
                      <a:pt x="28" y="0"/>
                    </a:moveTo>
                    <a:lnTo>
                      <a:pt x="0" y="6"/>
                    </a:lnTo>
                    <a:lnTo>
                      <a:pt x="24" y="6"/>
                    </a:lnTo>
                    <a:lnTo>
                      <a:pt x="2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8" name="Google Shape;3428;p76"/>
              <p:cNvSpPr/>
              <p:nvPr/>
            </p:nvSpPr>
            <p:spPr>
              <a:xfrm>
                <a:off x="7845425" y="2749550"/>
                <a:ext cx="473075" cy="625475"/>
              </a:xfrm>
              <a:custGeom>
                <a:avLst/>
                <a:gdLst/>
                <a:ahLst/>
                <a:cxnLst/>
                <a:rect l="l" t="t" r="r" b="b"/>
                <a:pathLst>
                  <a:path w="298" h="394" extrusionOk="0">
                    <a:moveTo>
                      <a:pt x="280" y="0"/>
                    </a:moveTo>
                    <a:lnTo>
                      <a:pt x="280" y="0"/>
                    </a:lnTo>
                    <a:lnTo>
                      <a:pt x="258" y="40"/>
                    </a:lnTo>
                    <a:lnTo>
                      <a:pt x="236" y="78"/>
                    </a:lnTo>
                    <a:lnTo>
                      <a:pt x="188" y="152"/>
                    </a:lnTo>
                    <a:lnTo>
                      <a:pt x="188" y="152"/>
                    </a:lnTo>
                    <a:lnTo>
                      <a:pt x="148" y="216"/>
                    </a:lnTo>
                    <a:lnTo>
                      <a:pt x="102" y="278"/>
                    </a:lnTo>
                    <a:lnTo>
                      <a:pt x="78" y="308"/>
                    </a:lnTo>
                    <a:lnTo>
                      <a:pt x="54" y="336"/>
                    </a:lnTo>
                    <a:lnTo>
                      <a:pt x="28" y="364"/>
                    </a:lnTo>
                    <a:lnTo>
                      <a:pt x="0" y="392"/>
                    </a:lnTo>
                    <a:lnTo>
                      <a:pt x="72" y="394"/>
                    </a:lnTo>
                    <a:lnTo>
                      <a:pt x="72" y="394"/>
                    </a:lnTo>
                    <a:lnTo>
                      <a:pt x="72" y="390"/>
                    </a:lnTo>
                    <a:lnTo>
                      <a:pt x="72" y="390"/>
                    </a:lnTo>
                    <a:lnTo>
                      <a:pt x="180" y="332"/>
                    </a:lnTo>
                    <a:lnTo>
                      <a:pt x="298" y="112"/>
                    </a:lnTo>
                    <a:lnTo>
                      <a:pt x="298" y="112"/>
                    </a:lnTo>
                    <a:lnTo>
                      <a:pt x="288" y="56"/>
                    </a:lnTo>
                    <a:lnTo>
                      <a:pt x="28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9" name="Google Shape;3429;p76"/>
              <p:cNvSpPr/>
              <p:nvPr/>
            </p:nvSpPr>
            <p:spPr>
              <a:xfrm>
                <a:off x="8515350" y="1476375"/>
                <a:ext cx="450850" cy="581025"/>
              </a:xfrm>
              <a:custGeom>
                <a:avLst/>
                <a:gdLst/>
                <a:ahLst/>
                <a:cxnLst/>
                <a:rect l="l" t="t" r="r" b="b"/>
                <a:pathLst>
                  <a:path w="284" h="366" extrusionOk="0">
                    <a:moveTo>
                      <a:pt x="154" y="10"/>
                    </a:moveTo>
                    <a:lnTo>
                      <a:pt x="154" y="10"/>
                    </a:lnTo>
                    <a:lnTo>
                      <a:pt x="138" y="6"/>
                    </a:lnTo>
                    <a:lnTo>
                      <a:pt x="116" y="2"/>
                    </a:lnTo>
                    <a:lnTo>
                      <a:pt x="94" y="0"/>
                    </a:lnTo>
                    <a:lnTo>
                      <a:pt x="70" y="0"/>
                    </a:lnTo>
                    <a:lnTo>
                      <a:pt x="46" y="0"/>
                    </a:lnTo>
                    <a:lnTo>
                      <a:pt x="26" y="4"/>
                    </a:lnTo>
                    <a:lnTo>
                      <a:pt x="12" y="8"/>
                    </a:lnTo>
                    <a:lnTo>
                      <a:pt x="6" y="10"/>
                    </a:lnTo>
                    <a:lnTo>
                      <a:pt x="2" y="14"/>
                    </a:lnTo>
                    <a:lnTo>
                      <a:pt x="2" y="14"/>
                    </a:lnTo>
                    <a:lnTo>
                      <a:pt x="0" y="20"/>
                    </a:lnTo>
                    <a:lnTo>
                      <a:pt x="0" y="30"/>
                    </a:lnTo>
                    <a:lnTo>
                      <a:pt x="0" y="56"/>
                    </a:lnTo>
                    <a:lnTo>
                      <a:pt x="2" y="82"/>
                    </a:lnTo>
                    <a:lnTo>
                      <a:pt x="6" y="92"/>
                    </a:lnTo>
                    <a:lnTo>
                      <a:pt x="6" y="92"/>
                    </a:lnTo>
                    <a:lnTo>
                      <a:pt x="34" y="98"/>
                    </a:lnTo>
                    <a:lnTo>
                      <a:pt x="60" y="106"/>
                    </a:lnTo>
                    <a:lnTo>
                      <a:pt x="84" y="114"/>
                    </a:lnTo>
                    <a:lnTo>
                      <a:pt x="104" y="122"/>
                    </a:lnTo>
                    <a:lnTo>
                      <a:pt x="136" y="138"/>
                    </a:lnTo>
                    <a:lnTo>
                      <a:pt x="160" y="154"/>
                    </a:lnTo>
                    <a:lnTo>
                      <a:pt x="176" y="168"/>
                    </a:lnTo>
                    <a:lnTo>
                      <a:pt x="186" y="182"/>
                    </a:lnTo>
                    <a:lnTo>
                      <a:pt x="190" y="192"/>
                    </a:lnTo>
                    <a:lnTo>
                      <a:pt x="192" y="198"/>
                    </a:lnTo>
                    <a:lnTo>
                      <a:pt x="192" y="198"/>
                    </a:lnTo>
                    <a:lnTo>
                      <a:pt x="186" y="228"/>
                    </a:lnTo>
                    <a:lnTo>
                      <a:pt x="172" y="284"/>
                    </a:lnTo>
                    <a:lnTo>
                      <a:pt x="162" y="338"/>
                    </a:lnTo>
                    <a:lnTo>
                      <a:pt x="160" y="358"/>
                    </a:lnTo>
                    <a:lnTo>
                      <a:pt x="160" y="362"/>
                    </a:lnTo>
                    <a:lnTo>
                      <a:pt x="162" y="366"/>
                    </a:lnTo>
                    <a:lnTo>
                      <a:pt x="162" y="366"/>
                    </a:lnTo>
                    <a:lnTo>
                      <a:pt x="176" y="342"/>
                    </a:lnTo>
                    <a:lnTo>
                      <a:pt x="194" y="318"/>
                    </a:lnTo>
                    <a:lnTo>
                      <a:pt x="232" y="264"/>
                    </a:lnTo>
                    <a:lnTo>
                      <a:pt x="250" y="236"/>
                    </a:lnTo>
                    <a:lnTo>
                      <a:pt x="266" y="206"/>
                    </a:lnTo>
                    <a:lnTo>
                      <a:pt x="278" y="174"/>
                    </a:lnTo>
                    <a:lnTo>
                      <a:pt x="282" y="158"/>
                    </a:lnTo>
                    <a:lnTo>
                      <a:pt x="284" y="142"/>
                    </a:lnTo>
                    <a:lnTo>
                      <a:pt x="284" y="142"/>
                    </a:lnTo>
                    <a:lnTo>
                      <a:pt x="284" y="130"/>
                    </a:lnTo>
                    <a:lnTo>
                      <a:pt x="282" y="118"/>
                    </a:lnTo>
                    <a:lnTo>
                      <a:pt x="278" y="108"/>
                    </a:lnTo>
                    <a:lnTo>
                      <a:pt x="272" y="96"/>
                    </a:lnTo>
                    <a:lnTo>
                      <a:pt x="264" y="86"/>
                    </a:lnTo>
                    <a:lnTo>
                      <a:pt x="256" y="76"/>
                    </a:lnTo>
                    <a:lnTo>
                      <a:pt x="236" y="56"/>
                    </a:lnTo>
                    <a:lnTo>
                      <a:pt x="214" y="40"/>
                    </a:lnTo>
                    <a:lnTo>
                      <a:pt x="190" y="26"/>
                    </a:lnTo>
                    <a:lnTo>
                      <a:pt x="170" y="16"/>
                    </a:lnTo>
                    <a:lnTo>
                      <a:pt x="154" y="10"/>
                    </a:lnTo>
                    <a:lnTo>
                      <a:pt x="154" y="1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0" name="Google Shape;3430;p76"/>
              <p:cNvSpPr/>
              <p:nvPr/>
            </p:nvSpPr>
            <p:spPr>
              <a:xfrm>
                <a:off x="8715375" y="1885950"/>
                <a:ext cx="130175" cy="111125"/>
              </a:xfrm>
              <a:custGeom>
                <a:avLst/>
                <a:gdLst/>
                <a:ahLst/>
                <a:cxnLst/>
                <a:rect l="l" t="t" r="r" b="b"/>
                <a:pathLst>
                  <a:path w="82" h="70" extrusionOk="0">
                    <a:moveTo>
                      <a:pt x="76" y="2"/>
                    </a:moveTo>
                    <a:lnTo>
                      <a:pt x="76" y="2"/>
                    </a:lnTo>
                    <a:lnTo>
                      <a:pt x="72" y="0"/>
                    </a:lnTo>
                    <a:lnTo>
                      <a:pt x="66" y="0"/>
                    </a:lnTo>
                    <a:lnTo>
                      <a:pt x="54" y="0"/>
                    </a:lnTo>
                    <a:lnTo>
                      <a:pt x="38" y="2"/>
                    </a:lnTo>
                    <a:lnTo>
                      <a:pt x="0" y="60"/>
                    </a:lnTo>
                    <a:lnTo>
                      <a:pt x="0" y="60"/>
                    </a:lnTo>
                    <a:lnTo>
                      <a:pt x="8" y="66"/>
                    </a:lnTo>
                    <a:lnTo>
                      <a:pt x="16" y="68"/>
                    </a:lnTo>
                    <a:lnTo>
                      <a:pt x="24" y="70"/>
                    </a:lnTo>
                    <a:lnTo>
                      <a:pt x="32" y="70"/>
                    </a:lnTo>
                    <a:lnTo>
                      <a:pt x="40" y="66"/>
                    </a:lnTo>
                    <a:lnTo>
                      <a:pt x="48" y="62"/>
                    </a:lnTo>
                    <a:lnTo>
                      <a:pt x="62" y="52"/>
                    </a:lnTo>
                    <a:lnTo>
                      <a:pt x="74" y="38"/>
                    </a:lnTo>
                    <a:lnTo>
                      <a:pt x="80" y="22"/>
                    </a:lnTo>
                    <a:lnTo>
                      <a:pt x="82" y="16"/>
                    </a:lnTo>
                    <a:lnTo>
                      <a:pt x="82" y="10"/>
                    </a:lnTo>
                    <a:lnTo>
                      <a:pt x="80" y="6"/>
                    </a:lnTo>
                    <a:lnTo>
                      <a:pt x="76" y="2"/>
                    </a:lnTo>
                    <a:lnTo>
                      <a:pt x="76" y="2"/>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1" name="Google Shape;3431;p76"/>
              <p:cNvSpPr/>
              <p:nvPr/>
            </p:nvSpPr>
            <p:spPr>
              <a:xfrm>
                <a:off x="7807325" y="3587750"/>
                <a:ext cx="552450" cy="1625600"/>
              </a:xfrm>
              <a:custGeom>
                <a:avLst/>
                <a:gdLst/>
                <a:ahLst/>
                <a:cxnLst/>
                <a:rect l="l" t="t" r="r" b="b"/>
                <a:pathLst>
                  <a:path w="348" h="1024" extrusionOk="0">
                    <a:moveTo>
                      <a:pt x="90" y="82"/>
                    </a:moveTo>
                    <a:lnTo>
                      <a:pt x="90" y="82"/>
                    </a:lnTo>
                    <a:lnTo>
                      <a:pt x="74" y="84"/>
                    </a:lnTo>
                    <a:lnTo>
                      <a:pt x="60" y="88"/>
                    </a:lnTo>
                    <a:lnTo>
                      <a:pt x="48" y="96"/>
                    </a:lnTo>
                    <a:lnTo>
                      <a:pt x="38" y="104"/>
                    </a:lnTo>
                    <a:lnTo>
                      <a:pt x="28" y="116"/>
                    </a:lnTo>
                    <a:lnTo>
                      <a:pt x="22" y="126"/>
                    </a:lnTo>
                    <a:lnTo>
                      <a:pt x="16" y="138"/>
                    </a:lnTo>
                    <a:lnTo>
                      <a:pt x="10" y="150"/>
                    </a:lnTo>
                    <a:lnTo>
                      <a:pt x="4" y="174"/>
                    </a:lnTo>
                    <a:lnTo>
                      <a:pt x="0" y="196"/>
                    </a:lnTo>
                    <a:lnTo>
                      <a:pt x="0" y="216"/>
                    </a:lnTo>
                    <a:lnTo>
                      <a:pt x="0" y="216"/>
                    </a:lnTo>
                    <a:lnTo>
                      <a:pt x="0" y="232"/>
                    </a:lnTo>
                    <a:lnTo>
                      <a:pt x="4" y="262"/>
                    </a:lnTo>
                    <a:lnTo>
                      <a:pt x="20" y="356"/>
                    </a:lnTo>
                    <a:lnTo>
                      <a:pt x="70" y="622"/>
                    </a:lnTo>
                    <a:lnTo>
                      <a:pt x="140" y="998"/>
                    </a:lnTo>
                    <a:lnTo>
                      <a:pt x="272" y="1024"/>
                    </a:lnTo>
                    <a:lnTo>
                      <a:pt x="272" y="1024"/>
                    </a:lnTo>
                    <a:lnTo>
                      <a:pt x="270" y="976"/>
                    </a:lnTo>
                    <a:lnTo>
                      <a:pt x="266" y="926"/>
                    </a:lnTo>
                    <a:lnTo>
                      <a:pt x="256" y="820"/>
                    </a:lnTo>
                    <a:lnTo>
                      <a:pt x="248" y="718"/>
                    </a:lnTo>
                    <a:lnTo>
                      <a:pt x="244" y="674"/>
                    </a:lnTo>
                    <a:lnTo>
                      <a:pt x="244" y="636"/>
                    </a:lnTo>
                    <a:lnTo>
                      <a:pt x="244" y="636"/>
                    </a:lnTo>
                    <a:lnTo>
                      <a:pt x="244" y="568"/>
                    </a:lnTo>
                    <a:lnTo>
                      <a:pt x="242" y="508"/>
                    </a:lnTo>
                    <a:lnTo>
                      <a:pt x="238" y="454"/>
                    </a:lnTo>
                    <a:lnTo>
                      <a:pt x="234" y="406"/>
                    </a:lnTo>
                    <a:lnTo>
                      <a:pt x="228" y="364"/>
                    </a:lnTo>
                    <a:lnTo>
                      <a:pt x="222" y="328"/>
                    </a:lnTo>
                    <a:lnTo>
                      <a:pt x="214" y="298"/>
                    </a:lnTo>
                    <a:lnTo>
                      <a:pt x="208" y="272"/>
                    </a:lnTo>
                    <a:lnTo>
                      <a:pt x="200" y="250"/>
                    </a:lnTo>
                    <a:lnTo>
                      <a:pt x="194" y="232"/>
                    </a:lnTo>
                    <a:lnTo>
                      <a:pt x="182" y="208"/>
                    </a:lnTo>
                    <a:lnTo>
                      <a:pt x="172" y="196"/>
                    </a:lnTo>
                    <a:lnTo>
                      <a:pt x="170" y="192"/>
                    </a:lnTo>
                    <a:lnTo>
                      <a:pt x="170" y="192"/>
                    </a:lnTo>
                    <a:lnTo>
                      <a:pt x="200" y="166"/>
                    </a:lnTo>
                    <a:lnTo>
                      <a:pt x="232" y="140"/>
                    </a:lnTo>
                    <a:lnTo>
                      <a:pt x="266" y="110"/>
                    </a:lnTo>
                    <a:lnTo>
                      <a:pt x="300" y="78"/>
                    </a:lnTo>
                    <a:lnTo>
                      <a:pt x="328" y="46"/>
                    </a:lnTo>
                    <a:lnTo>
                      <a:pt x="338" y="32"/>
                    </a:lnTo>
                    <a:lnTo>
                      <a:pt x="344" y="20"/>
                    </a:lnTo>
                    <a:lnTo>
                      <a:pt x="348" y="10"/>
                    </a:lnTo>
                    <a:lnTo>
                      <a:pt x="348" y="6"/>
                    </a:lnTo>
                    <a:lnTo>
                      <a:pt x="346" y="4"/>
                    </a:lnTo>
                    <a:lnTo>
                      <a:pt x="346" y="4"/>
                    </a:lnTo>
                    <a:lnTo>
                      <a:pt x="342" y="0"/>
                    </a:lnTo>
                    <a:lnTo>
                      <a:pt x="332" y="2"/>
                    </a:lnTo>
                    <a:lnTo>
                      <a:pt x="302" y="8"/>
                    </a:lnTo>
                    <a:lnTo>
                      <a:pt x="262" y="20"/>
                    </a:lnTo>
                    <a:lnTo>
                      <a:pt x="218" y="34"/>
                    </a:lnTo>
                    <a:lnTo>
                      <a:pt x="134" y="66"/>
                    </a:lnTo>
                    <a:lnTo>
                      <a:pt x="104" y="76"/>
                    </a:lnTo>
                    <a:lnTo>
                      <a:pt x="90" y="8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2" name="Google Shape;3432;p76"/>
              <p:cNvSpPr/>
              <p:nvPr/>
            </p:nvSpPr>
            <p:spPr>
              <a:xfrm>
                <a:off x="7807325" y="3587750"/>
                <a:ext cx="552450" cy="1625600"/>
              </a:xfrm>
              <a:custGeom>
                <a:avLst/>
                <a:gdLst/>
                <a:ahLst/>
                <a:cxnLst/>
                <a:rect l="l" t="t" r="r" b="b"/>
                <a:pathLst>
                  <a:path w="348" h="1024" extrusionOk="0">
                    <a:moveTo>
                      <a:pt x="90" y="82"/>
                    </a:moveTo>
                    <a:lnTo>
                      <a:pt x="90" y="82"/>
                    </a:lnTo>
                    <a:lnTo>
                      <a:pt x="74" y="84"/>
                    </a:lnTo>
                    <a:lnTo>
                      <a:pt x="60" y="88"/>
                    </a:lnTo>
                    <a:lnTo>
                      <a:pt x="48" y="96"/>
                    </a:lnTo>
                    <a:lnTo>
                      <a:pt x="38" y="104"/>
                    </a:lnTo>
                    <a:lnTo>
                      <a:pt x="28" y="116"/>
                    </a:lnTo>
                    <a:lnTo>
                      <a:pt x="22" y="126"/>
                    </a:lnTo>
                    <a:lnTo>
                      <a:pt x="16" y="138"/>
                    </a:lnTo>
                    <a:lnTo>
                      <a:pt x="10" y="150"/>
                    </a:lnTo>
                    <a:lnTo>
                      <a:pt x="4" y="174"/>
                    </a:lnTo>
                    <a:lnTo>
                      <a:pt x="0" y="196"/>
                    </a:lnTo>
                    <a:lnTo>
                      <a:pt x="0" y="216"/>
                    </a:lnTo>
                    <a:lnTo>
                      <a:pt x="0" y="216"/>
                    </a:lnTo>
                    <a:lnTo>
                      <a:pt x="0" y="232"/>
                    </a:lnTo>
                    <a:lnTo>
                      <a:pt x="4" y="262"/>
                    </a:lnTo>
                    <a:lnTo>
                      <a:pt x="20" y="356"/>
                    </a:lnTo>
                    <a:lnTo>
                      <a:pt x="70" y="622"/>
                    </a:lnTo>
                    <a:lnTo>
                      <a:pt x="140" y="998"/>
                    </a:lnTo>
                    <a:lnTo>
                      <a:pt x="272" y="1024"/>
                    </a:lnTo>
                    <a:lnTo>
                      <a:pt x="272" y="1024"/>
                    </a:lnTo>
                    <a:lnTo>
                      <a:pt x="270" y="976"/>
                    </a:lnTo>
                    <a:lnTo>
                      <a:pt x="266" y="926"/>
                    </a:lnTo>
                    <a:lnTo>
                      <a:pt x="256" y="820"/>
                    </a:lnTo>
                    <a:lnTo>
                      <a:pt x="248" y="718"/>
                    </a:lnTo>
                    <a:lnTo>
                      <a:pt x="244" y="674"/>
                    </a:lnTo>
                    <a:lnTo>
                      <a:pt x="244" y="636"/>
                    </a:lnTo>
                    <a:lnTo>
                      <a:pt x="244" y="636"/>
                    </a:lnTo>
                    <a:lnTo>
                      <a:pt x="244" y="568"/>
                    </a:lnTo>
                    <a:lnTo>
                      <a:pt x="242" y="508"/>
                    </a:lnTo>
                    <a:lnTo>
                      <a:pt x="238" y="454"/>
                    </a:lnTo>
                    <a:lnTo>
                      <a:pt x="234" y="406"/>
                    </a:lnTo>
                    <a:lnTo>
                      <a:pt x="228" y="364"/>
                    </a:lnTo>
                    <a:lnTo>
                      <a:pt x="222" y="328"/>
                    </a:lnTo>
                    <a:lnTo>
                      <a:pt x="214" y="298"/>
                    </a:lnTo>
                    <a:lnTo>
                      <a:pt x="208" y="272"/>
                    </a:lnTo>
                    <a:lnTo>
                      <a:pt x="200" y="250"/>
                    </a:lnTo>
                    <a:lnTo>
                      <a:pt x="194" y="232"/>
                    </a:lnTo>
                    <a:lnTo>
                      <a:pt x="182" y="208"/>
                    </a:lnTo>
                    <a:lnTo>
                      <a:pt x="172" y="196"/>
                    </a:lnTo>
                    <a:lnTo>
                      <a:pt x="170" y="192"/>
                    </a:lnTo>
                    <a:lnTo>
                      <a:pt x="170" y="192"/>
                    </a:lnTo>
                    <a:lnTo>
                      <a:pt x="200" y="166"/>
                    </a:lnTo>
                    <a:lnTo>
                      <a:pt x="232" y="140"/>
                    </a:lnTo>
                    <a:lnTo>
                      <a:pt x="266" y="110"/>
                    </a:lnTo>
                    <a:lnTo>
                      <a:pt x="300" y="78"/>
                    </a:lnTo>
                    <a:lnTo>
                      <a:pt x="328" y="46"/>
                    </a:lnTo>
                    <a:lnTo>
                      <a:pt x="338" y="32"/>
                    </a:lnTo>
                    <a:lnTo>
                      <a:pt x="344" y="20"/>
                    </a:lnTo>
                    <a:lnTo>
                      <a:pt x="348" y="10"/>
                    </a:lnTo>
                    <a:lnTo>
                      <a:pt x="348" y="6"/>
                    </a:lnTo>
                    <a:lnTo>
                      <a:pt x="346" y="4"/>
                    </a:lnTo>
                    <a:lnTo>
                      <a:pt x="346" y="4"/>
                    </a:lnTo>
                    <a:lnTo>
                      <a:pt x="342" y="0"/>
                    </a:lnTo>
                    <a:lnTo>
                      <a:pt x="332" y="2"/>
                    </a:lnTo>
                    <a:lnTo>
                      <a:pt x="302" y="8"/>
                    </a:lnTo>
                    <a:lnTo>
                      <a:pt x="262" y="20"/>
                    </a:lnTo>
                    <a:lnTo>
                      <a:pt x="218" y="34"/>
                    </a:lnTo>
                    <a:lnTo>
                      <a:pt x="134" y="66"/>
                    </a:lnTo>
                    <a:lnTo>
                      <a:pt x="104" y="76"/>
                    </a:lnTo>
                    <a:lnTo>
                      <a:pt x="90"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3" name="Google Shape;3433;p76"/>
              <p:cNvSpPr/>
              <p:nvPr/>
            </p:nvSpPr>
            <p:spPr>
              <a:xfrm>
                <a:off x="7832725" y="3689350"/>
                <a:ext cx="1168400" cy="311150"/>
              </a:xfrm>
              <a:custGeom>
                <a:avLst/>
                <a:gdLst/>
                <a:ahLst/>
                <a:cxnLst/>
                <a:rect l="l" t="t" r="r" b="b"/>
                <a:pathLst>
                  <a:path w="736" h="196" extrusionOk="0">
                    <a:moveTo>
                      <a:pt x="88" y="0"/>
                    </a:moveTo>
                    <a:lnTo>
                      <a:pt x="88" y="0"/>
                    </a:lnTo>
                    <a:lnTo>
                      <a:pt x="66" y="2"/>
                    </a:lnTo>
                    <a:lnTo>
                      <a:pt x="46" y="8"/>
                    </a:lnTo>
                    <a:lnTo>
                      <a:pt x="30" y="16"/>
                    </a:lnTo>
                    <a:lnTo>
                      <a:pt x="20" y="28"/>
                    </a:lnTo>
                    <a:lnTo>
                      <a:pt x="10" y="40"/>
                    </a:lnTo>
                    <a:lnTo>
                      <a:pt x="4" y="54"/>
                    </a:lnTo>
                    <a:lnTo>
                      <a:pt x="2" y="68"/>
                    </a:lnTo>
                    <a:lnTo>
                      <a:pt x="0" y="84"/>
                    </a:lnTo>
                    <a:lnTo>
                      <a:pt x="2" y="102"/>
                    </a:lnTo>
                    <a:lnTo>
                      <a:pt x="6" y="118"/>
                    </a:lnTo>
                    <a:lnTo>
                      <a:pt x="12" y="134"/>
                    </a:lnTo>
                    <a:lnTo>
                      <a:pt x="18" y="150"/>
                    </a:lnTo>
                    <a:lnTo>
                      <a:pt x="26" y="164"/>
                    </a:lnTo>
                    <a:lnTo>
                      <a:pt x="36" y="176"/>
                    </a:lnTo>
                    <a:lnTo>
                      <a:pt x="46" y="188"/>
                    </a:lnTo>
                    <a:lnTo>
                      <a:pt x="58" y="196"/>
                    </a:lnTo>
                    <a:lnTo>
                      <a:pt x="736" y="100"/>
                    </a:lnTo>
                    <a:lnTo>
                      <a:pt x="736" y="100"/>
                    </a:lnTo>
                    <a:lnTo>
                      <a:pt x="654" y="82"/>
                    </a:lnTo>
                    <a:lnTo>
                      <a:pt x="466" y="46"/>
                    </a:lnTo>
                    <a:lnTo>
                      <a:pt x="356" y="28"/>
                    </a:lnTo>
                    <a:lnTo>
                      <a:pt x="250" y="12"/>
                    </a:lnTo>
                    <a:lnTo>
                      <a:pt x="202" y="6"/>
                    </a:lnTo>
                    <a:lnTo>
                      <a:pt x="158" y="2"/>
                    </a:lnTo>
                    <a:lnTo>
                      <a:pt x="120" y="0"/>
                    </a:lnTo>
                    <a:lnTo>
                      <a:pt x="88"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4" name="Google Shape;3434;p76"/>
              <p:cNvSpPr/>
              <p:nvPr/>
            </p:nvSpPr>
            <p:spPr>
              <a:xfrm>
                <a:off x="7832725" y="3689350"/>
                <a:ext cx="1168400" cy="311150"/>
              </a:xfrm>
              <a:custGeom>
                <a:avLst/>
                <a:gdLst/>
                <a:ahLst/>
                <a:cxnLst/>
                <a:rect l="l" t="t" r="r" b="b"/>
                <a:pathLst>
                  <a:path w="736" h="196" extrusionOk="0">
                    <a:moveTo>
                      <a:pt x="88" y="0"/>
                    </a:moveTo>
                    <a:lnTo>
                      <a:pt x="88" y="0"/>
                    </a:lnTo>
                    <a:lnTo>
                      <a:pt x="66" y="2"/>
                    </a:lnTo>
                    <a:lnTo>
                      <a:pt x="46" y="8"/>
                    </a:lnTo>
                    <a:lnTo>
                      <a:pt x="30" y="16"/>
                    </a:lnTo>
                    <a:lnTo>
                      <a:pt x="20" y="28"/>
                    </a:lnTo>
                    <a:lnTo>
                      <a:pt x="10" y="40"/>
                    </a:lnTo>
                    <a:lnTo>
                      <a:pt x="4" y="54"/>
                    </a:lnTo>
                    <a:lnTo>
                      <a:pt x="2" y="68"/>
                    </a:lnTo>
                    <a:lnTo>
                      <a:pt x="0" y="84"/>
                    </a:lnTo>
                    <a:lnTo>
                      <a:pt x="2" y="102"/>
                    </a:lnTo>
                    <a:lnTo>
                      <a:pt x="6" y="118"/>
                    </a:lnTo>
                    <a:lnTo>
                      <a:pt x="12" y="134"/>
                    </a:lnTo>
                    <a:lnTo>
                      <a:pt x="18" y="150"/>
                    </a:lnTo>
                    <a:lnTo>
                      <a:pt x="26" y="164"/>
                    </a:lnTo>
                    <a:lnTo>
                      <a:pt x="36" y="176"/>
                    </a:lnTo>
                    <a:lnTo>
                      <a:pt x="46" y="188"/>
                    </a:lnTo>
                    <a:lnTo>
                      <a:pt x="58" y="196"/>
                    </a:lnTo>
                    <a:lnTo>
                      <a:pt x="736" y="100"/>
                    </a:lnTo>
                    <a:lnTo>
                      <a:pt x="736" y="100"/>
                    </a:lnTo>
                    <a:lnTo>
                      <a:pt x="654" y="82"/>
                    </a:lnTo>
                    <a:lnTo>
                      <a:pt x="466" y="46"/>
                    </a:lnTo>
                    <a:lnTo>
                      <a:pt x="356" y="28"/>
                    </a:lnTo>
                    <a:lnTo>
                      <a:pt x="250" y="12"/>
                    </a:lnTo>
                    <a:lnTo>
                      <a:pt x="202" y="6"/>
                    </a:lnTo>
                    <a:lnTo>
                      <a:pt x="158" y="2"/>
                    </a:lnTo>
                    <a:lnTo>
                      <a:pt x="120" y="0"/>
                    </a:lnTo>
                    <a:lnTo>
                      <a:pt x="8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5" name="Google Shape;3435;p76"/>
              <p:cNvSpPr/>
              <p:nvPr/>
            </p:nvSpPr>
            <p:spPr>
              <a:xfrm>
                <a:off x="7750175" y="3432175"/>
                <a:ext cx="1390650" cy="419100"/>
              </a:xfrm>
              <a:custGeom>
                <a:avLst/>
                <a:gdLst/>
                <a:ahLst/>
                <a:cxnLst/>
                <a:rect l="l" t="t" r="r" b="b"/>
                <a:pathLst>
                  <a:path w="876" h="264" extrusionOk="0">
                    <a:moveTo>
                      <a:pt x="508" y="2"/>
                    </a:moveTo>
                    <a:lnTo>
                      <a:pt x="508" y="2"/>
                    </a:lnTo>
                    <a:lnTo>
                      <a:pt x="456" y="0"/>
                    </a:lnTo>
                    <a:lnTo>
                      <a:pt x="334" y="0"/>
                    </a:lnTo>
                    <a:lnTo>
                      <a:pt x="260" y="2"/>
                    </a:lnTo>
                    <a:lnTo>
                      <a:pt x="188" y="4"/>
                    </a:lnTo>
                    <a:lnTo>
                      <a:pt x="122" y="8"/>
                    </a:lnTo>
                    <a:lnTo>
                      <a:pt x="66" y="14"/>
                    </a:lnTo>
                    <a:lnTo>
                      <a:pt x="66" y="14"/>
                    </a:lnTo>
                    <a:lnTo>
                      <a:pt x="46" y="18"/>
                    </a:lnTo>
                    <a:lnTo>
                      <a:pt x="30" y="24"/>
                    </a:lnTo>
                    <a:lnTo>
                      <a:pt x="16" y="32"/>
                    </a:lnTo>
                    <a:lnTo>
                      <a:pt x="8" y="42"/>
                    </a:lnTo>
                    <a:lnTo>
                      <a:pt x="2" y="52"/>
                    </a:lnTo>
                    <a:lnTo>
                      <a:pt x="0" y="64"/>
                    </a:lnTo>
                    <a:lnTo>
                      <a:pt x="0" y="76"/>
                    </a:lnTo>
                    <a:lnTo>
                      <a:pt x="2" y="90"/>
                    </a:lnTo>
                    <a:lnTo>
                      <a:pt x="4" y="102"/>
                    </a:lnTo>
                    <a:lnTo>
                      <a:pt x="10" y="114"/>
                    </a:lnTo>
                    <a:lnTo>
                      <a:pt x="22" y="138"/>
                    </a:lnTo>
                    <a:lnTo>
                      <a:pt x="36" y="158"/>
                    </a:lnTo>
                    <a:lnTo>
                      <a:pt x="48" y="172"/>
                    </a:lnTo>
                    <a:lnTo>
                      <a:pt x="48" y="172"/>
                    </a:lnTo>
                    <a:lnTo>
                      <a:pt x="148" y="188"/>
                    </a:lnTo>
                    <a:lnTo>
                      <a:pt x="376" y="220"/>
                    </a:lnTo>
                    <a:lnTo>
                      <a:pt x="502" y="238"/>
                    </a:lnTo>
                    <a:lnTo>
                      <a:pt x="620" y="252"/>
                    </a:lnTo>
                    <a:lnTo>
                      <a:pt x="714" y="262"/>
                    </a:lnTo>
                    <a:lnTo>
                      <a:pt x="750" y="264"/>
                    </a:lnTo>
                    <a:lnTo>
                      <a:pt x="774" y="264"/>
                    </a:lnTo>
                    <a:lnTo>
                      <a:pt x="774" y="264"/>
                    </a:lnTo>
                    <a:lnTo>
                      <a:pt x="784" y="262"/>
                    </a:lnTo>
                    <a:lnTo>
                      <a:pt x="794" y="260"/>
                    </a:lnTo>
                    <a:lnTo>
                      <a:pt x="814" y="252"/>
                    </a:lnTo>
                    <a:lnTo>
                      <a:pt x="828" y="240"/>
                    </a:lnTo>
                    <a:lnTo>
                      <a:pt x="842" y="226"/>
                    </a:lnTo>
                    <a:lnTo>
                      <a:pt x="852" y="210"/>
                    </a:lnTo>
                    <a:lnTo>
                      <a:pt x="860" y="190"/>
                    </a:lnTo>
                    <a:lnTo>
                      <a:pt x="866" y="172"/>
                    </a:lnTo>
                    <a:lnTo>
                      <a:pt x="870" y="152"/>
                    </a:lnTo>
                    <a:lnTo>
                      <a:pt x="874" y="132"/>
                    </a:lnTo>
                    <a:lnTo>
                      <a:pt x="876" y="112"/>
                    </a:lnTo>
                    <a:lnTo>
                      <a:pt x="876" y="78"/>
                    </a:lnTo>
                    <a:lnTo>
                      <a:pt x="876" y="46"/>
                    </a:lnTo>
                    <a:lnTo>
                      <a:pt x="508" y="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6" name="Google Shape;3436;p76"/>
              <p:cNvSpPr/>
              <p:nvPr/>
            </p:nvSpPr>
            <p:spPr>
              <a:xfrm>
                <a:off x="7750175" y="3432175"/>
                <a:ext cx="1390650" cy="419100"/>
              </a:xfrm>
              <a:custGeom>
                <a:avLst/>
                <a:gdLst/>
                <a:ahLst/>
                <a:cxnLst/>
                <a:rect l="l" t="t" r="r" b="b"/>
                <a:pathLst>
                  <a:path w="876" h="264" extrusionOk="0">
                    <a:moveTo>
                      <a:pt x="508" y="2"/>
                    </a:moveTo>
                    <a:lnTo>
                      <a:pt x="508" y="2"/>
                    </a:lnTo>
                    <a:lnTo>
                      <a:pt x="456" y="0"/>
                    </a:lnTo>
                    <a:lnTo>
                      <a:pt x="334" y="0"/>
                    </a:lnTo>
                    <a:lnTo>
                      <a:pt x="260" y="2"/>
                    </a:lnTo>
                    <a:lnTo>
                      <a:pt x="188" y="4"/>
                    </a:lnTo>
                    <a:lnTo>
                      <a:pt x="122" y="8"/>
                    </a:lnTo>
                    <a:lnTo>
                      <a:pt x="66" y="14"/>
                    </a:lnTo>
                    <a:lnTo>
                      <a:pt x="66" y="14"/>
                    </a:lnTo>
                    <a:lnTo>
                      <a:pt x="46" y="18"/>
                    </a:lnTo>
                    <a:lnTo>
                      <a:pt x="30" y="24"/>
                    </a:lnTo>
                    <a:lnTo>
                      <a:pt x="16" y="32"/>
                    </a:lnTo>
                    <a:lnTo>
                      <a:pt x="8" y="42"/>
                    </a:lnTo>
                    <a:lnTo>
                      <a:pt x="2" y="52"/>
                    </a:lnTo>
                    <a:lnTo>
                      <a:pt x="0" y="64"/>
                    </a:lnTo>
                    <a:lnTo>
                      <a:pt x="0" y="76"/>
                    </a:lnTo>
                    <a:lnTo>
                      <a:pt x="2" y="90"/>
                    </a:lnTo>
                    <a:lnTo>
                      <a:pt x="4" y="102"/>
                    </a:lnTo>
                    <a:lnTo>
                      <a:pt x="10" y="114"/>
                    </a:lnTo>
                    <a:lnTo>
                      <a:pt x="22" y="138"/>
                    </a:lnTo>
                    <a:lnTo>
                      <a:pt x="36" y="158"/>
                    </a:lnTo>
                    <a:lnTo>
                      <a:pt x="48" y="172"/>
                    </a:lnTo>
                    <a:lnTo>
                      <a:pt x="48" y="172"/>
                    </a:lnTo>
                    <a:lnTo>
                      <a:pt x="148" y="188"/>
                    </a:lnTo>
                    <a:lnTo>
                      <a:pt x="376" y="220"/>
                    </a:lnTo>
                    <a:lnTo>
                      <a:pt x="502" y="238"/>
                    </a:lnTo>
                    <a:lnTo>
                      <a:pt x="620" y="252"/>
                    </a:lnTo>
                    <a:lnTo>
                      <a:pt x="714" y="262"/>
                    </a:lnTo>
                    <a:lnTo>
                      <a:pt x="750" y="264"/>
                    </a:lnTo>
                    <a:lnTo>
                      <a:pt x="774" y="264"/>
                    </a:lnTo>
                    <a:lnTo>
                      <a:pt x="774" y="264"/>
                    </a:lnTo>
                    <a:lnTo>
                      <a:pt x="784" y="262"/>
                    </a:lnTo>
                    <a:lnTo>
                      <a:pt x="794" y="260"/>
                    </a:lnTo>
                    <a:lnTo>
                      <a:pt x="814" y="252"/>
                    </a:lnTo>
                    <a:lnTo>
                      <a:pt x="828" y="240"/>
                    </a:lnTo>
                    <a:lnTo>
                      <a:pt x="842" y="226"/>
                    </a:lnTo>
                    <a:lnTo>
                      <a:pt x="852" y="210"/>
                    </a:lnTo>
                    <a:lnTo>
                      <a:pt x="860" y="190"/>
                    </a:lnTo>
                    <a:lnTo>
                      <a:pt x="866" y="172"/>
                    </a:lnTo>
                    <a:lnTo>
                      <a:pt x="870" y="152"/>
                    </a:lnTo>
                    <a:lnTo>
                      <a:pt x="874" y="132"/>
                    </a:lnTo>
                    <a:lnTo>
                      <a:pt x="876" y="112"/>
                    </a:lnTo>
                    <a:lnTo>
                      <a:pt x="876" y="78"/>
                    </a:lnTo>
                    <a:lnTo>
                      <a:pt x="876" y="46"/>
                    </a:lnTo>
                    <a:lnTo>
                      <a:pt x="508"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7" name="Google Shape;3437;p76"/>
              <p:cNvSpPr/>
              <p:nvPr/>
            </p:nvSpPr>
            <p:spPr>
              <a:xfrm>
                <a:off x="7445375" y="3425825"/>
                <a:ext cx="520700" cy="1651000"/>
              </a:xfrm>
              <a:custGeom>
                <a:avLst/>
                <a:gdLst/>
                <a:ahLst/>
                <a:cxnLst/>
                <a:rect l="l" t="t" r="r" b="b"/>
                <a:pathLst>
                  <a:path w="328" h="1040" extrusionOk="0">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40"/>
                    </a:lnTo>
                    <a:lnTo>
                      <a:pt x="326" y="214"/>
                    </a:lnTo>
                    <a:lnTo>
                      <a:pt x="322" y="192"/>
                    </a:lnTo>
                    <a:lnTo>
                      <a:pt x="320" y="172"/>
                    </a:lnTo>
                    <a:lnTo>
                      <a:pt x="312" y="148"/>
                    </a:lnTo>
                    <a:lnTo>
                      <a:pt x="310" y="142"/>
                    </a:lnTo>
                    <a:lnTo>
                      <a:pt x="310" y="142"/>
                    </a:lnTo>
                    <a:lnTo>
                      <a:pt x="260" y="98"/>
                    </a:lnTo>
                    <a:lnTo>
                      <a:pt x="214" y="52"/>
                    </a:lnTo>
                    <a:lnTo>
                      <a:pt x="188" y="26"/>
                    </a:lnTo>
                    <a:lnTo>
                      <a:pt x="164"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8" name="Google Shape;3438;p76"/>
              <p:cNvSpPr/>
              <p:nvPr/>
            </p:nvSpPr>
            <p:spPr>
              <a:xfrm>
                <a:off x="7445375" y="3425825"/>
                <a:ext cx="520700" cy="1651000"/>
              </a:xfrm>
              <a:custGeom>
                <a:avLst/>
                <a:gdLst/>
                <a:ahLst/>
                <a:cxnLst/>
                <a:rect l="l" t="t" r="r" b="b"/>
                <a:pathLst>
                  <a:path w="328" h="1040" extrusionOk="0">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40"/>
                    </a:lnTo>
                    <a:lnTo>
                      <a:pt x="326" y="214"/>
                    </a:lnTo>
                    <a:lnTo>
                      <a:pt x="322" y="192"/>
                    </a:lnTo>
                    <a:lnTo>
                      <a:pt x="320" y="172"/>
                    </a:lnTo>
                    <a:lnTo>
                      <a:pt x="312" y="148"/>
                    </a:lnTo>
                    <a:lnTo>
                      <a:pt x="310" y="142"/>
                    </a:lnTo>
                    <a:lnTo>
                      <a:pt x="310" y="142"/>
                    </a:lnTo>
                    <a:lnTo>
                      <a:pt x="260" y="98"/>
                    </a:lnTo>
                    <a:lnTo>
                      <a:pt x="214" y="52"/>
                    </a:lnTo>
                    <a:lnTo>
                      <a:pt x="188" y="26"/>
                    </a:lnTo>
                    <a:lnTo>
                      <a:pt x="1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9" name="Google Shape;3439;p76"/>
              <p:cNvSpPr/>
              <p:nvPr/>
            </p:nvSpPr>
            <p:spPr>
              <a:xfrm>
                <a:off x="7769225" y="3432175"/>
                <a:ext cx="1371600" cy="419100"/>
              </a:xfrm>
              <a:custGeom>
                <a:avLst/>
                <a:gdLst/>
                <a:ahLst/>
                <a:cxnLst/>
                <a:rect l="l" t="t" r="r" b="b"/>
                <a:pathLst>
                  <a:path w="864" h="264" extrusionOk="0">
                    <a:moveTo>
                      <a:pt x="372" y="0"/>
                    </a:moveTo>
                    <a:lnTo>
                      <a:pt x="372" y="0"/>
                    </a:lnTo>
                    <a:lnTo>
                      <a:pt x="290" y="0"/>
                    </a:lnTo>
                    <a:lnTo>
                      <a:pt x="202" y="2"/>
                    </a:lnTo>
                    <a:lnTo>
                      <a:pt x="120" y="6"/>
                    </a:lnTo>
                    <a:lnTo>
                      <a:pt x="86" y="10"/>
                    </a:lnTo>
                    <a:lnTo>
                      <a:pt x="54" y="14"/>
                    </a:lnTo>
                    <a:lnTo>
                      <a:pt x="54" y="14"/>
                    </a:lnTo>
                    <a:lnTo>
                      <a:pt x="36" y="18"/>
                    </a:lnTo>
                    <a:lnTo>
                      <a:pt x="20" y="22"/>
                    </a:lnTo>
                    <a:lnTo>
                      <a:pt x="8" y="30"/>
                    </a:lnTo>
                    <a:lnTo>
                      <a:pt x="0" y="38"/>
                    </a:lnTo>
                    <a:lnTo>
                      <a:pt x="0" y="38"/>
                    </a:lnTo>
                    <a:lnTo>
                      <a:pt x="38" y="76"/>
                    </a:lnTo>
                    <a:lnTo>
                      <a:pt x="72" y="108"/>
                    </a:lnTo>
                    <a:lnTo>
                      <a:pt x="106" y="138"/>
                    </a:lnTo>
                    <a:lnTo>
                      <a:pt x="106" y="138"/>
                    </a:lnTo>
                    <a:lnTo>
                      <a:pt x="110" y="148"/>
                    </a:lnTo>
                    <a:lnTo>
                      <a:pt x="114" y="164"/>
                    </a:lnTo>
                    <a:lnTo>
                      <a:pt x="118" y="184"/>
                    </a:lnTo>
                    <a:lnTo>
                      <a:pt x="118" y="184"/>
                    </a:lnTo>
                    <a:lnTo>
                      <a:pt x="272" y="208"/>
                    </a:lnTo>
                    <a:lnTo>
                      <a:pt x="458" y="234"/>
                    </a:lnTo>
                    <a:lnTo>
                      <a:pt x="632" y="256"/>
                    </a:lnTo>
                    <a:lnTo>
                      <a:pt x="700" y="262"/>
                    </a:lnTo>
                    <a:lnTo>
                      <a:pt x="750" y="264"/>
                    </a:lnTo>
                    <a:lnTo>
                      <a:pt x="750" y="264"/>
                    </a:lnTo>
                    <a:lnTo>
                      <a:pt x="762" y="264"/>
                    </a:lnTo>
                    <a:lnTo>
                      <a:pt x="762" y="264"/>
                    </a:lnTo>
                    <a:lnTo>
                      <a:pt x="778" y="262"/>
                    </a:lnTo>
                    <a:lnTo>
                      <a:pt x="792" y="256"/>
                    </a:lnTo>
                    <a:lnTo>
                      <a:pt x="804" y="250"/>
                    </a:lnTo>
                    <a:lnTo>
                      <a:pt x="816" y="240"/>
                    </a:lnTo>
                    <a:lnTo>
                      <a:pt x="826" y="230"/>
                    </a:lnTo>
                    <a:lnTo>
                      <a:pt x="834" y="218"/>
                    </a:lnTo>
                    <a:lnTo>
                      <a:pt x="842" y="206"/>
                    </a:lnTo>
                    <a:lnTo>
                      <a:pt x="848" y="192"/>
                    </a:lnTo>
                    <a:lnTo>
                      <a:pt x="856" y="164"/>
                    </a:lnTo>
                    <a:lnTo>
                      <a:pt x="862" y="134"/>
                    </a:lnTo>
                    <a:lnTo>
                      <a:pt x="864" y="106"/>
                    </a:lnTo>
                    <a:lnTo>
                      <a:pt x="864" y="82"/>
                    </a:lnTo>
                    <a:lnTo>
                      <a:pt x="864" y="82"/>
                    </a:lnTo>
                    <a:lnTo>
                      <a:pt x="864" y="56"/>
                    </a:lnTo>
                    <a:lnTo>
                      <a:pt x="864" y="46"/>
                    </a:lnTo>
                    <a:lnTo>
                      <a:pt x="862" y="46"/>
                    </a:lnTo>
                    <a:lnTo>
                      <a:pt x="496" y="2"/>
                    </a:lnTo>
                    <a:lnTo>
                      <a:pt x="496" y="2"/>
                    </a:lnTo>
                    <a:lnTo>
                      <a:pt x="446" y="0"/>
                    </a:lnTo>
                    <a:lnTo>
                      <a:pt x="446" y="0"/>
                    </a:lnTo>
                    <a:lnTo>
                      <a:pt x="372" y="0"/>
                    </a:lnTo>
                    <a:close/>
                  </a:path>
                </a:pathLst>
              </a:custGeom>
              <a:solidFill>
                <a:srgbClr val="2828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0" name="Google Shape;3440;p76"/>
              <p:cNvSpPr/>
              <p:nvPr/>
            </p:nvSpPr>
            <p:spPr>
              <a:xfrm>
                <a:off x="7769225" y="3432175"/>
                <a:ext cx="1371600" cy="419100"/>
              </a:xfrm>
              <a:custGeom>
                <a:avLst/>
                <a:gdLst/>
                <a:ahLst/>
                <a:cxnLst/>
                <a:rect l="l" t="t" r="r" b="b"/>
                <a:pathLst>
                  <a:path w="864" h="264" extrusionOk="0">
                    <a:moveTo>
                      <a:pt x="372" y="0"/>
                    </a:moveTo>
                    <a:lnTo>
                      <a:pt x="372" y="0"/>
                    </a:lnTo>
                    <a:lnTo>
                      <a:pt x="290" y="0"/>
                    </a:lnTo>
                    <a:lnTo>
                      <a:pt x="202" y="2"/>
                    </a:lnTo>
                    <a:lnTo>
                      <a:pt x="120" y="6"/>
                    </a:lnTo>
                    <a:lnTo>
                      <a:pt x="86" y="10"/>
                    </a:lnTo>
                    <a:lnTo>
                      <a:pt x="54" y="14"/>
                    </a:lnTo>
                    <a:lnTo>
                      <a:pt x="54" y="14"/>
                    </a:lnTo>
                    <a:lnTo>
                      <a:pt x="36" y="18"/>
                    </a:lnTo>
                    <a:lnTo>
                      <a:pt x="20" y="22"/>
                    </a:lnTo>
                    <a:lnTo>
                      <a:pt x="8" y="30"/>
                    </a:lnTo>
                    <a:lnTo>
                      <a:pt x="0" y="38"/>
                    </a:lnTo>
                    <a:lnTo>
                      <a:pt x="0" y="38"/>
                    </a:lnTo>
                    <a:lnTo>
                      <a:pt x="38" y="76"/>
                    </a:lnTo>
                    <a:lnTo>
                      <a:pt x="72" y="108"/>
                    </a:lnTo>
                    <a:lnTo>
                      <a:pt x="106" y="138"/>
                    </a:lnTo>
                    <a:lnTo>
                      <a:pt x="106" y="138"/>
                    </a:lnTo>
                    <a:lnTo>
                      <a:pt x="110" y="148"/>
                    </a:lnTo>
                    <a:lnTo>
                      <a:pt x="114" y="164"/>
                    </a:lnTo>
                    <a:lnTo>
                      <a:pt x="118" y="184"/>
                    </a:lnTo>
                    <a:lnTo>
                      <a:pt x="118" y="184"/>
                    </a:lnTo>
                    <a:lnTo>
                      <a:pt x="272" y="208"/>
                    </a:lnTo>
                    <a:lnTo>
                      <a:pt x="458" y="234"/>
                    </a:lnTo>
                    <a:lnTo>
                      <a:pt x="632" y="256"/>
                    </a:lnTo>
                    <a:lnTo>
                      <a:pt x="700" y="262"/>
                    </a:lnTo>
                    <a:lnTo>
                      <a:pt x="750" y="264"/>
                    </a:lnTo>
                    <a:lnTo>
                      <a:pt x="750" y="264"/>
                    </a:lnTo>
                    <a:lnTo>
                      <a:pt x="762" y="264"/>
                    </a:lnTo>
                    <a:lnTo>
                      <a:pt x="762" y="264"/>
                    </a:lnTo>
                    <a:lnTo>
                      <a:pt x="778" y="262"/>
                    </a:lnTo>
                    <a:lnTo>
                      <a:pt x="792" y="256"/>
                    </a:lnTo>
                    <a:lnTo>
                      <a:pt x="804" y="250"/>
                    </a:lnTo>
                    <a:lnTo>
                      <a:pt x="816" y="240"/>
                    </a:lnTo>
                    <a:lnTo>
                      <a:pt x="826" y="230"/>
                    </a:lnTo>
                    <a:lnTo>
                      <a:pt x="834" y="218"/>
                    </a:lnTo>
                    <a:lnTo>
                      <a:pt x="842" y="206"/>
                    </a:lnTo>
                    <a:lnTo>
                      <a:pt x="848" y="192"/>
                    </a:lnTo>
                    <a:lnTo>
                      <a:pt x="856" y="164"/>
                    </a:lnTo>
                    <a:lnTo>
                      <a:pt x="862" y="134"/>
                    </a:lnTo>
                    <a:lnTo>
                      <a:pt x="864" y="106"/>
                    </a:lnTo>
                    <a:lnTo>
                      <a:pt x="864" y="82"/>
                    </a:lnTo>
                    <a:lnTo>
                      <a:pt x="864" y="82"/>
                    </a:lnTo>
                    <a:lnTo>
                      <a:pt x="864" y="56"/>
                    </a:lnTo>
                    <a:lnTo>
                      <a:pt x="864" y="46"/>
                    </a:lnTo>
                    <a:lnTo>
                      <a:pt x="862" y="46"/>
                    </a:lnTo>
                    <a:lnTo>
                      <a:pt x="496" y="2"/>
                    </a:lnTo>
                    <a:lnTo>
                      <a:pt x="496" y="2"/>
                    </a:lnTo>
                    <a:lnTo>
                      <a:pt x="446" y="0"/>
                    </a:lnTo>
                    <a:lnTo>
                      <a:pt x="446" y="0"/>
                    </a:lnTo>
                    <a:lnTo>
                      <a:pt x="37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1" name="Google Shape;3441;p76"/>
              <p:cNvSpPr/>
              <p:nvPr/>
            </p:nvSpPr>
            <p:spPr>
              <a:xfrm>
                <a:off x="7445375" y="3425825"/>
                <a:ext cx="520700" cy="1651000"/>
              </a:xfrm>
              <a:custGeom>
                <a:avLst/>
                <a:gdLst/>
                <a:ahLst/>
                <a:cxnLst/>
                <a:rect l="l" t="t" r="r" b="b"/>
                <a:pathLst>
                  <a:path w="328" h="1040" extrusionOk="0">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72"/>
                    </a:lnTo>
                    <a:lnTo>
                      <a:pt x="326" y="224"/>
                    </a:lnTo>
                    <a:lnTo>
                      <a:pt x="322" y="188"/>
                    </a:lnTo>
                    <a:lnTo>
                      <a:pt x="322" y="188"/>
                    </a:lnTo>
                    <a:lnTo>
                      <a:pt x="318" y="168"/>
                    </a:lnTo>
                    <a:lnTo>
                      <a:pt x="314" y="152"/>
                    </a:lnTo>
                    <a:lnTo>
                      <a:pt x="310" y="142"/>
                    </a:lnTo>
                    <a:lnTo>
                      <a:pt x="310" y="142"/>
                    </a:lnTo>
                    <a:lnTo>
                      <a:pt x="276" y="112"/>
                    </a:lnTo>
                    <a:lnTo>
                      <a:pt x="242" y="80"/>
                    </a:lnTo>
                    <a:lnTo>
                      <a:pt x="204" y="42"/>
                    </a:lnTo>
                    <a:lnTo>
                      <a:pt x="204" y="42"/>
                    </a:lnTo>
                    <a:lnTo>
                      <a:pt x="164" y="0"/>
                    </a:lnTo>
                    <a:close/>
                  </a:path>
                </a:pathLst>
              </a:custGeom>
              <a:solidFill>
                <a:srgbClr val="2828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2" name="Google Shape;3442;p76"/>
              <p:cNvSpPr/>
              <p:nvPr/>
            </p:nvSpPr>
            <p:spPr>
              <a:xfrm>
                <a:off x="7445375" y="3425825"/>
                <a:ext cx="520700" cy="1651000"/>
              </a:xfrm>
              <a:custGeom>
                <a:avLst/>
                <a:gdLst/>
                <a:ahLst/>
                <a:cxnLst/>
                <a:rect l="l" t="t" r="r" b="b"/>
                <a:pathLst>
                  <a:path w="328" h="1040" extrusionOk="0">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72"/>
                    </a:lnTo>
                    <a:lnTo>
                      <a:pt x="326" y="224"/>
                    </a:lnTo>
                    <a:lnTo>
                      <a:pt x="322" y="188"/>
                    </a:lnTo>
                    <a:lnTo>
                      <a:pt x="322" y="188"/>
                    </a:lnTo>
                    <a:lnTo>
                      <a:pt x="318" y="168"/>
                    </a:lnTo>
                    <a:lnTo>
                      <a:pt x="314" y="152"/>
                    </a:lnTo>
                    <a:lnTo>
                      <a:pt x="310" y="142"/>
                    </a:lnTo>
                    <a:lnTo>
                      <a:pt x="310" y="142"/>
                    </a:lnTo>
                    <a:lnTo>
                      <a:pt x="276" y="112"/>
                    </a:lnTo>
                    <a:lnTo>
                      <a:pt x="242" y="80"/>
                    </a:lnTo>
                    <a:lnTo>
                      <a:pt x="204" y="42"/>
                    </a:lnTo>
                    <a:lnTo>
                      <a:pt x="204" y="42"/>
                    </a:lnTo>
                    <a:lnTo>
                      <a:pt x="1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3" name="Google Shape;3443;p76"/>
              <p:cNvSpPr/>
              <p:nvPr/>
            </p:nvSpPr>
            <p:spPr>
              <a:xfrm>
                <a:off x="7794625" y="3644900"/>
                <a:ext cx="1035050" cy="1568450"/>
              </a:xfrm>
              <a:custGeom>
                <a:avLst/>
                <a:gdLst/>
                <a:ahLst/>
                <a:cxnLst/>
                <a:rect l="l" t="t" r="r" b="b"/>
                <a:pathLst>
                  <a:path w="652" h="988" extrusionOk="0">
                    <a:moveTo>
                      <a:pt x="162" y="6"/>
                    </a:moveTo>
                    <a:lnTo>
                      <a:pt x="162" y="6"/>
                    </a:lnTo>
                    <a:lnTo>
                      <a:pt x="136" y="2"/>
                    </a:lnTo>
                    <a:lnTo>
                      <a:pt x="106" y="0"/>
                    </a:lnTo>
                    <a:lnTo>
                      <a:pt x="92" y="2"/>
                    </a:lnTo>
                    <a:lnTo>
                      <a:pt x="78" y="2"/>
                    </a:lnTo>
                    <a:lnTo>
                      <a:pt x="64" y="6"/>
                    </a:lnTo>
                    <a:lnTo>
                      <a:pt x="52" y="10"/>
                    </a:lnTo>
                    <a:lnTo>
                      <a:pt x="52" y="10"/>
                    </a:lnTo>
                    <a:lnTo>
                      <a:pt x="38" y="18"/>
                    </a:lnTo>
                    <a:lnTo>
                      <a:pt x="28" y="30"/>
                    </a:lnTo>
                    <a:lnTo>
                      <a:pt x="18" y="40"/>
                    </a:lnTo>
                    <a:lnTo>
                      <a:pt x="12" y="54"/>
                    </a:lnTo>
                    <a:lnTo>
                      <a:pt x="6" y="68"/>
                    </a:lnTo>
                    <a:lnTo>
                      <a:pt x="2" y="82"/>
                    </a:lnTo>
                    <a:lnTo>
                      <a:pt x="0" y="96"/>
                    </a:lnTo>
                    <a:lnTo>
                      <a:pt x="0" y="110"/>
                    </a:lnTo>
                    <a:lnTo>
                      <a:pt x="0" y="136"/>
                    </a:lnTo>
                    <a:lnTo>
                      <a:pt x="2" y="158"/>
                    </a:lnTo>
                    <a:lnTo>
                      <a:pt x="8" y="180"/>
                    </a:lnTo>
                    <a:lnTo>
                      <a:pt x="8" y="180"/>
                    </a:lnTo>
                    <a:lnTo>
                      <a:pt x="8" y="196"/>
                    </a:lnTo>
                    <a:lnTo>
                      <a:pt x="12" y="226"/>
                    </a:lnTo>
                    <a:lnTo>
                      <a:pt x="28" y="320"/>
                    </a:lnTo>
                    <a:lnTo>
                      <a:pt x="78" y="586"/>
                    </a:lnTo>
                    <a:lnTo>
                      <a:pt x="148" y="962"/>
                    </a:lnTo>
                    <a:lnTo>
                      <a:pt x="280" y="988"/>
                    </a:lnTo>
                    <a:lnTo>
                      <a:pt x="280" y="988"/>
                    </a:lnTo>
                    <a:lnTo>
                      <a:pt x="278" y="940"/>
                    </a:lnTo>
                    <a:lnTo>
                      <a:pt x="274" y="890"/>
                    </a:lnTo>
                    <a:lnTo>
                      <a:pt x="264" y="784"/>
                    </a:lnTo>
                    <a:lnTo>
                      <a:pt x="256" y="682"/>
                    </a:lnTo>
                    <a:lnTo>
                      <a:pt x="252" y="638"/>
                    </a:lnTo>
                    <a:lnTo>
                      <a:pt x="252" y="600"/>
                    </a:lnTo>
                    <a:lnTo>
                      <a:pt x="252" y="600"/>
                    </a:lnTo>
                    <a:lnTo>
                      <a:pt x="252" y="474"/>
                    </a:lnTo>
                    <a:lnTo>
                      <a:pt x="246" y="378"/>
                    </a:lnTo>
                    <a:lnTo>
                      <a:pt x="240" y="310"/>
                    </a:lnTo>
                    <a:lnTo>
                      <a:pt x="232" y="262"/>
                    </a:lnTo>
                    <a:lnTo>
                      <a:pt x="224" y="232"/>
                    </a:lnTo>
                    <a:lnTo>
                      <a:pt x="216" y="216"/>
                    </a:lnTo>
                    <a:lnTo>
                      <a:pt x="212" y="208"/>
                    </a:lnTo>
                    <a:lnTo>
                      <a:pt x="210" y="208"/>
                    </a:lnTo>
                    <a:lnTo>
                      <a:pt x="652" y="136"/>
                    </a:lnTo>
                    <a:lnTo>
                      <a:pt x="652" y="136"/>
                    </a:lnTo>
                    <a:lnTo>
                      <a:pt x="604" y="118"/>
                    </a:lnTo>
                    <a:lnTo>
                      <a:pt x="552" y="100"/>
                    </a:lnTo>
                    <a:lnTo>
                      <a:pt x="486" y="78"/>
                    </a:lnTo>
                    <a:lnTo>
                      <a:pt x="410" y="54"/>
                    </a:lnTo>
                    <a:lnTo>
                      <a:pt x="328" y="34"/>
                    </a:lnTo>
                    <a:lnTo>
                      <a:pt x="286" y="24"/>
                    </a:lnTo>
                    <a:lnTo>
                      <a:pt x="244" y="16"/>
                    </a:lnTo>
                    <a:lnTo>
                      <a:pt x="202" y="10"/>
                    </a:lnTo>
                    <a:lnTo>
                      <a:pt x="162" y="6"/>
                    </a:lnTo>
                    <a:lnTo>
                      <a:pt x="162" y="6"/>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4" name="Google Shape;3444;p76"/>
              <p:cNvSpPr/>
              <p:nvPr/>
            </p:nvSpPr>
            <p:spPr>
              <a:xfrm>
                <a:off x="7959725" y="3238500"/>
                <a:ext cx="581025" cy="149225"/>
              </a:xfrm>
              <a:custGeom>
                <a:avLst/>
                <a:gdLst/>
                <a:ahLst/>
                <a:cxnLst/>
                <a:rect l="l" t="t" r="r" b="b"/>
                <a:pathLst>
                  <a:path w="366" h="94" extrusionOk="0">
                    <a:moveTo>
                      <a:pt x="290" y="30"/>
                    </a:moveTo>
                    <a:lnTo>
                      <a:pt x="168" y="0"/>
                    </a:lnTo>
                    <a:lnTo>
                      <a:pt x="168" y="0"/>
                    </a:lnTo>
                    <a:lnTo>
                      <a:pt x="154" y="4"/>
                    </a:lnTo>
                    <a:lnTo>
                      <a:pt x="144" y="6"/>
                    </a:lnTo>
                    <a:lnTo>
                      <a:pt x="134" y="10"/>
                    </a:lnTo>
                    <a:lnTo>
                      <a:pt x="134" y="10"/>
                    </a:lnTo>
                    <a:lnTo>
                      <a:pt x="0" y="82"/>
                    </a:lnTo>
                    <a:lnTo>
                      <a:pt x="0" y="82"/>
                    </a:lnTo>
                    <a:lnTo>
                      <a:pt x="0" y="84"/>
                    </a:lnTo>
                    <a:lnTo>
                      <a:pt x="4" y="90"/>
                    </a:lnTo>
                    <a:lnTo>
                      <a:pt x="8" y="92"/>
                    </a:lnTo>
                    <a:lnTo>
                      <a:pt x="12" y="92"/>
                    </a:lnTo>
                    <a:lnTo>
                      <a:pt x="18" y="92"/>
                    </a:lnTo>
                    <a:lnTo>
                      <a:pt x="26" y="92"/>
                    </a:lnTo>
                    <a:lnTo>
                      <a:pt x="124" y="70"/>
                    </a:lnTo>
                    <a:lnTo>
                      <a:pt x="206" y="94"/>
                    </a:lnTo>
                    <a:lnTo>
                      <a:pt x="206" y="94"/>
                    </a:lnTo>
                    <a:lnTo>
                      <a:pt x="218" y="94"/>
                    </a:lnTo>
                    <a:lnTo>
                      <a:pt x="242" y="94"/>
                    </a:lnTo>
                    <a:lnTo>
                      <a:pt x="258" y="92"/>
                    </a:lnTo>
                    <a:lnTo>
                      <a:pt x="274" y="88"/>
                    </a:lnTo>
                    <a:lnTo>
                      <a:pt x="290" y="84"/>
                    </a:lnTo>
                    <a:lnTo>
                      <a:pt x="302" y="76"/>
                    </a:lnTo>
                    <a:lnTo>
                      <a:pt x="366" y="62"/>
                    </a:lnTo>
                    <a:lnTo>
                      <a:pt x="362" y="28"/>
                    </a:lnTo>
                    <a:lnTo>
                      <a:pt x="290" y="30"/>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5" name="Google Shape;3445;p76"/>
              <p:cNvSpPr/>
              <p:nvPr/>
            </p:nvSpPr>
            <p:spPr>
              <a:xfrm>
                <a:off x="7959725" y="3238500"/>
                <a:ext cx="581025" cy="149225"/>
              </a:xfrm>
              <a:custGeom>
                <a:avLst/>
                <a:gdLst/>
                <a:ahLst/>
                <a:cxnLst/>
                <a:rect l="l" t="t" r="r" b="b"/>
                <a:pathLst>
                  <a:path w="366" h="94" extrusionOk="0">
                    <a:moveTo>
                      <a:pt x="290" y="30"/>
                    </a:moveTo>
                    <a:lnTo>
                      <a:pt x="168" y="0"/>
                    </a:lnTo>
                    <a:lnTo>
                      <a:pt x="168" y="0"/>
                    </a:lnTo>
                    <a:lnTo>
                      <a:pt x="154" y="4"/>
                    </a:lnTo>
                    <a:lnTo>
                      <a:pt x="144" y="6"/>
                    </a:lnTo>
                    <a:lnTo>
                      <a:pt x="134" y="10"/>
                    </a:lnTo>
                    <a:lnTo>
                      <a:pt x="134" y="10"/>
                    </a:lnTo>
                    <a:lnTo>
                      <a:pt x="0" y="82"/>
                    </a:lnTo>
                    <a:lnTo>
                      <a:pt x="0" y="82"/>
                    </a:lnTo>
                    <a:lnTo>
                      <a:pt x="0" y="84"/>
                    </a:lnTo>
                    <a:lnTo>
                      <a:pt x="4" y="90"/>
                    </a:lnTo>
                    <a:lnTo>
                      <a:pt x="8" y="92"/>
                    </a:lnTo>
                    <a:lnTo>
                      <a:pt x="12" y="92"/>
                    </a:lnTo>
                    <a:lnTo>
                      <a:pt x="18" y="92"/>
                    </a:lnTo>
                    <a:lnTo>
                      <a:pt x="26" y="92"/>
                    </a:lnTo>
                    <a:lnTo>
                      <a:pt x="124" y="70"/>
                    </a:lnTo>
                    <a:lnTo>
                      <a:pt x="206" y="94"/>
                    </a:lnTo>
                    <a:lnTo>
                      <a:pt x="206" y="94"/>
                    </a:lnTo>
                    <a:lnTo>
                      <a:pt x="218" y="94"/>
                    </a:lnTo>
                    <a:lnTo>
                      <a:pt x="242" y="94"/>
                    </a:lnTo>
                    <a:lnTo>
                      <a:pt x="258" y="92"/>
                    </a:lnTo>
                    <a:lnTo>
                      <a:pt x="274" y="88"/>
                    </a:lnTo>
                    <a:lnTo>
                      <a:pt x="290" y="84"/>
                    </a:lnTo>
                    <a:lnTo>
                      <a:pt x="302" y="76"/>
                    </a:lnTo>
                    <a:lnTo>
                      <a:pt x="366" y="62"/>
                    </a:lnTo>
                    <a:lnTo>
                      <a:pt x="362" y="28"/>
                    </a:lnTo>
                    <a:lnTo>
                      <a:pt x="290" y="3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6" name="Google Shape;3446;p76"/>
              <p:cNvSpPr/>
              <p:nvPr/>
            </p:nvSpPr>
            <p:spPr>
              <a:xfrm>
                <a:off x="8420100" y="2232025"/>
                <a:ext cx="920750" cy="1155700"/>
              </a:xfrm>
              <a:custGeom>
                <a:avLst/>
                <a:gdLst/>
                <a:ahLst/>
                <a:cxnLst/>
                <a:rect l="l" t="t" r="r" b="b"/>
                <a:pathLst>
                  <a:path w="580" h="728" extrusionOk="0">
                    <a:moveTo>
                      <a:pt x="400" y="2"/>
                    </a:moveTo>
                    <a:lnTo>
                      <a:pt x="400" y="2"/>
                    </a:lnTo>
                    <a:lnTo>
                      <a:pt x="392" y="6"/>
                    </a:lnTo>
                    <a:lnTo>
                      <a:pt x="384" y="10"/>
                    </a:lnTo>
                    <a:lnTo>
                      <a:pt x="378" y="18"/>
                    </a:lnTo>
                    <a:lnTo>
                      <a:pt x="372" y="28"/>
                    </a:lnTo>
                    <a:lnTo>
                      <a:pt x="366" y="40"/>
                    </a:lnTo>
                    <a:lnTo>
                      <a:pt x="362" y="54"/>
                    </a:lnTo>
                    <a:lnTo>
                      <a:pt x="358" y="84"/>
                    </a:lnTo>
                    <a:lnTo>
                      <a:pt x="356" y="122"/>
                    </a:lnTo>
                    <a:lnTo>
                      <a:pt x="356" y="164"/>
                    </a:lnTo>
                    <a:lnTo>
                      <a:pt x="358" y="210"/>
                    </a:lnTo>
                    <a:lnTo>
                      <a:pt x="362" y="256"/>
                    </a:lnTo>
                    <a:lnTo>
                      <a:pt x="368" y="306"/>
                    </a:lnTo>
                    <a:lnTo>
                      <a:pt x="376" y="354"/>
                    </a:lnTo>
                    <a:lnTo>
                      <a:pt x="392" y="448"/>
                    </a:lnTo>
                    <a:lnTo>
                      <a:pt x="408" y="530"/>
                    </a:lnTo>
                    <a:lnTo>
                      <a:pt x="422" y="588"/>
                    </a:lnTo>
                    <a:lnTo>
                      <a:pt x="0" y="660"/>
                    </a:lnTo>
                    <a:lnTo>
                      <a:pt x="0" y="728"/>
                    </a:lnTo>
                    <a:lnTo>
                      <a:pt x="0" y="728"/>
                    </a:lnTo>
                    <a:lnTo>
                      <a:pt x="194" y="726"/>
                    </a:lnTo>
                    <a:lnTo>
                      <a:pt x="502" y="720"/>
                    </a:lnTo>
                    <a:lnTo>
                      <a:pt x="502" y="720"/>
                    </a:lnTo>
                    <a:lnTo>
                      <a:pt x="504" y="722"/>
                    </a:lnTo>
                    <a:lnTo>
                      <a:pt x="504" y="722"/>
                    </a:lnTo>
                    <a:lnTo>
                      <a:pt x="516" y="720"/>
                    </a:lnTo>
                    <a:lnTo>
                      <a:pt x="526" y="714"/>
                    </a:lnTo>
                    <a:lnTo>
                      <a:pt x="534" y="706"/>
                    </a:lnTo>
                    <a:lnTo>
                      <a:pt x="544" y="698"/>
                    </a:lnTo>
                    <a:lnTo>
                      <a:pt x="550" y="686"/>
                    </a:lnTo>
                    <a:lnTo>
                      <a:pt x="556" y="672"/>
                    </a:lnTo>
                    <a:lnTo>
                      <a:pt x="562" y="658"/>
                    </a:lnTo>
                    <a:lnTo>
                      <a:pt x="566" y="640"/>
                    </a:lnTo>
                    <a:lnTo>
                      <a:pt x="574" y="604"/>
                    </a:lnTo>
                    <a:lnTo>
                      <a:pt x="578" y="562"/>
                    </a:lnTo>
                    <a:lnTo>
                      <a:pt x="580" y="516"/>
                    </a:lnTo>
                    <a:lnTo>
                      <a:pt x="578" y="468"/>
                    </a:lnTo>
                    <a:lnTo>
                      <a:pt x="576" y="420"/>
                    </a:lnTo>
                    <a:lnTo>
                      <a:pt x="572" y="372"/>
                    </a:lnTo>
                    <a:lnTo>
                      <a:pt x="562" y="278"/>
                    </a:lnTo>
                    <a:lnTo>
                      <a:pt x="550" y="198"/>
                    </a:lnTo>
                    <a:lnTo>
                      <a:pt x="538" y="140"/>
                    </a:lnTo>
                    <a:lnTo>
                      <a:pt x="538" y="140"/>
                    </a:lnTo>
                    <a:lnTo>
                      <a:pt x="534" y="118"/>
                    </a:lnTo>
                    <a:lnTo>
                      <a:pt x="526" y="100"/>
                    </a:lnTo>
                    <a:lnTo>
                      <a:pt x="520" y="82"/>
                    </a:lnTo>
                    <a:lnTo>
                      <a:pt x="512" y="66"/>
                    </a:lnTo>
                    <a:lnTo>
                      <a:pt x="504" y="54"/>
                    </a:lnTo>
                    <a:lnTo>
                      <a:pt x="494" y="42"/>
                    </a:lnTo>
                    <a:lnTo>
                      <a:pt x="486" y="32"/>
                    </a:lnTo>
                    <a:lnTo>
                      <a:pt x="476" y="24"/>
                    </a:lnTo>
                    <a:lnTo>
                      <a:pt x="466" y="16"/>
                    </a:lnTo>
                    <a:lnTo>
                      <a:pt x="456" y="10"/>
                    </a:lnTo>
                    <a:lnTo>
                      <a:pt x="436" y="4"/>
                    </a:lnTo>
                    <a:lnTo>
                      <a:pt x="418" y="0"/>
                    </a:lnTo>
                    <a:lnTo>
                      <a:pt x="400" y="2"/>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7" name="Google Shape;3447;p76"/>
              <p:cNvSpPr/>
              <p:nvPr/>
            </p:nvSpPr>
            <p:spPr>
              <a:xfrm>
                <a:off x="8420100" y="2232025"/>
                <a:ext cx="920750" cy="1155700"/>
              </a:xfrm>
              <a:custGeom>
                <a:avLst/>
                <a:gdLst/>
                <a:ahLst/>
                <a:cxnLst/>
                <a:rect l="l" t="t" r="r" b="b"/>
                <a:pathLst>
                  <a:path w="580" h="728" extrusionOk="0">
                    <a:moveTo>
                      <a:pt x="400" y="2"/>
                    </a:moveTo>
                    <a:lnTo>
                      <a:pt x="400" y="2"/>
                    </a:lnTo>
                    <a:lnTo>
                      <a:pt x="392" y="6"/>
                    </a:lnTo>
                    <a:lnTo>
                      <a:pt x="384" y="10"/>
                    </a:lnTo>
                    <a:lnTo>
                      <a:pt x="378" y="18"/>
                    </a:lnTo>
                    <a:lnTo>
                      <a:pt x="372" y="28"/>
                    </a:lnTo>
                    <a:lnTo>
                      <a:pt x="366" y="40"/>
                    </a:lnTo>
                    <a:lnTo>
                      <a:pt x="362" y="54"/>
                    </a:lnTo>
                    <a:lnTo>
                      <a:pt x="358" y="84"/>
                    </a:lnTo>
                    <a:lnTo>
                      <a:pt x="356" y="122"/>
                    </a:lnTo>
                    <a:lnTo>
                      <a:pt x="356" y="164"/>
                    </a:lnTo>
                    <a:lnTo>
                      <a:pt x="358" y="210"/>
                    </a:lnTo>
                    <a:lnTo>
                      <a:pt x="362" y="256"/>
                    </a:lnTo>
                    <a:lnTo>
                      <a:pt x="368" y="306"/>
                    </a:lnTo>
                    <a:lnTo>
                      <a:pt x="376" y="354"/>
                    </a:lnTo>
                    <a:lnTo>
                      <a:pt x="392" y="448"/>
                    </a:lnTo>
                    <a:lnTo>
                      <a:pt x="408" y="530"/>
                    </a:lnTo>
                    <a:lnTo>
                      <a:pt x="422" y="588"/>
                    </a:lnTo>
                    <a:lnTo>
                      <a:pt x="0" y="660"/>
                    </a:lnTo>
                    <a:lnTo>
                      <a:pt x="0" y="728"/>
                    </a:lnTo>
                    <a:lnTo>
                      <a:pt x="0" y="728"/>
                    </a:lnTo>
                    <a:lnTo>
                      <a:pt x="194" y="726"/>
                    </a:lnTo>
                    <a:lnTo>
                      <a:pt x="502" y="720"/>
                    </a:lnTo>
                    <a:lnTo>
                      <a:pt x="502" y="720"/>
                    </a:lnTo>
                    <a:lnTo>
                      <a:pt x="504" y="722"/>
                    </a:lnTo>
                    <a:lnTo>
                      <a:pt x="504" y="722"/>
                    </a:lnTo>
                    <a:lnTo>
                      <a:pt x="516" y="720"/>
                    </a:lnTo>
                    <a:lnTo>
                      <a:pt x="526" y="714"/>
                    </a:lnTo>
                    <a:lnTo>
                      <a:pt x="534" y="706"/>
                    </a:lnTo>
                    <a:lnTo>
                      <a:pt x="544" y="698"/>
                    </a:lnTo>
                    <a:lnTo>
                      <a:pt x="550" y="686"/>
                    </a:lnTo>
                    <a:lnTo>
                      <a:pt x="556" y="672"/>
                    </a:lnTo>
                    <a:lnTo>
                      <a:pt x="562" y="658"/>
                    </a:lnTo>
                    <a:lnTo>
                      <a:pt x="566" y="640"/>
                    </a:lnTo>
                    <a:lnTo>
                      <a:pt x="574" y="604"/>
                    </a:lnTo>
                    <a:lnTo>
                      <a:pt x="578" y="562"/>
                    </a:lnTo>
                    <a:lnTo>
                      <a:pt x="580" y="516"/>
                    </a:lnTo>
                    <a:lnTo>
                      <a:pt x="578" y="468"/>
                    </a:lnTo>
                    <a:lnTo>
                      <a:pt x="576" y="420"/>
                    </a:lnTo>
                    <a:lnTo>
                      <a:pt x="572" y="372"/>
                    </a:lnTo>
                    <a:lnTo>
                      <a:pt x="562" y="278"/>
                    </a:lnTo>
                    <a:lnTo>
                      <a:pt x="550" y="198"/>
                    </a:lnTo>
                    <a:lnTo>
                      <a:pt x="538" y="140"/>
                    </a:lnTo>
                    <a:lnTo>
                      <a:pt x="538" y="140"/>
                    </a:lnTo>
                    <a:lnTo>
                      <a:pt x="534" y="118"/>
                    </a:lnTo>
                    <a:lnTo>
                      <a:pt x="526" y="100"/>
                    </a:lnTo>
                    <a:lnTo>
                      <a:pt x="520" y="82"/>
                    </a:lnTo>
                    <a:lnTo>
                      <a:pt x="512" y="66"/>
                    </a:lnTo>
                    <a:lnTo>
                      <a:pt x="504" y="54"/>
                    </a:lnTo>
                    <a:lnTo>
                      <a:pt x="494" y="42"/>
                    </a:lnTo>
                    <a:lnTo>
                      <a:pt x="486" y="32"/>
                    </a:lnTo>
                    <a:lnTo>
                      <a:pt x="476" y="24"/>
                    </a:lnTo>
                    <a:lnTo>
                      <a:pt x="466" y="16"/>
                    </a:lnTo>
                    <a:lnTo>
                      <a:pt x="456" y="10"/>
                    </a:lnTo>
                    <a:lnTo>
                      <a:pt x="436" y="4"/>
                    </a:lnTo>
                    <a:lnTo>
                      <a:pt x="418" y="0"/>
                    </a:lnTo>
                    <a:lnTo>
                      <a:pt x="400"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8" name="Google Shape;3448;p76"/>
              <p:cNvSpPr/>
              <p:nvPr/>
            </p:nvSpPr>
            <p:spPr>
              <a:xfrm>
                <a:off x="9220200" y="3197225"/>
                <a:ext cx="111125" cy="180975"/>
              </a:xfrm>
              <a:custGeom>
                <a:avLst/>
                <a:gdLst/>
                <a:ahLst/>
                <a:cxnLst/>
                <a:rect l="l" t="t" r="r" b="b"/>
                <a:pathLst>
                  <a:path w="70" h="114" extrusionOk="0">
                    <a:moveTo>
                      <a:pt x="0" y="114"/>
                    </a:moveTo>
                    <a:lnTo>
                      <a:pt x="0" y="114"/>
                    </a:lnTo>
                    <a:lnTo>
                      <a:pt x="0" y="114"/>
                    </a:lnTo>
                    <a:lnTo>
                      <a:pt x="0" y="114"/>
                    </a:lnTo>
                    <a:lnTo>
                      <a:pt x="0" y="114"/>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4" y="114"/>
                    </a:moveTo>
                    <a:lnTo>
                      <a:pt x="4" y="114"/>
                    </a:lnTo>
                    <a:lnTo>
                      <a:pt x="4" y="114"/>
                    </a:lnTo>
                    <a:lnTo>
                      <a:pt x="4" y="114"/>
                    </a:lnTo>
                    <a:lnTo>
                      <a:pt x="4" y="114"/>
                    </a:lnTo>
                    <a:close/>
                    <a:moveTo>
                      <a:pt x="4" y="114"/>
                    </a:moveTo>
                    <a:lnTo>
                      <a:pt x="4" y="114"/>
                    </a:lnTo>
                    <a:lnTo>
                      <a:pt x="4" y="114"/>
                    </a:lnTo>
                    <a:lnTo>
                      <a:pt x="4" y="114"/>
                    </a:lnTo>
                    <a:lnTo>
                      <a:pt x="4" y="114"/>
                    </a:lnTo>
                    <a:close/>
                    <a:moveTo>
                      <a:pt x="4" y="114"/>
                    </a:moveTo>
                    <a:lnTo>
                      <a:pt x="4" y="114"/>
                    </a:lnTo>
                    <a:lnTo>
                      <a:pt x="4" y="114"/>
                    </a:lnTo>
                    <a:lnTo>
                      <a:pt x="4" y="114"/>
                    </a:lnTo>
                    <a:lnTo>
                      <a:pt x="4" y="114"/>
                    </a:lnTo>
                    <a:close/>
                    <a:moveTo>
                      <a:pt x="6" y="114"/>
                    </a:moveTo>
                    <a:lnTo>
                      <a:pt x="6" y="114"/>
                    </a:lnTo>
                    <a:lnTo>
                      <a:pt x="6" y="114"/>
                    </a:lnTo>
                    <a:lnTo>
                      <a:pt x="6" y="114"/>
                    </a:lnTo>
                    <a:lnTo>
                      <a:pt x="6" y="114"/>
                    </a:lnTo>
                    <a:close/>
                    <a:moveTo>
                      <a:pt x="6" y="114"/>
                    </a:moveTo>
                    <a:lnTo>
                      <a:pt x="6" y="114"/>
                    </a:lnTo>
                    <a:lnTo>
                      <a:pt x="6" y="114"/>
                    </a:lnTo>
                    <a:lnTo>
                      <a:pt x="6" y="114"/>
                    </a:lnTo>
                    <a:lnTo>
                      <a:pt x="6" y="114"/>
                    </a:lnTo>
                    <a:close/>
                    <a:moveTo>
                      <a:pt x="6" y="114"/>
                    </a:moveTo>
                    <a:lnTo>
                      <a:pt x="6" y="114"/>
                    </a:lnTo>
                    <a:lnTo>
                      <a:pt x="6" y="114"/>
                    </a:lnTo>
                    <a:lnTo>
                      <a:pt x="6" y="114"/>
                    </a:lnTo>
                    <a:lnTo>
                      <a:pt x="6" y="114"/>
                    </a:lnTo>
                    <a:close/>
                    <a:moveTo>
                      <a:pt x="8" y="112"/>
                    </a:moveTo>
                    <a:lnTo>
                      <a:pt x="8" y="112"/>
                    </a:lnTo>
                    <a:lnTo>
                      <a:pt x="8" y="112"/>
                    </a:lnTo>
                    <a:lnTo>
                      <a:pt x="8" y="112"/>
                    </a:lnTo>
                    <a:lnTo>
                      <a:pt x="8" y="112"/>
                    </a:lnTo>
                    <a:close/>
                    <a:moveTo>
                      <a:pt x="8" y="112"/>
                    </a:moveTo>
                    <a:lnTo>
                      <a:pt x="8" y="112"/>
                    </a:lnTo>
                    <a:lnTo>
                      <a:pt x="8" y="112"/>
                    </a:lnTo>
                    <a:lnTo>
                      <a:pt x="8" y="112"/>
                    </a:lnTo>
                    <a:lnTo>
                      <a:pt x="8" y="112"/>
                    </a:lnTo>
                    <a:close/>
                    <a:moveTo>
                      <a:pt x="8" y="112"/>
                    </a:moveTo>
                    <a:lnTo>
                      <a:pt x="8" y="112"/>
                    </a:lnTo>
                    <a:lnTo>
                      <a:pt x="8" y="112"/>
                    </a:lnTo>
                    <a:lnTo>
                      <a:pt x="8" y="112"/>
                    </a:lnTo>
                    <a:lnTo>
                      <a:pt x="8" y="112"/>
                    </a:lnTo>
                    <a:close/>
                    <a:moveTo>
                      <a:pt x="10" y="112"/>
                    </a:moveTo>
                    <a:lnTo>
                      <a:pt x="10" y="112"/>
                    </a:lnTo>
                    <a:lnTo>
                      <a:pt x="10" y="112"/>
                    </a:lnTo>
                    <a:lnTo>
                      <a:pt x="10" y="112"/>
                    </a:lnTo>
                    <a:lnTo>
                      <a:pt x="10" y="112"/>
                    </a:lnTo>
                    <a:close/>
                    <a:moveTo>
                      <a:pt x="12" y="112"/>
                    </a:moveTo>
                    <a:lnTo>
                      <a:pt x="12" y="112"/>
                    </a:lnTo>
                    <a:lnTo>
                      <a:pt x="12" y="112"/>
                    </a:lnTo>
                    <a:lnTo>
                      <a:pt x="12" y="112"/>
                    </a:lnTo>
                    <a:lnTo>
                      <a:pt x="12" y="112"/>
                    </a:lnTo>
                    <a:close/>
                    <a:moveTo>
                      <a:pt x="12" y="112"/>
                    </a:moveTo>
                    <a:lnTo>
                      <a:pt x="12" y="112"/>
                    </a:lnTo>
                    <a:lnTo>
                      <a:pt x="12" y="112"/>
                    </a:lnTo>
                    <a:lnTo>
                      <a:pt x="12" y="112"/>
                    </a:lnTo>
                    <a:lnTo>
                      <a:pt x="12" y="112"/>
                    </a:lnTo>
                    <a:close/>
                    <a:moveTo>
                      <a:pt x="14" y="110"/>
                    </a:moveTo>
                    <a:lnTo>
                      <a:pt x="14" y="110"/>
                    </a:lnTo>
                    <a:lnTo>
                      <a:pt x="14" y="110"/>
                    </a:lnTo>
                    <a:lnTo>
                      <a:pt x="14" y="110"/>
                    </a:lnTo>
                    <a:lnTo>
                      <a:pt x="14" y="110"/>
                    </a:lnTo>
                    <a:close/>
                    <a:moveTo>
                      <a:pt x="16" y="110"/>
                    </a:moveTo>
                    <a:lnTo>
                      <a:pt x="16" y="110"/>
                    </a:lnTo>
                    <a:lnTo>
                      <a:pt x="16" y="110"/>
                    </a:lnTo>
                    <a:lnTo>
                      <a:pt x="16" y="110"/>
                    </a:lnTo>
                    <a:lnTo>
                      <a:pt x="16" y="110"/>
                    </a:lnTo>
                    <a:close/>
                    <a:moveTo>
                      <a:pt x="18" y="110"/>
                    </a:moveTo>
                    <a:lnTo>
                      <a:pt x="18" y="110"/>
                    </a:lnTo>
                    <a:lnTo>
                      <a:pt x="18" y="110"/>
                    </a:lnTo>
                    <a:lnTo>
                      <a:pt x="18" y="110"/>
                    </a:lnTo>
                    <a:lnTo>
                      <a:pt x="18" y="110"/>
                    </a:lnTo>
                    <a:close/>
                    <a:moveTo>
                      <a:pt x="18" y="108"/>
                    </a:moveTo>
                    <a:lnTo>
                      <a:pt x="18" y="108"/>
                    </a:lnTo>
                    <a:lnTo>
                      <a:pt x="18" y="108"/>
                    </a:lnTo>
                    <a:lnTo>
                      <a:pt x="18" y="108"/>
                    </a:lnTo>
                    <a:lnTo>
                      <a:pt x="18" y="108"/>
                    </a:lnTo>
                    <a:close/>
                    <a:moveTo>
                      <a:pt x="20" y="108"/>
                    </a:moveTo>
                    <a:lnTo>
                      <a:pt x="20" y="108"/>
                    </a:lnTo>
                    <a:lnTo>
                      <a:pt x="18" y="108"/>
                    </a:lnTo>
                    <a:lnTo>
                      <a:pt x="18" y="108"/>
                    </a:lnTo>
                    <a:lnTo>
                      <a:pt x="20" y="108"/>
                    </a:lnTo>
                    <a:close/>
                    <a:moveTo>
                      <a:pt x="20" y="108"/>
                    </a:moveTo>
                    <a:lnTo>
                      <a:pt x="20" y="108"/>
                    </a:lnTo>
                    <a:lnTo>
                      <a:pt x="20" y="108"/>
                    </a:lnTo>
                    <a:lnTo>
                      <a:pt x="20" y="108"/>
                    </a:lnTo>
                    <a:lnTo>
                      <a:pt x="20" y="108"/>
                    </a:lnTo>
                    <a:close/>
                    <a:moveTo>
                      <a:pt x="20" y="106"/>
                    </a:moveTo>
                    <a:lnTo>
                      <a:pt x="20" y="106"/>
                    </a:lnTo>
                    <a:lnTo>
                      <a:pt x="20" y="106"/>
                    </a:lnTo>
                    <a:lnTo>
                      <a:pt x="20" y="106"/>
                    </a:lnTo>
                    <a:lnTo>
                      <a:pt x="20" y="106"/>
                    </a:lnTo>
                    <a:close/>
                    <a:moveTo>
                      <a:pt x="22" y="106"/>
                    </a:moveTo>
                    <a:lnTo>
                      <a:pt x="22" y="106"/>
                    </a:lnTo>
                    <a:lnTo>
                      <a:pt x="22" y="106"/>
                    </a:lnTo>
                    <a:lnTo>
                      <a:pt x="22" y="106"/>
                    </a:lnTo>
                    <a:lnTo>
                      <a:pt x="22" y="106"/>
                    </a:lnTo>
                    <a:close/>
                    <a:moveTo>
                      <a:pt x="22" y="106"/>
                    </a:moveTo>
                    <a:lnTo>
                      <a:pt x="22" y="106"/>
                    </a:lnTo>
                    <a:lnTo>
                      <a:pt x="22" y="106"/>
                    </a:lnTo>
                    <a:lnTo>
                      <a:pt x="22" y="106"/>
                    </a:lnTo>
                    <a:lnTo>
                      <a:pt x="22" y="106"/>
                    </a:lnTo>
                    <a:close/>
                    <a:moveTo>
                      <a:pt x="24" y="106"/>
                    </a:moveTo>
                    <a:lnTo>
                      <a:pt x="24" y="106"/>
                    </a:lnTo>
                    <a:lnTo>
                      <a:pt x="24" y="106"/>
                    </a:lnTo>
                    <a:lnTo>
                      <a:pt x="24" y="106"/>
                    </a:lnTo>
                    <a:lnTo>
                      <a:pt x="24" y="106"/>
                    </a:lnTo>
                    <a:close/>
                    <a:moveTo>
                      <a:pt x="24" y="104"/>
                    </a:moveTo>
                    <a:lnTo>
                      <a:pt x="24" y="104"/>
                    </a:lnTo>
                    <a:lnTo>
                      <a:pt x="24" y="106"/>
                    </a:lnTo>
                    <a:lnTo>
                      <a:pt x="24" y="106"/>
                    </a:lnTo>
                    <a:lnTo>
                      <a:pt x="24" y="104"/>
                    </a:lnTo>
                    <a:close/>
                    <a:moveTo>
                      <a:pt x="24" y="104"/>
                    </a:moveTo>
                    <a:lnTo>
                      <a:pt x="24" y="104"/>
                    </a:lnTo>
                    <a:lnTo>
                      <a:pt x="24" y="104"/>
                    </a:lnTo>
                    <a:lnTo>
                      <a:pt x="24" y="104"/>
                    </a:lnTo>
                    <a:lnTo>
                      <a:pt x="24" y="104"/>
                    </a:lnTo>
                    <a:close/>
                    <a:moveTo>
                      <a:pt x="26" y="104"/>
                    </a:moveTo>
                    <a:lnTo>
                      <a:pt x="26" y="104"/>
                    </a:lnTo>
                    <a:lnTo>
                      <a:pt x="24" y="104"/>
                    </a:lnTo>
                    <a:lnTo>
                      <a:pt x="24" y="104"/>
                    </a:lnTo>
                    <a:lnTo>
                      <a:pt x="26" y="104"/>
                    </a:lnTo>
                    <a:close/>
                    <a:moveTo>
                      <a:pt x="26" y="104"/>
                    </a:moveTo>
                    <a:lnTo>
                      <a:pt x="26" y="104"/>
                    </a:lnTo>
                    <a:lnTo>
                      <a:pt x="26" y="104"/>
                    </a:lnTo>
                    <a:lnTo>
                      <a:pt x="26" y="104"/>
                    </a:lnTo>
                    <a:lnTo>
                      <a:pt x="26" y="104"/>
                    </a:lnTo>
                    <a:close/>
                    <a:moveTo>
                      <a:pt x="26" y="104"/>
                    </a:moveTo>
                    <a:lnTo>
                      <a:pt x="26" y="104"/>
                    </a:lnTo>
                    <a:lnTo>
                      <a:pt x="26" y="104"/>
                    </a:lnTo>
                    <a:lnTo>
                      <a:pt x="26" y="104"/>
                    </a:lnTo>
                    <a:lnTo>
                      <a:pt x="26" y="104"/>
                    </a:lnTo>
                    <a:close/>
                    <a:moveTo>
                      <a:pt x="26" y="102"/>
                    </a:moveTo>
                    <a:lnTo>
                      <a:pt x="26" y="102"/>
                    </a:lnTo>
                    <a:lnTo>
                      <a:pt x="26" y="102"/>
                    </a:lnTo>
                    <a:lnTo>
                      <a:pt x="26" y="102"/>
                    </a:lnTo>
                    <a:lnTo>
                      <a:pt x="26" y="102"/>
                    </a:lnTo>
                    <a:close/>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30" y="100"/>
                    </a:moveTo>
                    <a:lnTo>
                      <a:pt x="30" y="100"/>
                    </a:lnTo>
                    <a:lnTo>
                      <a:pt x="28" y="100"/>
                    </a:lnTo>
                    <a:lnTo>
                      <a:pt x="28" y="100"/>
                    </a:lnTo>
                    <a:lnTo>
                      <a:pt x="30" y="100"/>
                    </a:lnTo>
                    <a:close/>
                    <a:moveTo>
                      <a:pt x="30" y="100"/>
                    </a:moveTo>
                    <a:lnTo>
                      <a:pt x="30" y="100"/>
                    </a:lnTo>
                    <a:lnTo>
                      <a:pt x="30" y="100"/>
                    </a:lnTo>
                    <a:lnTo>
                      <a:pt x="30" y="100"/>
                    </a:lnTo>
                    <a:lnTo>
                      <a:pt x="30" y="100"/>
                    </a:lnTo>
                    <a:close/>
                    <a:moveTo>
                      <a:pt x="30" y="100"/>
                    </a:moveTo>
                    <a:lnTo>
                      <a:pt x="30" y="100"/>
                    </a:lnTo>
                    <a:lnTo>
                      <a:pt x="30" y="100"/>
                    </a:lnTo>
                    <a:lnTo>
                      <a:pt x="30" y="100"/>
                    </a:lnTo>
                    <a:lnTo>
                      <a:pt x="30" y="100"/>
                    </a:lnTo>
                    <a:close/>
                    <a:moveTo>
                      <a:pt x="30" y="100"/>
                    </a:moveTo>
                    <a:lnTo>
                      <a:pt x="30" y="100"/>
                    </a:lnTo>
                    <a:lnTo>
                      <a:pt x="30" y="100"/>
                    </a:lnTo>
                    <a:lnTo>
                      <a:pt x="30" y="100"/>
                    </a:lnTo>
                    <a:lnTo>
                      <a:pt x="30" y="100"/>
                    </a:lnTo>
                    <a:close/>
                    <a:moveTo>
                      <a:pt x="32" y="98"/>
                    </a:moveTo>
                    <a:lnTo>
                      <a:pt x="32" y="98"/>
                    </a:lnTo>
                    <a:lnTo>
                      <a:pt x="32" y="98"/>
                    </a:lnTo>
                    <a:lnTo>
                      <a:pt x="32" y="98"/>
                    </a:lnTo>
                    <a:lnTo>
                      <a:pt x="32" y="98"/>
                    </a:lnTo>
                    <a:close/>
                    <a:moveTo>
                      <a:pt x="68" y="8"/>
                    </a:moveTo>
                    <a:lnTo>
                      <a:pt x="68" y="8"/>
                    </a:lnTo>
                    <a:lnTo>
                      <a:pt x="62" y="36"/>
                    </a:lnTo>
                    <a:lnTo>
                      <a:pt x="54" y="60"/>
                    </a:lnTo>
                    <a:lnTo>
                      <a:pt x="44" y="82"/>
                    </a:lnTo>
                    <a:lnTo>
                      <a:pt x="32" y="98"/>
                    </a:lnTo>
                    <a:lnTo>
                      <a:pt x="32" y="98"/>
                    </a:lnTo>
                    <a:lnTo>
                      <a:pt x="44" y="82"/>
                    </a:lnTo>
                    <a:lnTo>
                      <a:pt x="54" y="60"/>
                    </a:lnTo>
                    <a:lnTo>
                      <a:pt x="62" y="36"/>
                    </a:lnTo>
                    <a:lnTo>
                      <a:pt x="68" y="8"/>
                    </a:lnTo>
                    <a:close/>
                    <a:moveTo>
                      <a:pt x="68" y="6"/>
                    </a:moveTo>
                    <a:lnTo>
                      <a:pt x="68" y="6"/>
                    </a:lnTo>
                    <a:lnTo>
                      <a:pt x="68" y="8"/>
                    </a:lnTo>
                    <a:lnTo>
                      <a:pt x="68" y="8"/>
                    </a:lnTo>
                    <a:lnTo>
                      <a:pt x="68" y="6"/>
                    </a:lnTo>
                    <a:close/>
                    <a:moveTo>
                      <a:pt x="68" y="6"/>
                    </a:moveTo>
                    <a:lnTo>
                      <a:pt x="68" y="6"/>
                    </a:lnTo>
                    <a:lnTo>
                      <a:pt x="68" y="6"/>
                    </a:lnTo>
                    <a:lnTo>
                      <a:pt x="68" y="6"/>
                    </a:lnTo>
                    <a:lnTo>
                      <a:pt x="68" y="6"/>
                    </a:lnTo>
                    <a:close/>
                    <a:moveTo>
                      <a:pt x="68" y="4"/>
                    </a:moveTo>
                    <a:lnTo>
                      <a:pt x="68" y="4"/>
                    </a:lnTo>
                    <a:lnTo>
                      <a:pt x="68" y="4"/>
                    </a:lnTo>
                    <a:lnTo>
                      <a:pt x="68" y="4"/>
                    </a:lnTo>
                    <a:lnTo>
                      <a:pt x="68" y="4"/>
                    </a:lnTo>
                    <a:close/>
                    <a:moveTo>
                      <a:pt x="68" y="4"/>
                    </a:moveTo>
                    <a:lnTo>
                      <a:pt x="68" y="4"/>
                    </a:lnTo>
                    <a:lnTo>
                      <a:pt x="68" y="4"/>
                    </a:lnTo>
                    <a:lnTo>
                      <a:pt x="68" y="4"/>
                    </a:lnTo>
                    <a:lnTo>
                      <a:pt x="68" y="4"/>
                    </a:lnTo>
                    <a:close/>
                    <a:moveTo>
                      <a:pt x="68" y="2"/>
                    </a:moveTo>
                    <a:lnTo>
                      <a:pt x="68" y="2"/>
                    </a:lnTo>
                    <a:lnTo>
                      <a:pt x="68" y="2"/>
                    </a:lnTo>
                    <a:lnTo>
                      <a:pt x="68" y="2"/>
                    </a:lnTo>
                    <a:lnTo>
                      <a:pt x="68" y="2"/>
                    </a:lnTo>
                    <a:close/>
                    <a:moveTo>
                      <a:pt x="70" y="0"/>
                    </a:moveTo>
                    <a:lnTo>
                      <a:pt x="70" y="0"/>
                    </a:lnTo>
                    <a:lnTo>
                      <a:pt x="70" y="0"/>
                    </a:lnTo>
                    <a:lnTo>
                      <a:pt x="70" y="0"/>
                    </a:lnTo>
                    <a:lnTo>
                      <a:pt x="7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9" name="Google Shape;3449;p76"/>
              <p:cNvSpPr/>
              <p:nvPr/>
            </p:nvSpPr>
            <p:spPr>
              <a:xfrm>
                <a:off x="9220200"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0" name="Google Shape;3450;p76"/>
              <p:cNvSpPr/>
              <p:nvPr/>
            </p:nvSpPr>
            <p:spPr>
              <a:xfrm>
                <a:off x="9223375"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1" name="Google Shape;3451;p76"/>
              <p:cNvSpPr/>
              <p:nvPr/>
            </p:nvSpPr>
            <p:spPr>
              <a:xfrm>
                <a:off x="9223375"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2" name="Google Shape;3452;p76"/>
              <p:cNvSpPr/>
              <p:nvPr/>
            </p:nvSpPr>
            <p:spPr>
              <a:xfrm>
                <a:off x="9223375"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3" name="Google Shape;3453;p76"/>
              <p:cNvSpPr/>
              <p:nvPr/>
            </p:nvSpPr>
            <p:spPr>
              <a:xfrm>
                <a:off x="9226550"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4" name="Google Shape;3454;p76"/>
              <p:cNvSpPr/>
              <p:nvPr/>
            </p:nvSpPr>
            <p:spPr>
              <a:xfrm>
                <a:off x="9226550"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5" name="Google Shape;3455;p76"/>
              <p:cNvSpPr/>
              <p:nvPr/>
            </p:nvSpPr>
            <p:spPr>
              <a:xfrm>
                <a:off x="9226550"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6" name="Google Shape;3456;p76"/>
              <p:cNvSpPr/>
              <p:nvPr/>
            </p:nvSpPr>
            <p:spPr>
              <a:xfrm>
                <a:off x="9229725"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7" name="Google Shape;3457;p76"/>
              <p:cNvSpPr/>
              <p:nvPr/>
            </p:nvSpPr>
            <p:spPr>
              <a:xfrm>
                <a:off x="9229725"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8" name="Google Shape;3458;p76"/>
              <p:cNvSpPr/>
              <p:nvPr/>
            </p:nvSpPr>
            <p:spPr>
              <a:xfrm>
                <a:off x="9229725"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9" name="Google Shape;3459;p76"/>
              <p:cNvSpPr/>
              <p:nvPr/>
            </p:nvSpPr>
            <p:spPr>
              <a:xfrm>
                <a:off x="9232900" y="33750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0" name="Google Shape;3460;p76"/>
              <p:cNvSpPr/>
              <p:nvPr/>
            </p:nvSpPr>
            <p:spPr>
              <a:xfrm>
                <a:off x="9232900" y="33750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1" name="Google Shape;3461;p76"/>
              <p:cNvSpPr/>
              <p:nvPr/>
            </p:nvSpPr>
            <p:spPr>
              <a:xfrm>
                <a:off x="9232900" y="33750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2" name="Google Shape;3462;p76"/>
              <p:cNvSpPr/>
              <p:nvPr/>
            </p:nvSpPr>
            <p:spPr>
              <a:xfrm>
                <a:off x="9236075" y="33750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3" name="Google Shape;3463;p76"/>
              <p:cNvSpPr/>
              <p:nvPr/>
            </p:nvSpPr>
            <p:spPr>
              <a:xfrm>
                <a:off x="9239250" y="33750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4" name="Google Shape;3464;p76"/>
              <p:cNvSpPr/>
              <p:nvPr/>
            </p:nvSpPr>
            <p:spPr>
              <a:xfrm>
                <a:off x="9239250" y="33750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5" name="Google Shape;3465;p76"/>
              <p:cNvSpPr/>
              <p:nvPr/>
            </p:nvSpPr>
            <p:spPr>
              <a:xfrm>
                <a:off x="9242425" y="33718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6" name="Google Shape;3466;p76"/>
              <p:cNvSpPr/>
              <p:nvPr/>
            </p:nvSpPr>
            <p:spPr>
              <a:xfrm>
                <a:off x="9245600" y="33718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7" name="Google Shape;3467;p76"/>
              <p:cNvSpPr/>
              <p:nvPr/>
            </p:nvSpPr>
            <p:spPr>
              <a:xfrm>
                <a:off x="9248775" y="33718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8" name="Google Shape;3468;p76"/>
              <p:cNvSpPr/>
              <p:nvPr/>
            </p:nvSpPr>
            <p:spPr>
              <a:xfrm>
                <a:off x="9248775" y="33686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9" name="Google Shape;3469;p76"/>
              <p:cNvSpPr/>
              <p:nvPr/>
            </p:nvSpPr>
            <p:spPr>
              <a:xfrm>
                <a:off x="9248775" y="336867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0" name="Google Shape;3470;p76"/>
              <p:cNvSpPr/>
              <p:nvPr/>
            </p:nvSpPr>
            <p:spPr>
              <a:xfrm>
                <a:off x="9251950" y="33686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1" name="Google Shape;3471;p76"/>
              <p:cNvSpPr/>
              <p:nvPr/>
            </p:nvSpPr>
            <p:spPr>
              <a:xfrm>
                <a:off x="9251950" y="3365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2" name="Google Shape;3472;p76"/>
              <p:cNvSpPr/>
              <p:nvPr/>
            </p:nvSpPr>
            <p:spPr>
              <a:xfrm>
                <a:off x="9255125" y="3365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3" name="Google Shape;3473;p76"/>
              <p:cNvSpPr/>
              <p:nvPr/>
            </p:nvSpPr>
            <p:spPr>
              <a:xfrm>
                <a:off x="9255125" y="3365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4" name="Google Shape;3474;p76"/>
              <p:cNvSpPr/>
              <p:nvPr/>
            </p:nvSpPr>
            <p:spPr>
              <a:xfrm>
                <a:off x="9258300" y="3365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5" name="Google Shape;3475;p76"/>
              <p:cNvSpPr/>
              <p:nvPr/>
            </p:nvSpPr>
            <p:spPr>
              <a:xfrm>
                <a:off x="9258300" y="3362325"/>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6" name="Google Shape;3476;p76"/>
              <p:cNvSpPr/>
              <p:nvPr/>
            </p:nvSpPr>
            <p:spPr>
              <a:xfrm>
                <a:off x="9258300" y="33623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7" name="Google Shape;3477;p76"/>
              <p:cNvSpPr/>
              <p:nvPr/>
            </p:nvSpPr>
            <p:spPr>
              <a:xfrm>
                <a:off x="9258300" y="33623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8" name="Google Shape;3478;p76"/>
              <p:cNvSpPr/>
              <p:nvPr/>
            </p:nvSpPr>
            <p:spPr>
              <a:xfrm>
                <a:off x="9261475" y="33623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9" name="Google Shape;3479;p76"/>
              <p:cNvSpPr/>
              <p:nvPr/>
            </p:nvSpPr>
            <p:spPr>
              <a:xfrm>
                <a:off x="9261475" y="33623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0" name="Google Shape;3480;p76"/>
              <p:cNvSpPr/>
              <p:nvPr/>
            </p:nvSpPr>
            <p:spPr>
              <a:xfrm>
                <a:off x="9261475" y="33591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1" name="Google Shape;3481;p76"/>
              <p:cNvSpPr/>
              <p:nvPr/>
            </p:nvSpPr>
            <p:spPr>
              <a:xfrm>
                <a:off x="9264650" y="33591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2" name="Google Shape;3482;p76"/>
              <p:cNvSpPr/>
              <p:nvPr/>
            </p:nvSpPr>
            <p:spPr>
              <a:xfrm>
                <a:off x="9264650" y="33591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3" name="Google Shape;3483;p76"/>
              <p:cNvSpPr/>
              <p:nvPr/>
            </p:nvSpPr>
            <p:spPr>
              <a:xfrm>
                <a:off x="9264650" y="33591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4" name="Google Shape;3484;p76"/>
              <p:cNvSpPr/>
              <p:nvPr/>
            </p:nvSpPr>
            <p:spPr>
              <a:xfrm>
                <a:off x="9264650" y="335597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5" name="Google Shape;3485;p76"/>
              <p:cNvSpPr/>
              <p:nvPr/>
            </p:nvSpPr>
            <p:spPr>
              <a:xfrm>
                <a:off x="9267825" y="33559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6" name="Google Shape;3486;p76"/>
              <p:cNvSpPr/>
              <p:nvPr/>
            </p:nvSpPr>
            <p:spPr>
              <a:xfrm>
                <a:off x="9267825" y="33559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7" name="Google Shape;3487;p76"/>
              <p:cNvSpPr/>
              <p:nvPr/>
            </p:nvSpPr>
            <p:spPr>
              <a:xfrm>
                <a:off x="9267825" y="33559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8" name="Google Shape;3488;p76"/>
              <p:cNvSpPr/>
              <p:nvPr/>
            </p:nvSpPr>
            <p:spPr>
              <a:xfrm>
                <a:off x="9271000" y="33528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9" name="Google Shape;3489;p76"/>
              <p:cNvSpPr/>
              <p:nvPr/>
            </p:nvSpPr>
            <p:spPr>
              <a:xfrm>
                <a:off x="9271000" y="3209925"/>
                <a:ext cx="57150" cy="142875"/>
              </a:xfrm>
              <a:custGeom>
                <a:avLst/>
                <a:gdLst/>
                <a:ahLst/>
                <a:cxnLst/>
                <a:rect l="l" t="t" r="r" b="b"/>
                <a:pathLst>
                  <a:path w="36" h="90" extrusionOk="0">
                    <a:moveTo>
                      <a:pt x="36" y="0"/>
                    </a:moveTo>
                    <a:lnTo>
                      <a:pt x="36" y="0"/>
                    </a:lnTo>
                    <a:lnTo>
                      <a:pt x="30" y="28"/>
                    </a:lnTo>
                    <a:lnTo>
                      <a:pt x="22" y="52"/>
                    </a:lnTo>
                    <a:lnTo>
                      <a:pt x="12" y="74"/>
                    </a:lnTo>
                    <a:lnTo>
                      <a:pt x="0" y="90"/>
                    </a:lnTo>
                    <a:lnTo>
                      <a:pt x="0" y="90"/>
                    </a:lnTo>
                    <a:lnTo>
                      <a:pt x="12" y="74"/>
                    </a:lnTo>
                    <a:lnTo>
                      <a:pt x="22" y="52"/>
                    </a:lnTo>
                    <a:lnTo>
                      <a:pt x="30" y="28"/>
                    </a:lnTo>
                    <a:lnTo>
                      <a:pt x="3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0" name="Google Shape;3490;p76"/>
              <p:cNvSpPr/>
              <p:nvPr/>
            </p:nvSpPr>
            <p:spPr>
              <a:xfrm>
                <a:off x="9328150" y="320675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1" name="Google Shape;3491;p76"/>
              <p:cNvSpPr/>
              <p:nvPr/>
            </p:nvSpPr>
            <p:spPr>
              <a:xfrm>
                <a:off x="9328150" y="32067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2" name="Google Shape;3492;p76"/>
              <p:cNvSpPr/>
              <p:nvPr/>
            </p:nvSpPr>
            <p:spPr>
              <a:xfrm>
                <a:off x="9328150" y="32035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3" name="Google Shape;3493;p76"/>
              <p:cNvSpPr/>
              <p:nvPr/>
            </p:nvSpPr>
            <p:spPr>
              <a:xfrm>
                <a:off x="9328150" y="32035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4" name="Google Shape;3494;p76"/>
              <p:cNvSpPr/>
              <p:nvPr/>
            </p:nvSpPr>
            <p:spPr>
              <a:xfrm>
                <a:off x="9328150" y="32004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5" name="Google Shape;3495;p76"/>
              <p:cNvSpPr/>
              <p:nvPr/>
            </p:nvSpPr>
            <p:spPr>
              <a:xfrm>
                <a:off x="9331325"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6" name="Google Shape;3496;p76"/>
              <p:cNvSpPr/>
              <p:nvPr/>
            </p:nvSpPr>
            <p:spPr>
              <a:xfrm>
                <a:off x="8420100" y="2654300"/>
                <a:ext cx="920750" cy="733425"/>
              </a:xfrm>
              <a:custGeom>
                <a:avLst/>
                <a:gdLst/>
                <a:ahLst/>
                <a:cxnLst/>
                <a:rect l="l" t="t" r="r" b="b"/>
                <a:pathLst>
                  <a:path w="580" h="462" extrusionOk="0">
                    <a:moveTo>
                      <a:pt x="560" y="0"/>
                    </a:moveTo>
                    <a:lnTo>
                      <a:pt x="560" y="0"/>
                    </a:lnTo>
                    <a:lnTo>
                      <a:pt x="564" y="58"/>
                    </a:lnTo>
                    <a:lnTo>
                      <a:pt x="562" y="88"/>
                    </a:lnTo>
                    <a:lnTo>
                      <a:pt x="562" y="118"/>
                    </a:lnTo>
                    <a:lnTo>
                      <a:pt x="558" y="148"/>
                    </a:lnTo>
                    <a:lnTo>
                      <a:pt x="554" y="176"/>
                    </a:lnTo>
                    <a:lnTo>
                      <a:pt x="546" y="204"/>
                    </a:lnTo>
                    <a:lnTo>
                      <a:pt x="536" y="230"/>
                    </a:lnTo>
                    <a:lnTo>
                      <a:pt x="536" y="230"/>
                    </a:lnTo>
                    <a:lnTo>
                      <a:pt x="528" y="246"/>
                    </a:lnTo>
                    <a:lnTo>
                      <a:pt x="520" y="262"/>
                    </a:lnTo>
                    <a:lnTo>
                      <a:pt x="510" y="278"/>
                    </a:lnTo>
                    <a:lnTo>
                      <a:pt x="498" y="292"/>
                    </a:lnTo>
                    <a:lnTo>
                      <a:pt x="474" y="318"/>
                    </a:lnTo>
                    <a:lnTo>
                      <a:pt x="446" y="340"/>
                    </a:lnTo>
                    <a:lnTo>
                      <a:pt x="414" y="360"/>
                    </a:lnTo>
                    <a:lnTo>
                      <a:pt x="382" y="378"/>
                    </a:lnTo>
                    <a:lnTo>
                      <a:pt x="346" y="394"/>
                    </a:lnTo>
                    <a:lnTo>
                      <a:pt x="308" y="406"/>
                    </a:lnTo>
                    <a:lnTo>
                      <a:pt x="270" y="418"/>
                    </a:lnTo>
                    <a:lnTo>
                      <a:pt x="232" y="426"/>
                    </a:lnTo>
                    <a:lnTo>
                      <a:pt x="192" y="434"/>
                    </a:lnTo>
                    <a:lnTo>
                      <a:pt x="154" y="440"/>
                    </a:lnTo>
                    <a:lnTo>
                      <a:pt x="116" y="444"/>
                    </a:lnTo>
                    <a:lnTo>
                      <a:pt x="78" y="446"/>
                    </a:lnTo>
                    <a:lnTo>
                      <a:pt x="10" y="450"/>
                    </a:lnTo>
                    <a:lnTo>
                      <a:pt x="10" y="450"/>
                    </a:lnTo>
                    <a:lnTo>
                      <a:pt x="10" y="450"/>
                    </a:lnTo>
                    <a:lnTo>
                      <a:pt x="10" y="450"/>
                    </a:lnTo>
                    <a:lnTo>
                      <a:pt x="0" y="448"/>
                    </a:lnTo>
                    <a:lnTo>
                      <a:pt x="0" y="462"/>
                    </a:lnTo>
                    <a:lnTo>
                      <a:pt x="0" y="462"/>
                    </a:lnTo>
                    <a:lnTo>
                      <a:pt x="194" y="460"/>
                    </a:lnTo>
                    <a:lnTo>
                      <a:pt x="502" y="454"/>
                    </a:lnTo>
                    <a:lnTo>
                      <a:pt x="502" y="454"/>
                    </a:lnTo>
                    <a:lnTo>
                      <a:pt x="504" y="456"/>
                    </a:lnTo>
                    <a:lnTo>
                      <a:pt x="504" y="456"/>
                    </a:lnTo>
                    <a:lnTo>
                      <a:pt x="504" y="456"/>
                    </a:lnTo>
                    <a:lnTo>
                      <a:pt x="504" y="456"/>
                    </a:lnTo>
                    <a:lnTo>
                      <a:pt x="504"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4" y="454"/>
                    </a:lnTo>
                    <a:lnTo>
                      <a:pt x="514" y="454"/>
                    </a:lnTo>
                    <a:lnTo>
                      <a:pt x="514" y="454"/>
                    </a:lnTo>
                    <a:lnTo>
                      <a:pt x="514" y="454"/>
                    </a:lnTo>
                    <a:lnTo>
                      <a:pt x="516" y="454"/>
                    </a:lnTo>
                    <a:lnTo>
                      <a:pt x="516" y="454"/>
                    </a:lnTo>
                    <a:lnTo>
                      <a:pt x="516" y="454"/>
                    </a:lnTo>
                    <a:lnTo>
                      <a:pt x="516" y="454"/>
                    </a:lnTo>
                    <a:lnTo>
                      <a:pt x="516" y="454"/>
                    </a:lnTo>
                    <a:lnTo>
                      <a:pt x="516" y="454"/>
                    </a:lnTo>
                    <a:lnTo>
                      <a:pt x="516" y="454"/>
                    </a:lnTo>
                    <a:lnTo>
                      <a:pt x="516" y="454"/>
                    </a:lnTo>
                    <a:lnTo>
                      <a:pt x="518" y="452"/>
                    </a:lnTo>
                    <a:lnTo>
                      <a:pt x="518" y="452"/>
                    </a:lnTo>
                    <a:lnTo>
                      <a:pt x="518" y="452"/>
                    </a:lnTo>
                    <a:lnTo>
                      <a:pt x="518" y="452"/>
                    </a:lnTo>
                    <a:lnTo>
                      <a:pt x="520" y="452"/>
                    </a:lnTo>
                    <a:lnTo>
                      <a:pt x="520" y="452"/>
                    </a:lnTo>
                    <a:lnTo>
                      <a:pt x="520" y="452"/>
                    </a:lnTo>
                    <a:lnTo>
                      <a:pt x="520" y="452"/>
                    </a:lnTo>
                    <a:lnTo>
                      <a:pt x="522" y="452"/>
                    </a:lnTo>
                    <a:lnTo>
                      <a:pt x="522" y="452"/>
                    </a:lnTo>
                    <a:lnTo>
                      <a:pt x="522" y="452"/>
                    </a:lnTo>
                    <a:lnTo>
                      <a:pt x="522" y="452"/>
                    </a:lnTo>
                    <a:lnTo>
                      <a:pt x="522" y="450"/>
                    </a:lnTo>
                    <a:lnTo>
                      <a:pt x="522" y="450"/>
                    </a:lnTo>
                    <a:lnTo>
                      <a:pt x="522" y="450"/>
                    </a:lnTo>
                    <a:lnTo>
                      <a:pt x="522" y="450"/>
                    </a:lnTo>
                    <a:lnTo>
                      <a:pt x="522" y="450"/>
                    </a:lnTo>
                    <a:lnTo>
                      <a:pt x="522" y="450"/>
                    </a:lnTo>
                    <a:lnTo>
                      <a:pt x="524" y="450"/>
                    </a:lnTo>
                    <a:lnTo>
                      <a:pt x="524" y="450"/>
                    </a:lnTo>
                    <a:lnTo>
                      <a:pt x="524" y="450"/>
                    </a:lnTo>
                    <a:lnTo>
                      <a:pt x="524" y="450"/>
                    </a:lnTo>
                    <a:lnTo>
                      <a:pt x="524" y="450"/>
                    </a:lnTo>
                    <a:lnTo>
                      <a:pt x="524" y="450"/>
                    </a:lnTo>
                    <a:lnTo>
                      <a:pt x="524" y="448"/>
                    </a:lnTo>
                    <a:lnTo>
                      <a:pt x="524" y="448"/>
                    </a:lnTo>
                    <a:lnTo>
                      <a:pt x="524" y="448"/>
                    </a:lnTo>
                    <a:lnTo>
                      <a:pt x="524" y="448"/>
                    </a:lnTo>
                    <a:lnTo>
                      <a:pt x="526" y="448"/>
                    </a:lnTo>
                    <a:lnTo>
                      <a:pt x="526" y="448"/>
                    </a:lnTo>
                    <a:lnTo>
                      <a:pt x="526" y="448"/>
                    </a:lnTo>
                    <a:lnTo>
                      <a:pt x="526" y="448"/>
                    </a:lnTo>
                    <a:lnTo>
                      <a:pt x="526" y="448"/>
                    </a:lnTo>
                    <a:lnTo>
                      <a:pt x="526" y="448"/>
                    </a:lnTo>
                    <a:lnTo>
                      <a:pt x="526" y="448"/>
                    </a:lnTo>
                    <a:lnTo>
                      <a:pt x="526" y="448"/>
                    </a:lnTo>
                    <a:lnTo>
                      <a:pt x="528" y="448"/>
                    </a:lnTo>
                    <a:lnTo>
                      <a:pt x="528" y="448"/>
                    </a:lnTo>
                    <a:lnTo>
                      <a:pt x="528" y="448"/>
                    </a:lnTo>
                    <a:lnTo>
                      <a:pt x="528" y="448"/>
                    </a:lnTo>
                    <a:lnTo>
                      <a:pt x="528" y="448"/>
                    </a:lnTo>
                    <a:lnTo>
                      <a:pt x="528" y="448"/>
                    </a:lnTo>
                    <a:lnTo>
                      <a:pt x="528" y="446"/>
                    </a:lnTo>
                    <a:lnTo>
                      <a:pt x="528" y="446"/>
                    </a:lnTo>
                    <a:lnTo>
                      <a:pt x="528" y="446"/>
                    </a:lnTo>
                    <a:lnTo>
                      <a:pt x="528" y="446"/>
                    </a:lnTo>
                    <a:lnTo>
                      <a:pt x="528" y="446"/>
                    </a:lnTo>
                    <a:lnTo>
                      <a:pt x="528" y="446"/>
                    </a:lnTo>
                    <a:lnTo>
                      <a:pt x="528" y="446"/>
                    </a:lnTo>
                    <a:lnTo>
                      <a:pt x="528" y="446"/>
                    </a:lnTo>
                    <a:lnTo>
                      <a:pt x="530" y="446"/>
                    </a:lnTo>
                    <a:lnTo>
                      <a:pt x="530" y="446"/>
                    </a:lnTo>
                    <a:lnTo>
                      <a:pt x="530" y="446"/>
                    </a:lnTo>
                    <a:lnTo>
                      <a:pt x="530" y="446"/>
                    </a:lnTo>
                    <a:lnTo>
                      <a:pt x="530" y="446"/>
                    </a:lnTo>
                    <a:lnTo>
                      <a:pt x="530" y="446"/>
                    </a:lnTo>
                    <a:lnTo>
                      <a:pt x="530" y="446"/>
                    </a:lnTo>
                    <a:lnTo>
                      <a:pt x="530" y="446"/>
                    </a:lnTo>
                    <a:lnTo>
                      <a:pt x="530" y="446"/>
                    </a:lnTo>
                    <a:lnTo>
                      <a:pt x="530" y="446"/>
                    </a:lnTo>
                    <a:lnTo>
                      <a:pt x="530" y="444"/>
                    </a:lnTo>
                    <a:lnTo>
                      <a:pt x="530" y="444"/>
                    </a:lnTo>
                    <a:lnTo>
                      <a:pt x="530" y="444"/>
                    </a:lnTo>
                    <a:lnTo>
                      <a:pt x="530"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2"/>
                    </a:lnTo>
                    <a:lnTo>
                      <a:pt x="532"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6" y="440"/>
                    </a:lnTo>
                    <a:lnTo>
                      <a:pt x="536" y="440"/>
                    </a:lnTo>
                    <a:lnTo>
                      <a:pt x="536" y="440"/>
                    </a:lnTo>
                    <a:lnTo>
                      <a:pt x="536" y="440"/>
                    </a:lnTo>
                    <a:lnTo>
                      <a:pt x="536" y="440"/>
                    </a:lnTo>
                    <a:lnTo>
                      <a:pt x="548" y="424"/>
                    </a:lnTo>
                    <a:lnTo>
                      <a:pt x="558" y="402"/>
                    </a:lnTo>
                    <a:lnTo>
                      <a:pt x="566" y="378"/>
                    </a:lnTo>
                    <a:lnTo>
                      <a:pt x="572" y="350"/>
                    </a:lnTo>
                    <a:lnTo>
                      <a:pt x="572" y="350"/>
                    </a:lnTo>
                    <a:lnTo>
                      <a:pt x="572" y="350"/>
                    </a:lnTo>
                    <a:lnTo>
                      <a:pt x="572" y="350"/>
                    </a:lnTo>
                    <a:lnTo>
                      <a:pt x="572" y="348"/>
                    </a:lnTo>
                    <a:lnTo>
                      <a:pt x="572" y="348"/>
                    </a:lnTo>
                    <a:lnTo>
                      <a:pt x="572" y="348"/>
                    </a:lnTo>
                    <a:lnTo>
                      <a:pt x="572" y="348"/>
                    </a:lnTo>
                    <a:lnTo>
                      <a:pt x="572" y="348"/>
                    </a:lnTo>
                    <a:lnTo>
                      <a:pt x="572" y="348"/>
                    </a:lnTo>
                    <a:lnTo>
                      <a:pt x="572" y="346"/>
                    </a:lnTo>
                    <a:lnTo>
                      <a:pt x="572" y="346"/>
                    </a:lnTo>
                    <a:lnTo>
                      <a:pt x="572" y="346"/>
                    </a:lnTo>
                    <a:lnTo>
                      <a:pt x="572" y="346"/>
                    </a:lnTo>
                    <a:lnTo>
                      <a:pt x="572" y="346"/>
                    </a:lnTo>
                    <a:lnTo>
                      <a:pt x="572" y="346"/>
                    </a:lnTo>
                    <a:lnTo>
                      <a:pt x="572" y="346"/>
                    </a:lnTo>
                    <a:lnTo>
                      <a:pt x="572" y="346"/>
                    </a:lnTo>
                    <a:lnTo>
                      <a:pt x="572" y="344"/>
                    </a:lnTo>
                    <a:lnTo>
                      <a:pt x="572" y="344"/>
                    </a:lnTo>
                    <a:lnTo>
                      <a:pt x="572" y="344"/>
                    </a:lnTo>
                    <a:lnTo>
                      <a:pt x="572" y="344"/>
                    </a:lnTo>
                    <a:lnTo>
                      <a:pt x="574" y="342"/>
                    </a:lnTo>
                    <a:lnTo>
                      <a:pt x="574" y="342"/>
                    </a:lnTo>
                    <a:lnTo>
                      <a:pt x="574" y="342"/>
                    </a:lnTo>
                    <a:lnTo>
                      <a:pt x="574" y="342"/>
                    </a:lnTo>
                    <a:lnTo>
                      <a:pt x="578" y="304"/>
                    </a:lnTo>
                    <a:lnTo>
                      <a:pt x="580" y="262"/>
                    </a:lnTo>
                    <a:lnTo>
                      <a:pt x="580" y="220"/>
                    </a:lnTo>
                    <a:lnTo>
                      <a:pt x="578" y="174"/>
                    </a:lnTo>
                    <a:lnTo>
                      <a:pt x="570" y="84"/>
                    </a:lnTo>
                    <a:lnTo>
                      <a:pt x="560" y="0"/>
                    </a:lnTo>
                    <a:close/>
                  </a:path>
                </a:pathLst>
              </a:custGeom>
              <a:solidFill>
                <a:srgbClr val="76767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7" name="Google Shape;3497;p76"/>
              <p:cNvSpPr/>
              <p:nvPr/>
            </p:nvSpPr>
            <p:spPr>
              <a:xfrm>
                <a:off x="8420100" y="2654300"/>
                <a:ext cx="920750" cy="733425"/>
              </a:xfrm>
              <a:custGeom>
                <a:avLst/>
                <a:gdLst/>
                <a:ahLst/>
                <a:cxnLst/>
                <a:rect l="l" t="t" r="r" b="b"/>
                <a:pathLst>
                  <a:path w="580" h="462" extrusionOk="0">
                    <a:moveTo>
                      <a:pt x="560" y="0"/>
                    </a:moveTo>
                    <a:lnTo>
                      <a:pt x="560" y="0"/>
                    </a:lnTo>
                    <a:lnTo>
                      <a:pt x="564" y="58"/>
                    </a:lnTo>
                    <a:lnTo>
                      <a:pt x="562" y="88"/>
                    </a:lnTo>
                    <a:lnTo>
                      <a:pt x="562" y="118"/>
                    </a:lnTo>
                    <a:lnTo>
                      <a:pt x="558" y="148"/>
                    </a:lnTo>
                    <a:lnTo>
                      <a:pt x="554" y="176"/>
                    </a:lnTo>
                    <a:lnTo>
                      <a:pt x="546" y="204"/>
                    </a:lnTo>
                    <a:lnTo>
                      <a:pt x="536" y="230"/>
                    </a:lnTo>
                    <a:lnTo>
                      <a:pt x="536" y="230"/>
                    </a:lnTo>
                    <a:lnTo>
                      <a:pt x="528" y="246"/>
                    </a:lnTo>
                    <a:lnTo>
                      <a:pt x="520" y="262"/>
                    </a:lnTo>
                    <a:lnTo>
                      <a:pt x="510" y="278"/>
                    </a:lnTo>
                    <a:lnTo>
                      <a:pt x="498" y="292"/>
                    </a:lnTo>
                    <a:lnTo>
                      <a:pt x="474" y="318"/>
                    </a:lnTo>
                    <a:lnTo>
                      <a:pt x="446" y="340"/>
                    </a:lnTo>
                    <a:lnTo>
                      <a:pt x="414" y="360"/>
                    </a:lnTo>
                    <a:lnTo>
                      <a:pt x="382" y="378"/>
                    </a:lnTo>
                    <a:lnTo>
                      <a:pt x="346" y="394"/>
                    </a:lnTo>
                    <a:lnTo>
                      <a:pt x="308" y="406"/>
                    </a:lnTo>
                    <a:lnTo>
                      <a:pt x="270" y="418"/>
                    </a:lnTo>
                    <a:lnTo>
                      <a:pt x="232" y="426"/>
                    </a:lnTo>
                    <a:lnTo>
                      <a:pt x="192" y="434"/>
                    </a:lnTo>
                    <a:lnTo>
                      <a:pt x="154" y="440"/>
                    </a:lnTo>
                    <a:lnTo>
                      <a:pt x="116" y="444"/>
                    </a:lnTo>
                    <a:lnTo>
                      <a:pt x="78" y="446"/>
                    </a:lnTo>
                    <a:lnTo>
                      <a:pt x="10" y="450"/>
                    </a:lnTo>
                    <a:lnTo>
                      <a:pt x="10" y="450"/>
                    </a:lnTo>
                    <a:lnTo>
                      <a:pt x="10" y="450"/>
                    </a:lnTo>
                    <a:lnTo>
                      <a:pt x="10" y="450"/>
                    </a:lnTo>
                    <a:lnTo>
                      <a:pt x="0" y="448"/>
                    </a:lnTo>
                    <a:lnTo>
                      <a:pt x="0" y="462"/>
                    </a:lnTo>
                    <a:lnTo>
                      <a:pt x="0" y="462"/>
                    </a:lnTo>
                    <a:lnTo>
                      <a:pt x="194" y="460"/>
                    </a:lnTo>
                    <a:lnTo>
                      <a:pt x="502" y="454"/>
                    </a:lnTo>
                    <a:lnTo>
                      <a:pt x="502" y="454"/>
                    </a:lnTo>
                    <a:lnTo>
                      <a:pt x="504" y="456"/>
                    </a:lnTo>
                    <a:lnTo>
                      <a:pt x="504" y="456"/>
                    </a:lnTo>
                    <a:lnTo>
                      <a:pt x="504" y="456"/>
                    </a:lnTo>
                    <a:lnTo>
                      <a:pt x="504" y="456"/>
                    </a:lnTo>
                    <a:lnTo>
                      <a:pt x="504"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4" y="454"/>
                    </a:lnTo>
                    <a:lnTo>
                      <a:pt x="514" y="454"/>
                    </a:lnTo>
                    <a:lnTo>
                      <a:pt x="514" y="454"/>
                    </a:lnTo>
                    <a:lnTo>
                      <a:pt x="514" y="454"/>
                    </a:lnTo>
                    <a:lnTo>
                      <a:pt x="516" y="454"/>
                    </a:lnTo>
                    <a:lnTo>
                      <a:pt x="516" y="454"/>
                    </a:lnTo>
                    <a:lnTo>
                      <a:pt x="516" y="454"/>
                    </a:lnTo>
                    <a:lnTo>
                      <a:pt x="516" y="454"/>
                    </a:lnTo>
                    <a:lnTo>
                      <a:pt x="516" y="454"/>
                    </a:lnTo>
                    <a:lnTo>
                      <a:pt x="516" y="454"/>
                    </a:lnTo>
                    <a:lnTo>
                      <a:pt x="516" y="454"/>
                    </a:lnTo>
                    <a:lnTo>
                      <a:pt x="516" y="454"/>
                    </a:lnTo>
                    <a:lnTo>
                      <a:pt x="518" y="452"/>
                    </a:lnTo>
                    <a:lnTo>
                      <a:pt x="518" y="452"/>
                    </a:lnTo>
                    <a:lnTo>
                      <a:pt x="518" y="452"/>
                    </a:lnTo>
                    <a:lnTo>
                      <a:pt x="518" y="452"/>
                    </a:lnTo>
                    <a:lnTo>
                      <a:pt x="520" y="452"/>
                    </a:lnTo>
                    <a:lnTo>
                      <a:pt x="520" y="452"/>
                    </a:lnTo>
                    <a:lnTo>
                      <a:pt x="520" y="452"/>
                    </a:lnTo>
                    <a:lnTo>
                      <a:pt x="520" y="452"/>
                    </a:lnTo>
                    <a:lnTo>
                      <a:pt x="522" y="452"/>
                    </a:lnTo>
                    <a:lnTo>
                      <a:pt x="522" y="452"/>
                    </a:lnTo>
                    <a:lnTo>
                      <a:pt x="522" y="452"/>
                    </a:lnTo>
                    <a:lnTo>
                      <a:pt x="522" y="452"/>
                    </a:lnTo>
                    <a:lnTo>
                      <a:pt x="522" y="450"/>
                    </a:lnTo>
                    <a:lnTo>
                      <a:pt x="522" y="450"/>
                    </a:lnTo>
                    <a:lnTo>
                      <a:pt x="522" y="450"/>
                    </a:lnTo>
                    <a:lnTo>
                      <a:pt x="522" y="450"/>
                    </a:lnTo>
                    <a:lnTo>
                      <a:pt x="522" y="450"/>
                    </a:lnTo>
                    <a:lnTo>
                      <a:pt x="522" y="450"/>
                    </a:lnTo>
                    <a:lnTo>
                      <a:pt x="524" y="450"/>
                    </a:lnTo>
                    <a:lnTo>
                      <a:pt x="524" y="450"/>
                    </a:lnTo>
                    <a:lnTo>
                      <a:pt x="524" y="450"/>
                    </a:lnTo>
                    <a:lnTo>
                      <a:pt x="524" y="450"/>
                    </a:lnTo>
                    <a:lnTo>
                      <a:pt x="524" y="450"/>
                    </a:lnTo>
                    <a:lnTo>
                      <a:pt x="524" y="450"/>
                    </a:lnTo>
                    <a:lnTo>
                      <a:pt x="524" y="448"/>
                    </a:lnTo>
                    <a:lnTo>
                      <a:pt x="524" y="448"/>
                    </a:lnTo>
                    <a:lnTo>
                      <a:pt x="524" y="448"/>
                    </a:lnTo>
                    <a:lnTo>
                      <a:pt x="524" y="448"/>
                    </a:lnTo>
                    <a:lnTo>
                      <a:pt x="526" y="448"/>
                    </a:lnTo>
                    <a:lnTo>
                      <a:pt x="526" y="448"/>
                    </a:lnTo>
                    <a:lnTo>
                      <a:pt x="526" y="448"/>
                    </a:lnTo>
                    <a:lnTo>
                      <a:pt x="526" y="448"/>
                    </a:lnTo>
                    <a:lnTo>
                      <a:pt x="526" y="448"/>
                    </a:lnTo>
                    <a:lnTo>
                      <a:pt x="526" y="448"/>
                    </a:lnTo>
                    <a:lnTo>
                      <a:pt x="526" y="448"/>
                    </a:lnTo>
                    <a:lnTo>
                      <a:pt x="526" y="448"/>
                    </a:lnTo>
                    <a:lnTo>
                      <a:pt x="528" y="448"/>
                    </a:lnTo>
                    <a:lnTo>
                      <a:pt x="528" y="448"/>
                    </a:lnTo>
                    <a:lnTo>
                      <a:pt x="528" y="448"/>
                    </a:lnTo>
                    <a:lnTo>
                      <a:pt x="528" y="448"/>
                    </a:lnTo>
                    <a:lnTo>
                      <a:pt x="528" y="448"/>
                    </a:lnTo>
                    <a:lnTo>
                      <a:pt x="528" y="448"/>
                    </a:lnTo>
                    <a:lnTo>
                      <a:pt x="528" y="446"/>
                    </a:lnTo>
                    <a:lnTo>
                      <a:pt x="528" y="446"/>
                    </a:lnTo>
                    <a:lnTo>
                      <a:pt x="528" y="446"/>
                    </a:lnTo>
                    <a:lnTo>
                      <a:pt x="528" y="446"/>
                    </a:lnTo>
                    <a:lnTo>
                      <a:pt x="528" y="446"/>
                    </a:lnTo>
                    <a:lnTo>
                      <a:pt x="528" y="446"/>
                    </a:lnTo>
                    <a:lnTo>
                      <a:pt x="528" y="446"/>
                    </a:lnTo>
                    <a:lnTo>
                      <a:pt x="528" y="446"/>
                    </a:lnTo>
                    <a:lnTo>
                      <a:pt x="530" y="446"/>
                    </a:lnTo>
                    <a:lnTo>
                      <a:pt x="530" y="446"/>
                    </a:lnTo>
                    <a:lnTo>
                      <a:pt x="530" y="446"/>
                    </a:lnTo>
                    <a:lnTo>
                      <a:pt x="530" y="446"/>
                    </a:lnTo>
                    <a:lnTo>
                      <a:pt x="530" y="446"/>
                    </a:lnTo>
                    <a:lnTo>
                      <a:pt x="530" y="446"/>
                    </a:lnTo>
                    <a:lnTo>
                      <a:pt x="530" y="446"/>
                    </a:lnTo>
                    <a:lnTo>
                      <a:pt x="530" y="446"/>
                    </a:lnTo>
                    <a:lnTo>
                      <a:pt x="530" y="446"/>
                    </a:lnTo>
                    <a:lnTo>
                      <a:pt x="530" y="446"/>
                    </a:lnTo>
                    <a:lnTo>
                      <a:pt x="530" y="444"/>
                    </a:lnTo>
                    <a:lnTo>
                      <a:pt x="530" y="444"/>
                    </a:lnTo>
                    <a:lnTo>
                      <a:pt x="530" y="444"/>
                    </a:lnTo>
                    <a:lnTo>
                      <a:pt x="530"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2"/>
                    </a:lnTo>
                    <a:lnTo>
                      <a:pt x="532"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6" y="440"/>
                    </a:lnTo>
                    <a:lnTo>
                      <a:pt x="536" y="440"/>
                    </a:lnTo>
                    <a:lnTo>
                      <a:pt x="536" y="440"/>
                    </a:lnTo>
                    <a:lnTo>
                      <a:pt x="536" y="440"/>
                    </a:lnTo>
                    <a:lnTo>
                      <a:pt x="536" y="440"/>
                    </a:lnTo>
                    <a:lnTo>
                      <a:pt x="548" y="424"/>
                    </a:lnTo>
                    <a:lnTo>
                      <a:pt x="558" y="402"/>
                    </a:lnTo>
                    <a:lnTo>
                      <a:pt x="566" y="378"/>
                    </a:lnTo>
                    <a:lnTo>
                      <a:pt x="572" y="350"/>
                    </a:lnTo>
                    <a:lnTo>
                      <a:pt x="572" y="350"/>
                    </a:lnTo>
                    <a:lnTo>
                      <a:pt x="572" y="350"/>
                    </a:lnTo>
                    <a:lnTo>
                      <a:pt x="572" y="350"/>
                    </a:lnTo>
                    <a:lnTo>
                      <a:pt x="572" y="348"/>
                    </a:lnTo>
                    <a:lnTo>
                      <a:pt x="572" y="348"/>
                    </a:lnTo>
                    <a:lnTo>
                      <a:pt x="572" y="348"/>
                    </a:lnTo>
                    <a:lnTo>
                      <a:pt x="572" y="348"/>
                    </a:lnTo>
                    <a:lnTo>
                      <a:pt x="572" y="348"/>
                    </a:lnTo>
                    <a:lnTo>
                      <a:pt x="572" y="348"/>
                    </a:lnTo>
                    <a:lnTo>
                      <a:pt x="572" y="346"/>
                    </a:lnTo>
                    <a:lnTo>
                      <a:pt x="572" y="346"/>
                    </a:lnTo>
                    <a:lnTo>
                      <a:pt x="572" y="346"/>
                    </a:lnTo>
                    <a:lnTo>
                      <a:pt x="572" y="346"/>
                    </a:lnTo>
                    <a:lnTo>
                      <a:pt x="572" y="346"/>
                    </a:lnTo>
                    <a:lnTo>
                      <a:pt x="572" y="346"/>
                    </a:lnTo>
                    <a:lnTo>
                      <a:pt x="572" y="346"/>
                    </a:lnTo>
                    <a:lnTo>
                      <a:pt x="572" y="346"/>
                    </a:lnTo>
                    <a:lnTo>
                      <a:pt x="572" y="344"/>
                    </a:lnTo>
                    <a:lnTo>
                      <a:pt x="572" y="344"/>
                    </a:lnTo>
                    <a:lnTo>
                      <a:pt x="572" y="344"/>
                    </a:lnTo>
                    <a:lnTo>
                      <a:pt x="572" y="344"/>
                    </a:lnTo>
                    <a:lnTo>
                      <a:pt x="574" y="342"/>
                    </a:lnTo>
                    <a:lnTo>
                      <a:pt x="574" y="342"/>
                    </a:lnTo>
                    <a:lnTo>
                      <a:pt x="574" y="342"/>
                    </a:lnTo>
                    <a:lnTo>
                      <a:pt x="574" y="342"/>
                    </a:lnTo>
                    <a:lnTo>
                      <a:pt x="578" y="304"/>
                    </a:lnTo>
                    <a:lnTo>
                      <a:pt x="580" y="262"/>
                    </a:lnTo>
                    <a:lnTo>
                      <a:pt x="580" y="220"/>
                    </a:lnTo>
                    <a:lnTo>
                      <a:pt x="578" y="174"/>
                    </a:lnTo>
                    <a:lnTo>
                      <a:pt x="570" y="84"/>
                    </a:lnTo>
                    <a:lnTo>
                      <a:pt x="56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8" name="Google Shape;3498;p76"/>
              <p:cNvSpPr/>
              <p:nvPr/>
            </p:nvSpPr>
            <p:spPr>
              <a:xfrm>
                <a:off x="7191375" y="4927600"/>
                <a:ext cx="330200" cy="254000"/>
              </a:xfrm>
              <a:custGeom>
                <a:avLst/>
                <a:gdLst/>
                <a:ahLst/>
                <a:cxnLst/>
                <a:rect l="l" t="t" r="r" b="b"/>
                <a:pathLst>
                  <a:path w="208" h="160" extrusionOk="0">
                    <a:moveTo>
                      <a:pt x="0" y="160"/>
                    </a:moveTo>
                    <a:lnTo>
                      <a:pt x="0" y="160"/>
                    </a:lnTo>
                    <a:lnTo>
                      <a:pt x="84" y="116"/>
                    </a:lnTo>
                    <a:lnTo>
                      <a:pt x="146" y="82"/>
                    </a:lnTo>
                    <a:lnTo>
                      <a:pt x="186" y="58"/>
                    </a:lnTo>
                    <a:lnTo>
                      <a:pt x="204" y="46"/>
                    </a:lnTo>
                    <a:lnTo>
                      <a:pt x="204" y="46"/>
                    </a:lnTo>
                    <a:lnTo>
                      <a:pt x="206" y="42"/>
                    </a:lnTo>
                    <a:lnTo>
                      <a:pt x="208" y="36"/>
                    </a:lnTo>
                    <a:lnTo>
                      <a:pt x="206" y="32"/>
                    </a:lnTo>
                    <a:lnTo>
                      <a:pt x="202" y="24"/>
                    </a:lnTo>
                    <a:lnTo>
                      <a:pt x="202" y="24"/>
                    </a:lnTo>
                    <a:lnTo>
                      <a:pt x="192" y="10"/>
                    </a:lnTo>
                    <a:lnTo>
                      <a:pt x="192" y="10"/>
                    </a:lnTo>
                    <a:lnTo>
                      <a:pt x="188" y="2"/>
                    </a:lnTo>
                    <a:lnTo>
                      <a:pt x="184" y="0"/>
                    </a:lnTo>
                    <a:lnTo>
                      <a:pt x="182" y="0"/>
                    </a:lnTo>
                    <a:lnTo>
                      <a:pt x="178" y="0"/>
                    </a:lnTo>
                    <a:lnTo>
                      <a:pt x="174" y="2"/>
                    </a:lnTo>
                    <a:lnTo>
                      <a:pt x="166" y="12"/>
                    </a:lnTo>
                    <a:lnTo>
                      <a:pt x="166" y="12"/>
                    </a:lnTo>
                    <a:lnTo>
                      <a:pt x="142" y="36"/>
                    </a:lnTo>
                    <a:lnTo>
                      <a:pt x="122" y="58"/>
                    </a:lnTo>
                    <a:lnTo>
                      <a:pt x="100" y="76"/>
                    </a:lnTo>
                    <a:lnTo>
                      <a:pt x="80" y="90"/>
                    </a:lnTo>
                    <a:lnTo>
                      <a:pt x="80" y="90"/>
                    </a:lnTo>
                    <a:lnTo>
                      <a:pt x="42" y="112"/>
                    </a:lnTo>
                    <a:lnTo>
                      <a:pt x="42" y="112"/>
                    </a:lnTo>
                    <a:lnTo>
                      <a:pt x="22" y="126"/>
                    </a:lnTo>
                    <a:lnTo>
                      <a:pt x="8" y="140"/>
                    </a:lnTo>
                    <a:lnTo>
                      <a:pt x="4" y="146"/>
                    </a:lnTo>
                    <a:lnTo>
                      <a:pt x="0" y="152"/>
                    </a:lnTo>
                    <a:lnTo>
                      <a:pt x="0" y="156"/>
                    </a:lnTo>
                    <a:lnTo>
                      <a:pt x="0" y="160"/>
                    </a:lnTo>
                    <a:lnTo>
                      <a:pt x="0" y="16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9" name="Google Shape;3499;p76"/>
              <p:cNvSpPr/>
              <p:nvPr/>
            </p:nvSpPr>
            <p:spPr>
              <a:xfrm>
                <a:off x="7083425" y="5102225"/>
                <a:ext cx="654050" cy="152400"/>
              </a:xfrm>
              <a:custGeom>
                <a:avLst/>
                <a:gdLst/>
                <a:ahLst/>
                <a:cxnLst/>
                <a:rect l="l" t="t" r="r" b="b"/>
                <a:pathLst>
                  <a:path w="412" h="96" extrusionOk="0">
                    <a:moveTo>
                      <a:pt x="0" y="70"/>
                    </a:moveTo>
                    <a:lnTo>
                      <a:pt x="0" y="70"/>
                    </a:lnTo>
                    <a:lnTo>
                      <a:pt x="2" y="76"/>
                    </a:lnTo>
                    <a:lnTo>
                      <a:pt x="6" y="80"/>
                    </a:lnTo>
                    <a:lnTo>
                      <a:pt x="12" y="84"/>
                    </a:lnTo>
                    <a:lnTo>
                      <a:pt x="18" y="88"/>
                    </a:lnTo>
                    <a:lnTo>
                      <a:pt x="34" y="92"/>
                    </a:lnTo>
                    <a:lnTo>
                      <a:pt x="54" y="94"/>
                    </a:lnTo>
                    <a:lnTo>
                      <a:pt x="72" y="96"/>
                    </a:lnTo>
                    <a:lnTo>
                      <a:pt x="92" y="94"/>
                    </a:lnTo>
                    <a:lnTo>
                      <a:pt x="120" y="92"/>
                    </a:lnTo>
                    <a:lnTo>
                      <a:pt x="122" y="92"/>
                    </a:lnTo>
                    <a:lnTo>
                      <a:pt x="122" y="92"/>
                    </a:lnTo>
                    <a:lnTo>
                      <a:pt x="190" y="86"/>
                    </a:lnTo>
                    <a:lnTo>
                      <a:pt x="280" y="74"/>
                    </a:lnTo>
                    <a:lnTo>
                      <a:pt x="362" y="60"/>
                    </a:lnTo>
                    <a:lnTo>
                      <a:pt x="390" y="54"/>
                    </a:lnTo>
                    <a:lnTo>
                      <a:pt x="406" y="50"/>
                    </a:lnTo>
                    <a:lnTo>
                      <a:pt x="406" y="50"/>
                    </a:lnTo>
                    <a:lnTo>
                      <a:pt x="410" y="40"/>
                    </a:lnTo>
                    <a:lnTo>
                      <a:pt x="412" y="28"/>
                    </a:lnTo>
                    <a:lnTo>
                      <a:pt x="408" y="14"/>
                    </a:lnTo>
                    <a:lnTo>
                      <a:pt x="402" y="0"/>
                    </a:lnTo>
                    <a:lnTo>
                      <a:pt x="156" y="44"/>
                    </a:lnTo>
                    <a:lnTo>
                      <a:pt x="156" y="44"/>
                    </a:lnTo>
                    <a:lnTo>
                      <a:pt x="134" y="48"/>
                    </a:lnTo>
                    <a:lnTo>
                      <a:pt x="114" y="48"/>
                    </a:lnTo>
                    <a:lnTo>
                      <a:pt x="114" y="48"/>
                    </a:lnTo>
                    <a:lnTo>
                      <a:pt x="114" y="48"/>
                    </a:lnTo>
                    <a:lnTo>
                      <a:pt x="72" y="52"/>
                    </a:lnTo>
                    <a:lnTo>
                      <a:pt x="72" y="52"/>
                    </a:lnTo>
                    <a:lnTo>
                      <a:pt x="76" y="40"/>
                    </a:lnTo>
                    <a:lnTo>
                      <a:pt x="84" y="22"/>
                    </a:lnTo>
                    <a:lnTo>
                      <a:pt x="84" y="22"/>
                    </a:lnTo>
                    <a:lnTo>
                      <a:pt x="32" y="36"/>
                    </a:lnTo>
                    <a:lnTo>
                      <a:pt x="10" y="44"/>
                    </a:lnTo>
                    <a:lnTo>
                      <a:pt x="10" y="44"/>
                    </a:lnTo>
                    <a:lnTo>
                      <a:pt x="24" y="48"/>
                    </a:lnTo>
                    <a:lnTo>
                      <a:pt x="24" y="48"/>
                    </a:lnTo>
                    <a:lnTo>
                      <a:pt x="10" y="46"/>
                    </a:lnTo>
                    <a:lnTo>
                      <a:pt x="10" y="46"/>
                    </a:lnTo>
                    <a:lnTo>
                      <a:pt x="4" y="50"/>
                    </a:lnTo>
                    <a:lnTo>
                      <a:pt x="0" y="56"/>
                    </a:lnTo>
                    <a:lnTo>
                      <a:pt x="0" y="62"/>
                    </a:lnTo>
                    <a:lnTo>
                      <a:pt x="0" y="70"/>
                    </a:lnTo>
                    <a:lnTo>
                      <a:pt x="0" y="70"/>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0" name="Google Shape;3500;p76"/>
              <p:cNvSpPr/>
              <p:nvPr/>
            </p:nvSpPr>
            <p:spPr>
              <a:xfrm>
                <a:off x="7191375" y="4975225"/>
                <a:ext cx="530225" cy="212725"/>
              </a:xfrm>
              <a:custGeom>
                <a:avLst/>
                <a:gdLst/>
                <a:ahLst/>
                <a:cxnLst/>
                <a:rect l="l" t="t" r="r" b="b"/>
                <a:pathLst>
                  <a:path w="334" h="134" extrusionOk="0">
                    <a:moveTo>
                      <a:pt x="334" y="80"/>
                    </a:moveTo>
                    <a:lnTo>
                      <a:pt x="334" y="80"/>
                    </a:lnTo>
                    <a:lnTo>
                      <a:pt x="328" y="58"/>
                    </a:lnTo>
                    <a:lnTo>
                      <a:pt x="320" y="38"/>
                    </a:lnTo>
                    <a:lnTo>
                      <a:pt x="310" y="22"/>
                    </a:lnTo>
                    <a:lnTo>
                      <a:pt x="300" y="8"/>
                    </a:lnTo>
                    <a:lnTo>
                      <a:pt x="300" y="8"/>
                    </a:lnTo>
                    <a:lnTo>
                      <a:pt x="294" y="10"/>
                    </a:lnTo>
                    <a:lnTo>
                      <a:pt x="288" y="14"/>
                    </a:lnTo>
                    <a:lnTo>
                      <a:pt x="288" y="14"/>
                    </a:lnTo>
                    <a:lnTo>
                      <a:pt x="280" y="28"/>
                    </a:lnTo>
                    <a:lnTo>
                      <a:pt x="274" y="34"/>
                    </a:lnTo>
                    <a:lnTo>
                      <a:pt x="268" y="38"/>
                    </a:lnTo>
                    <a:lnTo>
                      <a:pt x="258" y="38"/>
                    </a:lnTo>
                    <a:lnTo>
                      <a:pt x="246" y="38"/>
                    </a:lnTo>
                    <a:lnTo>
                      <a:pt x="230" y="32"/>
                    </a:lnTo>
                    <a:lnTo>
                      <a:pt x="212" y="22"/>
                    </a:lnTo>
                    <a:lnTo>
                      <a:pt x="212" y="22"/>
                    </a:lnTo>
                    <a:lnTo>
                      <a:pt x="196" y="10"/>
                    </a:lnTo>
                    <a:lnTo>
                      <a:pt x="180" y="2"/>
                    </a:lnTo>
                    <a:lnTo>
                      <a:pt x="170" y="0"/>
                    </a:lnTo>
                    <a:lnTo>
                      <a:pt x="166" y="0"/>
                    </a:lnTo>
                    <a:lnTo>
                      <a:pt x="162" y="2"/>
                    </a:lnTo>
                    <a:lnTo>
                      <a:pt x="162" y="2"/>
                    </a:lnTo>
                    <a:lnTo>
                      <a:pt x="142" y="26"/>
                    </a:lnTo>
                    <a:lnTo>
                      <a:pt x="118" y="46"/>
                    </a:lnTo>
                    <a:lnTo>
                      <a:pt x="118" y="46"/>
                    </a:lnTo>
                    <a:lnTo>
                      <a:pt x="104" y="58"/>
                    </a:lnTo>
                    <a:lnTo>
                      <a:pt x="88" y="68"/>
                    </a:lnTo>
                    <a:lnTo>
                      <a:pt x="54" y="86"/>
                    </a:lnTo>
                    <a:lnTo>
                      <a:pt x="54" y="86"/>
                    </a:lnTo>
                    <a:lnTo>
                      <a:pt x="38" y="94"/>
                    </a:lnTo>
                    <a:lnTo>
                      <a:pt x="24" y="100"/>
                    </a:lnTo>
                    <a:lnTo>
                      <a:pt x="18" y="106"/>
                    </a:lnTo>
                    <a:lnTo>
                      <a:pt x="12" y="112"/>
                    </a:lnTo>
                    <a:lnTo>
                      <a:pt x="6" y="122"/>
                    </a:lnTo>
                    <a:lnTo>
                      <a:pt x="0" y="132"/>
                    </a:lnTo>
                    <a:lnTo>
                      <a:pt x="0" y="132"/>
                    </a:lnTo>
                    <a:lnTo>
                      <a:pt x="26" y="134"/>
                    </a:lnTo>
                    <a:lnTo>
                      <a:pt x="68" y="132"/>
                    </a:lnTo>
                    <a:lnTo>
                      <a:pt x="122" y="126"/>
                    </a:lnTo>
                    <a:lnTo>
                      <a:pt x="180" y="118"/>
                    </a:lnTo>
                    <a:lnTo>
                      <a:pt x="238" y="110"/>
                    </a:lnTo>
                    <a:lnTo>
                      <a:pt x="286" y="100"/>
                    </a:lnTo>
                    <a:lnTo>
                      <a:pt x="306" y="94"/>
                    </a:lnTo>
                    <a:lnTo>
                      <a:pt x="320" y="90"/>
                    </a:lnTo>
                    <a:lnTo>
                      <a:pt x="330" y="84"/>
                    </a:lnTo>
                    <a:lnTo>
                      <a:pt x="332" y="82"/>
                    </a:lnTo>
                    <a:lnTo>
                      <a:pt x="334" y="80"/>
                    </a:lnTo>
                    <a:lnTo>
                      <a:pt x="334" y="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1" name="Google Shape;3501;p76"/>
              <p:cNvSpPr/>
              <p:nvPr/>
            </p:nvSpPr>
            <p:spPr>
              <a:xfrm>
                <a:off x="7191375" y="5137150"/>
                <a:ext cx="25400" cy="47625"/>
              </a:xfrm>
              <a:custGeom>
                <a:avLst/>
                <a:gdLst/>
                <a:ahLst/>
                <a:cxnLst/>
                <a:rect l="l" t="t" r="r" b="b"/>
                <a:pathLst>
                  <a:path w="16" h="30" extrusionOk="0">
                    <a:moveTo>
                      <a:pt x="16" y="0"/>
                    </a:moveTo>
                    <a:lnTo>
                      <a:pt x="16" y="0"/>
                    </a:lnTo>
                    <a:lnTo>
                      <a:pt x="6" y="20"/>
                    </a:lnTo>
                    <a:lnTo>
                      <a:pt x="6" y="20"/>
                    </a:lnTo>
                    <a:lnTo>
                      <a:pt x="0" y="30"/>
                    </a:lnTo>
                    <a:lnTo>
                      <a:pt x="0" y="30"/>
                    </a:lnTo>
                    <a:lnTo>
                      <a:pt x="2" y="4"/>
                    </a:lnTo>
                    <a:lnTo>
                      <a:pt x="2" y="4"/>
                    </a:lnTo>
                    <a:lnTo>
                      <a:pt x="16" y="0"/>
                    </a:lnTo>
                    <a:lnTo>
                      <a:pt x="16"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2" name="Google Shape;3502;p76"/>
              <p:cNvSpPr/>
              <p:nvPr/>
            </p:nvSpPr>
            <p:spPr>
              <a:xfrm>
                <a:off x="7239000" y="5108575"/>
                <a:ext cx="22225" cy="41275"/>
              </a:xfrm>
              <a:custGeom>
                <a:avLst/>
                <a:gdLst/>
                <a:ahLst/>
                <a:cxnLst/>
                <a:rect l="l" t="t" r="r" b="b"/>
                <a:pathLst>
                  <a:path w="14" h="26" extrusionOk="0">
                    <a:moveTo>
                      <a:pt x="8" y="4"/>
                    </a:moveTo>
                    <a:lnTo>
                      <a:pt x="8" y="4"/>
                    </a:lnTo>
                    <a:lnTo>
                      <a:pt x="6" y="0"/>
                    </a:lnTo>
                    <a:lnTo>
                      <a:pt x="4" y="0"/>
                    </a:lnTo>
                    <a:lnTo>
                      <a:pt x="4" y="0"/>
                    </a:lnTo>
                    <a:lnTo>
                      <a:pt x="0" y="0"/>
                    </a:lnTo>
                    <a:lnTo>
                      <a:pt x="0" y="4"/>
                    </a:lnTo>
                    <a:lnTo>
                      <a:pt x="0" y="4"/>
                    </a:lnTo>
                    <a:lnTo>
                      <a:pt x="2" y="12"/>
                    </a:lnTo>
                    <a:lnTo>
                      <a:pt x="2" y="12"/>
                    </a:lnTo>
                    <a:lnTo>
                      <a:pt x="8" y="24"/>
                    </a:lnTo>
                    <a:lnTo>
                      <a:pt x="8" y="24"/>
                    </a:lnTo>
                    <a:lnTo>
                      <a:pt x="10" y="26"/>
                    </a:lnTo>
                    <a:lnTo>
                      <a:pt x="12" y="26"/>
                    </a:lnTo>
                    <a:lnTo>
                      <a:pt x="12" y="26"/>
                    </a:lnTo>
                    <a:lnTo>
                      <a:pt x="14" y="24"/>
                    </a:lnTo>
                    <a:lnTo>
                      <a:pt x="14" y="20"/>
                    </a:lnTo>
                    <a:lnTo>
                      <a:pt x="14" y="20"/>
                    </a:lnTo>
                    <a:lnTo>
                      <a:pt x="8" y="10"/>
                    </a:lnTo>
                    <a:lnTo>
                      <a:pt x="8" y="10"/>
                    </a:lnTo>
                    <a:lnTo>
                      <a:pt x="8" y="4"/>
                    </a:lnTo>
                    <a:lnTo>
                      <a:pt x="8" y="4"/>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3" name="Google Shape;3503;p76"/>
              <p:cNvSpPr/>
              <p:nvPr/>
            </p:nvSpPr>
            <p:spPr>
              <a:xfrm>
                <a:off x="7292975" y="5073650"/>
                <a:ext cx="25400" cy="47625"/>
              </a:xfrm>
              <a:custGeom>
                <a:avLst/>
                <a:gdLst/>
                <a:ahLst/>
                <a:cxnLst/>
                <a:rect l="l" t="t" r="r" b="b"/>
                <a:pathLst>
                  <a:path w="16" h="30" extrusionOk="0">
                    <a:moveTo>
                      <a:pt x="8" y="4"/>
                    </a:moveTo>
                    <a:lnTo>
                      <a:pt x="8" y="4"/>
                    </a:lnTo>
                    <a:lnTo>
                      <a:pt x="6" y="0"/>
                    </a:lnTo>
                    <a:lnTo>
                      <a:pt x="4" y="0"/>
                    </a:lnTo>
                    <a:lnTo>
                      <a:pt x="4" y="0"/>
                    </a:lnTo>
                    <a:lnTo>
                      <a:pt x="2" y="0"/>
                    </a:lnTo>
                    <a:lnTo>
                      <a:pt x="0" y="4"/>
                    </a:lnTo>
                    <a:lnTo>
                      <a:pt x="0" y="4"/>
                    </a:lnTo>
                    <a:lnTo>
                      <a:pt x="0" y="8"/>
                    </a:lnTo>
                    <a:lnTo>
                      <a:pt x="2" y="14"/>
                    </a:lnTo>
                    <a:lnTo>
                      <a:pt x="2" y="14"/>
                    </a:lnTo>
                    <a:lnTo>
                      <a:pt x="10" y="28"/>
                    </a:lnTo>
                    <a:lnTo>
                      <a:pt x="10" y="28"/>
                    </a:lnTo>
                    <a:lnTo>
                      <a:pt x="12" y="30"/>
                    </a:lnTo>
                    <a:lnTo>
                      <a:pt x="16" y="30"/>
                    </a:lnTo>
                    <a:lnTo>
                      <a:pt x="16" y="30"/>
                    </a:lnTo>
                    <a:lnTo>
                      <a:pt x="16" y="26"/>
                    </a:lnTo>
                    <a:lnTo>
                      <a:pt x="16" y="24"/>
                    </a:lnTo>
                    <a:lnTo>
                      <a:pt x="16" y="24"/>
                    </a:lnTo>
                    <a:lnTo>
                      <a:pt x="8" y="12"/>
                    </a:lnTo>
                    <a:lnTo>
                      <a:pt x="8" y="12"/>
                    </a:lnTo>
                    <a:lnTo>
                      <a:pt x="8" y="4"/>
                    </a:lnTo>
                    <a:lnTo>
                      <a:pt x="8" y="4"/>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4" name="Google Shape;3504;p76"/>
              <p:cNvSpPr/>
              <p:nvPr/>
            </p:nvSpPr>
            <p:spPr>
              <a:xfrm>
                <a:off x="7340600" y="5041900"/>
                <a:ext cx="31750" cy="53975"/>
              </a:xfrm>
              <a:custGeom>
                <a:avLst/>
                <a:gdLst/>
                <a:ahLst/>
                <a:cxnLst/>
                <a:rect l="l" t="t" r="r" b="b"/>
                <a:pathLst>
                  <a:path w="20" h="34" extrusionOk="0">
                    <a:moveTo>
                      <a:pt x="8" y="4"/>
                    </a:moveTo>
                    <a:lnTo>
                      <a:pt x="8" y="4"/>
                    </a:lnTo>
                    <a:lnTo>
                      <a:pt x="6" y="0"/>
                    </a:lnTo>
                    <a:lnTo>
                      <a:pt x="2" y="0"/>
                    </a:lnTo>
                    <a:lnTo>
                      <a:pt x="2" y="0"/>
                    </a:lnTo>
                    <a:lnTo>
                      <a:pt x="0" y="2"/>
                    </a:lnTo>
                    <a:lnTo>
                      <a:pt x="0" y="4"/>
                    </a:lnTo>
                    <a:lnTo>
                      <a:pt x="0" y="4"/>
                    </a:lnTo>
                    <a:lnTo>
                      <a:pt x="4" y="18"/>
                    </a:lnTo>
                    <a:lnTo>
                      <a:pt x="4" y="18"/>
                    </a:lnTo>
                    <a:lnTo>
                      <a:pt x="14" y="34"/>
                    </a:lnTo>
                    <a:lnTo>
                      <a:pt x="14" y="34"/>
                    </a:lnTo>
                    <a:lnTo>
                      <a:pt x="16" y="34"/>
                    </a:lnTo>
                    <a:lnTo>
                      <a:pt x="18" y="34"/>
                    </a:lnTo>
                    <a:lnTo>
                      <a:pt x="18" y="34"/>
                    </a:lnTo>
                    <a:lnTo>
                      <a:pt x="20" y="32"/>
                    </a:lnTo>
                    <a:lnTo>
                      <a:pt x="18" y="28"/>
                    </a:lnTo>
                    <a:lnTo>
                      <a:pt x="18" y="28"/>
                    </a:lnTo>
                    <a:lnTo>
                      <a:pt x="10" y="14"/>
                    </a:lnTo>
                    <a:lnTo>
                      <a:pt x="10" y="14"/>
                    </a:lnTo>
                    <a:lnTo>
                      <a:pt x="8" y="4"/>
                    </a:lnTo>
                    <a:lnTo>
                      <a:pt x="8" y="4"/>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5" name="Google Shape;3505;p76"/>
              <p:cNvSpPr/>
              <p:nvPr/>
            </p:nvSpPr>
            <p:spPr>
              <a:xfrm>
                <a:off x="7388225" y="5000625"/>
                <a:ext cx="38100" cy="60325"/>
              </a:xfrm>
              <a:custGeom>
                <a:avLst/>
                <a:gdLst/>
                <a:ahLst/>
                <a:cxnLst/>
                <a:rect l="l" t="t" r="r" b="b"/>
                <a:pathLst>
                  <a:path w="24" h="38" extrusionOk="0">
                    <a:moveTo>
                      <a:pt x="8" y="4"/>
                    </a:moveTo>
                    <a:lnTo>
                      <a:pt x="8" y="4"/>
                    </a:lnTo>
                    <a:lnTo>
                      <a:pt x="6" y="0"/>
                    </a:lnTo>
                    <a:lnTo>
                      <a:pt x="4" y="0"/>
                    </a:lnTo>
                    <a:lnTo>
                      <a:pt x="4" y="0"/>
                    </a:lnTo>
                    <a:lnTo>
                      <a:pt x="2" y="0"/>
                    </a:lnTo>
                    <a:lnTo>
                      <a:pt x="0" y="2"/>
                    </a:lnTo>
                    <a:lnTo>
                      <a:pt x="0" y="2"/>
                    </a:lnTo>
                    <a:lnTo>
                      <a:pt x="0" y="12"/>
                    </a:lnTo>
                    <a:lnTo>
                      <a:pt x="4" y="20"/>
                    </a:lnTo>
                    <a:lnTo>
                      <a:pt x="4" y="20"/>
                    </a:lnTo>
                    <a:lnTo>
                      <a:pt x="10" y="28"/>
                    </a:lnTo>
                    <a:lnTo>
                      <a:pt x="18" y="36"/>
                    </a:lnTo>
                    <a:lnTo>
                      <a:pt x="18" y="36"/>
                    </a:lnTo>
                    <a:lnTo>
                      <a:pt x="20" y="38"/>
                    </a:lnTo>
                    <a:lnTo>
                      <a:pt x="22" y="36"/>
                    </a:lnTo>
                    <a:lnTo>
                      <a:pt x="22" y="36"/>
                    </a:lnTo>
                    <a:lnTo>
                      <a:pt x="24" y="34"/>
                    </a:lnTo>
                    <a:lnTo>
                      <a:pt x="22" y="32"/>
                    </a:lnTo>
                    <a:lnTo>
                      <a:pt x="22" y="32"/>
                    </a:lnTo>
                    <a:lnTo>
                      <a:pt x="16" y="24"/>
                    </a:lnTo>
                    <a:lnTo>
                      <a:pt x="10" y="16"/>
                    </a:lnTo>
                    <a:lnTo>
                      <a:pt x="10" y="16"/>
                    </a:lnTo>
                    <a:lnTo>
                      <a:pt x="8" y="10"/>
                    </a:lnTo>
                    <a:lnTo>
                      <a:pt x="8" y="4"/>
                    </a:lnTo>
                    <a:lnTo>
                      <a:pt x="8" y="4"/>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6" name="Google Shape;3506;p76"/>
              <p:cNvSpPr/>
              <p:nvPr/>
            </p:nvSpPr>
            <p:spPr>
              <a:xfrm>
                <a:off x="7747000" y="5070475"/>
                <a:ext cx="346075" cy="231775"/>
              </a:xfrm>
              <a:custGeom>
                <a:avLst/>
                <a:gdLst/>
                <a:ahLst/>
                <a:cxnLst/>
                <a:rect l="l" t="t" r="r" b="b"/>
                <a:pathLst>
                  <a:path w="218" h="146" extrusionOk="0">
                    <a:moveTo>
                      <a:pt x="0" y="146"/>
                    </a:moveTo>
                    <a:lnTo>
                      <a:pt x="0" y="146"/>
                    </a:lnTo>
                    <a:lnTo>
                      <a:pt x="88" y="108"/>
                    </a:lnTo>
                    <a:lnTo>
                      <a:pt x="152" y="78"/>
                    </a:lnTo>
                    <a:lnTo>
                      <a:pt x="194" y="58"/>
                    </a:lnTo>
                    <a:lnTo>
                      <a:pt x="212" y="48"/>
                    </a:lnTo>
                    <a:lnTo>
                      <a:pt x="212" y="48"/>
                    </a:lnTo>
                    <a:lnTo>
                      <a:pt x="216" y="44"/>
                    </a:lnTo>
                    <a:lnTo>
                      <a:pt x="218" y="40"/>
                    </a:lnTo>
                    <a:lnTo>
                      <a:pt x="216" y="34"/>
                    </a:lnTo>
                    <a:lnTo>
                      <a:pt x="212" y="26"/>
                    </a:lnTo>
                    <a:lnTo>
                      <a:pt x="212" y="26"/>
                    </a:lnTo>
                    <a:lnTo>
                      <a:pt x="204" y="12"/>
                    </a:lnTo>
                    <a:lnTo>
                      <a:pt x="204" y="12"/>
                    </a:lnTo>
                    <a:lnTo>
                      <a:pt x="200" y="4"/>
                    </a:lnTo>
                    <a:lnTo>
                      <a:pt x="198" y="2"/>
                    </a:lnTo>
                    <a:lnTo>
                      <a:pt x="194" y="0"/>
                    </a:lnTo>
                    <a:lnTo>
                      <a:pt x="190" y="0"/>
                    </a:lnTo>
                    <a:lnTo>
                      <a:pt x="188" y="2"/>
                    </a:lnTo>
                    <a:lnTo>
                      <a:pt x="178" y="12"/>
                    </a:lnTo>
                    <a:lnTo>
                      <a:pt x="178" y="12"/>
                    </a:lnTo>
                    <a:lnTo>
                      <a:pt x="152" y="34"/>
                    </a:lnTo>
                    <a:lnTo>
                      <a:pt x="130" y="54"/>
                    </a:lnTo>
                    <a:lnTo>
                      <a:pt x="106" y="70"/>
                    </a:lnTo>
                    <a:lnTo>
                      <a:pt x="86" y="82"/>
                    </a:lnTo>
                    <a:lnTo>
                      <a:pt x="86" y="82"/>
                    </a:lnTo>
                    <a:lnTo>
                      <a:pt x="46" y="100"/>
                    </a:lnTo>
                    <a:lnTo>
                      <a:pt x="46" y="100"/>
                    </a:lnTo>
                    <a:lnTo>
                      <a:pt x="24" y="114"/>
                    </a:lnTo>
                    <a:lnTo>
                      <a:pt x="10" y="126"/>
                    </a:lnTo>
                    <a:lnTo>
                      <a:pt x="4" y="130"/>
                    </a:lnTo>
                    <a:lnTo>
                      <a:pt x="2" y="136"/>
                    </a:lnTo>
                    <a:lnTo>
                      <a:pt x="0" y="140"/>
                    </a:lnTo>
                    <a:lnTo>
                      <a:pt x="0" y="146"/>
                    </a:lnTo>
                    <a:lnTo>
                      <a:pt x="0" y="14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7" name="Google Shape;3507;p76"/>
              <p:cNvSpPr/>
              <p:nvPr/>
            </p:nvSpPr>
            <p:spPr>
              <a:xfrm>
                <a:off x="7635875" y="5257800"/>
                <a:ext cx="657225" cy="117475"/>
              </a:xfrm>
              <a:custGeom>
                <a:avLst/>
                <a:gdLst/>
                <a:ahLst/>
                <a:cxnLst/>
                <a:rect l="l" t="t" r="r" b="b"/>
                <a:pathLst>
                  <a:path w="414" h="74" extrusionOk="0">
                    <a:moveTo>
                      <a:pt x="0" y="40"/>
                    </a:moveTo>
                    <a:lnTo>
                      <a:pt x="0" y="40"/>
                    </a:lnTo>
                    <a:lnTo>
                      <a:pt x="2" y="46"/>
                    </a:lnTo>
                    <a:lnTo>
                      <a:pt x="6" y="52"/>
                    </a:lnTo>
                    <a:lnTo>
                      <a:pt x="10" y="56"/>
                    </a:lnTo>
                    <a:lnTo>
                      <a:pt x="18" y="60"/>
                    </a:lnTo>
                    <a:lnTo>
                      <a:pt x="32" y="66"/>
                    </a:lnTo>
                    <a:lnTo>
                      <a:pt x="52" y="70"/>
                    </a:lnTo>
                    <a:lnTo>
                      <a:pt x="70" y="72"/>
                    </a:lnTo>
                    <a:lnTo>
                      <a:pt x="90" y="74"/>
                    </a:lnTo>
                    <a:lnTo>
                      <a:pt x="118" y="74"/>
                    </a:lnTo>
                    <a:lnTo>
                      <a:pt x="120" y="74"/>
                    </a:lnTo>
                    <a:lnTo>
                      <a:pt x="120" y="74"/>
                    </a:lnTo>
                    <a:lnTo>
                      <a:pt x="188" y="72"/>
                    </a:lnTo>
                    <a:lnTo>
                      <a:pt x="278" y="68"/>
                    </a:lnTo>
                    <a:lnTo>
                      <a:pt x="362" y="62"/>
                    </a:lnTo>
                    <a:lnTo>
                      <a:pt x="390" y="58"/>
                    </a:lnTo>
                    <a:lnTo>
                      <a:pt x="406" y="56"/>
                    </a:lnTo>
                    <a:lnTo>
                      <a:pt x="406" y="56"/>
                    </a:lnTo>
                    <a:lnTo>
                      <a:pt x="412" y="46"/>
                    </a:lnTo>
                    <a:lnTo>
                      <a:pt x="414" y="34"/>
                    </a:lnTo>
                    <a:lnTo>
                      <a:pt x="412" y="20"/>
                    </a:lnTo>
                    <a:lnTo>
                      <a:pt x="406" y="6"/>
                    </a:lnTo>
                    <a:lnTo>
                      <a:pt x="158" y="28"/>
                    </a:lnTo>
                    <a:lnTo>
                      <a:pt x="158" y="28"/>
                    </a:lnTo>
                    <a:lnTo>
                      <a:pt x="136" y="30"/>
                    </a:lnTo>
                    <a:lnTo>
                      <a:pt x="116" y="30"/>
                    </a:lnTo>
                    <a:lnTo>
                      <a:pt x="116" y="28"/>
                    </a:lnTo>
                    <a:lnTo>
                      <a:pt x="116" y="28"/>
                    </a:lnTo>
                    <a:lnTo>
                      <a:pt x="72" y="28"/>
                    </a:lnTo>
                    <a:lnTo>
                      <a:pt x="72" y="28"/>
                    </a:lnTo>
                    <a:lnTo>
                      <a:pt x="78" y="16"/>
                    </a:lnTo>
                    <a:lnTo>
                      <a:pt x="88" y="0"/>
                    </a:lnTo>
                    <a:lnTo>
                      <a:pt x="88" y="0"/>
                    </a:lnTo>
                    <a:lnTo>
                      <a:pt x="34" y="10"/>
                    </a:lnTo>
                    <a:lnTo>
                      <a:pt x="12" y="16"/>
                    </a:lnTo>
                    <a:lnTo>
                      <a:pt x="12" y="16"/>
                    </a:lnTo>
                    <a:lnTo>
                      <a:pt x="26" y="20"/>
                    </a:lnTo>
                    <a:lnTo>
                      <a:pt x="26" y="20"/>
                    </a:lnTo>
                    <a:lnTo>
                      <a:pt x="12" y="16"/>
                    </a:lnTo>
                    <a:lnTo>
                      <a:pt x="12" y="16"/>
                    </a:lnTo>
                    <a:lnTo>
                      <a:pt x="6" y="20"/>
                    </a:lnTo>
                    <a:lnTo>
                      <a:pt x="2" y="26"/>
                    </a:lnTo>
                    <a:lnTo>
                      <a:pt x="0" y="32"/>
                    </a:lnTo>
                    <a:lnTo>
                      <a:pt x="0" y="40"/>
                    </a:lnTo>
                    <a:lnTo>
                      <a:pt x="0" y="40"/>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8" name="Google Shape;3508;p76"/>
              <p:cNvSpPr/>
              <p:nvPr/>
            </p:nvSpPr>
            <p:spPr>
              <a:xfrm>
                <a:off x="7747000" y="5114925"/>
                <a:ext cx="533400" cy="196850"/>
              </a:xfrm>
              <a:custGeom>
                <a:avLst/>
                <a:gdLst/>
                <a:ahLst/>
                <a:cxnLst/>
                <a:rect l="l" t="t" r="r" b="b"/>
                <a:pathLst>
                  <a:path w="336" h="124" extrusionOk="0">
                    <a:moveTo>
                      <a:pt x="336" y="96"/>
                    </a:moveTo>
                    <a:lnTo>
                      <a:pt x="336" y="96"/>
                    </a:lnTo>
                    <a:lnTo>
                      <a:pt x="332" y="72"/>
                    </a:lnTo>
                    <a:lnTo>
                      <a:pt x="326" y="52"/>
                    </a:lnTo>
                    <a:lnTo>
                      <a:pt x="318" y="36"/>
                    </a:lnTo>
                    <a:lnTo>
                      <a:pt x="308" y="20"/>
                    </a:lnTo>
                    <a:lnTo>
                      <a:pt x="308" y="20"/>
                    </a:lnTo>
                    <a:lnTo>
                      <a:pt x="302" y="22"/>
                    </a:lnTo>
                    <a:lnTo>
                      <a:pt x="296" y="26"/>
                    </a:lnTo>
                    <a:lnTo>
                      <a:pt x="296" y="26"/>
                    </a:lnTo>
                    <a:lnTo>
                      <a:pt x="288" y="38"/>
                    </a:lnTo>
                    <a:lnTo>
                      <a:pt x="282" y="44"/>
                    </a:lnTo>
                    <a:lnTo>
                      <a:pt x="274" y="46"/>
                    </a:lnTo>
                    <a:lnTo>
                      <a:pt x="264" y="48"/>
                    </a:lnTo>
                    <a:lnTo>
                      <a:pt x="252" y="46"/>
                    </a:lnTo>
                    <a:lnTo>
                      <a:pt x="238" y="38"/>
                    </a:lnTo>
                    <a:lnTo>
                      <a:pt x="220" y="28"/>
                    </a:lnTo>
                    <a:lnTo>
                      <a:pt x="220" y="28"/>
                    </a:lnTo>
                    <a:lnTo>
                      <a:pt x="204" y="12"/>
                    </a:lnTo>
                    <a:lnTo>
                      <a:pt x="190" y="4"/>
                    </a:lnTo>
                    <a:lnTo>
                      <a:pt x="180" y="0"/>
                    </a:lnTo>
                    <a:lnTo>
                      <a:pt x="176" y="2"/>
                    </a:lnTo>
                    <a:lnTo>
                      <a:pt x="172" y="4"/>
                    </a:lnTo>
                    <a:lnTo>
                      <a:pt x="172" y="4"/>
                    </a:lnTo>
                    <a:lnTo>
                      <a:pt x="150" y="24"/>
                    </a:lnTo>
                    <a:lnTo>
                      <a:pt x="126" y="44"/>
                    </a:lnTo>
                    <a:lnTo>
                      <a:pt x="126" y="44"/>
                    </a:lnTo>
                    <a:lnTo>
                      <a:pt x="110" y="52"/>
                    </a:lnTo>
                    <a:lnTo>
                      <a:pt x="92" y="62"/>
                    </a:lnTo>
                    <a:lnTo>
                      <a:pt x="56" y="78"/>
                    </a:lnTo>
                    <a:lnTo>
                      <a:pt x="56" y="78"/>
                    </a:lnTo>
                    <a:lnTo>
                      <a:pt x="40" y="84"/>
                    </a:lnTo>
                    <a:lnTo>
                      <a:pt x="26" y="90"/>
                    </a:lnTo>
                    <a:lnTo>
                      <a:pt x="20" y="94"/>
                    </a:lnTo>
                    <a:lnTo>
                      <a:pt x="14" y="100"/>
                    </a:lnTo>
                    <a:lnTo>
                      <a:pt x="6" y="108"/>
                    </a:lnTo>
                    <a:lnTo>
                      <a:pt x="0" y="120"/>
                    </a:lnTo>
                    <a:lnTo>
                      <a:pt x="0" y="120"/>
                    </a:lnTo>
                    <a:lnTo>
                      <a:pt x="24" y="122"/>
                    </a:lnTo>
                    <a:lnTo>
                      <a:pt x="68" y="124"/>
                    </a:lnTo>
                    <a:lnTo>
                      <a:pt x="122" y="122"/>
                    </a:lnTo>
                    <a:lnTo>
                      <a:pt x="180" y="120"/>
                    </a:lnTo>
                    <a:lnTo>
                      <a:pt x="238" y="116"/>
                    </a:lnTo>
                    <a:lnTo>
                      <a:pt x="288" y="110"/>
                    </a:lnTo>
                    <a:lnTo>
                      <a:pt x="308" y="108"/>
                    </a:lnTo>
                    <a:lnTo>
                      <a:pt x="322" y="104"/>
                    </a:lnTo>
                    <a:lnTo>
                      <a:pt x="332" y="100"/>
                    </a:lnTo>
                    <a:lnTo>
                      <a:pt x="336" y="98"/>
                    </a:lnTo>
                    <a:lnTo>
                      <a:pt x="336" y="96"/>
                    </a:lnTo>
                    <a:lnTo>
                      <a:pt x="336" y="9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9" name="Google Shape;3509;p76"/>
              <p:cNvSpPr/>
              <p:nvPr/>
            </p:nvSpPr>
            <p:spPr>
              <a:xfrm>
                <a:off x="7747000" y="5257800"/>
                <a:ext cx="28575" cy="47625"/>
              </a:xfrm>
              <a:custGeom>
                <a:avLst/>
                <a:gdLst/>
                <a:ahLst/>
                <a:cxnLst/>
                <a:rect l="l" t="t" r="r" b="b"/>
                <a:pathLst>
                  <a:path w="18" h="30" extrusionOk="0">
                    <a:moveTo>
                      <a:pt x="18" y="0"/>
                    </a:moveTo>
                    <a:lnTo>
                      <a:pt x="18" y="0"/>
                    </a:lnTo>
                    <a:lnTo>
                      <a:pt x="6" y="18"/>
                    </a:lnTo>
                    <a:lnTo>
                      <a:pt x="6" y="18"/>
                    </a:lnTo>
                    <a:lnTo>
                      <a:pt x="0" y="30"/>
                    </a:lnTo>
                    <a:lnTo>
                      <a:pt x="0" y="30"/>
                    </a:lnTo>
                    <a:lnTo>
                      <a:pt x="4" y="2"/>
                    </a:lnTo>
                    <a:lnTo>
                      <a:pt x="4" y="2"/>
                    </a:lnTo>
                    <a:lnTo>
                      <a:pt x="18" y="0"/>
                    </a:lnTo>
                    <a:lnTo>
                      <a:pt x="18"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0" name="Google Shape;3510;p76"/>
              <p:cNvSpPr/>
              <p:nvPr/>
            </p:nvSpPr>
            <p:spPr>
              <a:xfrm>
                <a:off x="7800975" y="5232400"/>
                <a:ext cx="19050" cy="41275"/>
              </a:xfrm>
              <a:custGeom>
                <a:avLst/>
                <a:gdLst/>
                <a:ahLst/>
                <a:cxnLst/>
                <a:rect l="l" t="t" r="r" b="b"/>
                <a:pathLst>
                  <a:path w="12" h="26" extrusionOk="0">
                    <a:moveTo>
                      <a:pt x="6" y="2"/>
                    </a:moveTo>
                    <a:lnTo>
                      <a:pt x="6" y="2"/>
                    </a:lnTo>
                    <a:lnTo>
                      <a:pt x="6" y="0"/>
                    </a:lnTo>
                    <a:lnTo>
                      <a:pt x="2" y="0"/>
                    </a:lnTo>
                    <a:lnTo>
                      <a:pt x="2" y="0"/>
                    </a:lnTo>
                    <a:lnTo>
                      <a:pt x="0" y="0"/>
                    </a:lnTo>
                    <a:lnTo>
                      <a:pt x="0" y="2"/>
                    </a:lnTo>
                    <a:lnTo>
                      <a:pt x="0" y="2"/>
                    </a:lnTo>
                    <a:lnTo>
                      <a:pt x="0" y="12"/>
                    </a:lnTo>
                    <a:lnTo>
                      <a:pt x="0" y="12"/>
                    </a:lnTo>
                    <a:lnTo>
                      <a:pt x="4" y="24"/>
                    </a:lnTo>
                    <a:lnTo>
                      <a:pt x="4" y="24"/>
                    </a:lnTo>
                    <a:lnTo>
                      <a:pt x="6" y="26"/>
                    </a:lnTo>
                    <a:lnTo>
                      <a:pt x="10" y="26"/>
                    </a:lnTo>
                    <a:lnTo>
                      <a:pt x="10" y="26"/>
                    </a:lnTo>
                    <a:lnTo>
                      <a:pt x="12" y="24"/>
                    </a:lnTo>
                    <a:lnTo>
                      <a:pt x="12" y="22"/>
                    </a:lnTo>
                    <a:lnTo>
                      <a:pt x="12" y="22"/>
                    </a:lnTo>
                    <a:lnTo>
                      <a:pt x="8" y="10"/>
                    </a:lnTo>
                    <a:lnTo>
                      <a:pt x="8" y="10"/>
                    </a:lnTo>
                    <a:lnTo>
                      <a:pt x="6" y="2"/>
                    </a:lnTo>
                    <a:lnTo>
                      <a:pt x="6" y="2"/>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1" name="Google Shape;3511;p76"/>
              <p:cNvSpPr/>
              <p:nvPr/>
            </p:nvSpPr>
            <p:spPr>
              <a:xfrm>
                <a:off x="7858125" y="5200650"/>
                <a:ext cx="22225" cy="47625"/>
              </a:xfrm>
              <a:custGeom>
                <a:avLst/>
                <a:gdLst/>
                <a:ahLst/>
                <a:cxnLst/>
                <a:rect l="l" t="t" r="r" b="b"/>
                <a:pathLst>
                  <a:path w="14" h="30" extrusionOk="0">
                    <a:moveTo>
                      <a:pt x="6" y="4"/>
                    </a:moveTo>
                    <a:lnTo>
                      <a:pt x="6" y="4"/>
                    </a:lnTo>
                    <a:lnTo>
                      <a:pt x="6" y="2"/>
                    </a:lnTo>
                    <a:lnTo>
                      <a:pt x="4" y="0"/>
                    </a:lnTo>
                    <a:lnTo>
                      <a:pt x="4" y="0"/>
                    </a:lnTo>
                    <a:lnTo>
                      <a:pt x="0" y="2"/>
                    </a:lnTo>
                    <a:lnTo>
                      <a:pt x="0" y="4"/>
                    </a:lnTo>
                    <a:lnTo>
                      <a:pt x="0" y="4"/>
                    </a:lnTo>
                    <a:lnTo>
                      <a:pt x="0" y="10"/>
                    </a:lnTo>
                    <a:lnTo>
                      <a:pt x="0" y="14"/>
                    </a:lnTo>
                    <a:lnTo>
                      <a:pt x="0" y="14"/>
                    </a:lnTo>
                    <a:lnTo>
                      <a:pt x="6" y="30"/>
                    </a:lnTo>
                    <a:lnTo>
                      <a:pt x="6" y="30"/>
                    </a:lnTo>
                    <a:lnTo>
                      <a:pt x="10" y="30"/>
                    </a:lnTo>
                    <a:lnTo>
                      <a:pt x="12" y="30"/>
                    </a:lnTo>
                    <a:lnTo>
                      <a:pt x="12" y="30"/>
                    </a:lnTo>
                    <a:lnTo>
                      <a:pt x="14" y="28"/>
                    </a:lnTo>
                    <a:lnTo>
                      <a:pt x="14" y="26"/>
                    </a:lnTo>
                    <a:lnTo>
                      <a:pt x="14" y="26"/>
                    </a:lnTo>
                    <a:lnTo>
                      <a:pt x="8" y="12"/>
                    </a:lnTo>
                    <a:lnTo>
                      <a:pt x="8" y="12"/>
                    </a:lnTo>
                    <a:lnTo>
                      <a:pt x="6" y="4"/>
                    </a:lnTo>
                    <a:lnTo>
                      <a:pt x="6" y="4"/>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2" name="Google Shape;3512;p76"/>
              <p:cNvSpPr/>
              <p:nvPr/>
            </p:nvSpPr>
            <p:spPr>
              <a:xfrm>
                <a:off x="7905750" y="5175250"/>
                <a:ext cx="28575" cy="53975"/>
              </a:xfrm>
              <a:custGeom>
                <a:avLst/>
                <a:gdLst/>
                <a:ahLst/>
                <a:cxnLst/>
                <a:rect l="l" t="t" r="r" b="b"/>
                <a:pathLst>
                  <a:path w="18" h="34" extrusionOk="0">
                    <a:moveTo>
                      <a:pt x="8" y="2"/>
                    </a:moveTo>
                    <a:lnTo>
                      <a:pt x="8" y="2"/>
                    </a:lnTo>
                    <a:lnTo>
                      <a:pt x="6" y="0"/>
                    </a:lnTo>
                    <a:lnTo>
                      <a:pt x="4" y="0"/>
                    </a:lnTo>
                    <a:lnTo>
                      <a:pt x="4" y="0"/>
                    </a:lnTo>
                    <a:lnTo>
                      <a:pt x="2" y="0"/>
                    </a:lnTo>
                    <a:lnTo>
                      <a:pt x="0" y="2"/>
                    </a:lnTo>
                    <a:lnTo>
                      <a:pt x="0" y="2"/>
                    </a:lnTo>
                    <a:lnTo>
                      <a:pt x="4" y="16"/>
                    </a:lnTo>
                    <a:lnTo>
                      <a:pt x="4" y="16"/>
                    </a:lnTo>
                    <a:lnTo>
                      <a:pt x="12" y="32"/>
                    </a:lnTo>
                    <a:lnTo>
                      <a:pt x="12" y="32"/>
                    </a:lnTo>
                    <a:lnTo>
                      <a:pt x="14" y="34"/>
                    </a:lnTo>
                    <a:lnTo>
                      <a:pt x="16" y="34"/>
                    </a:lnTo>
                    <a:lnTo>
                      <a:pt x="16" y="34"/>
                    </a:lnTo>
                    <a:lnTo>
                      <a:pt x="18" y="32"/>
                    </a:lnTo>
                    <a:lnTo>
                      <a:pt x="18" y="30"/>
                    </a:lnTo>
                    <a:lnTo>
                      <a:pt x="18" y="30"/>
                    </a:lnTo>
                    <a:lnTo>
                      <a:pt x="10" y="14"/>
                    </a:lnTo>
                    <a:lnTo>
                      <a:pt x="10" y="14"/>
                    </a:lnTo>
                    <a:lnTo>
                      <a:pt x="8" y="2"/>
                    </a:lnTo>
                    <a:lnTo>
                      <a:pt x="8" y="2"/>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3" name="Google Shape;3513;p76"/>
              <p:cNvSpPr/>
              <p:nvPr/>
            </p:nvSpPr>
            <p:spPr>
              <a:xfrm>
                <a:off x="7956550" y="5133975"/>
                <a:ext cx="34925" cy="63500"/>
              </a:xfrm>
              <a:custGeom>
                <a:avLst/>
                <a:gdLst/>
                <a:ahLst/>
                <a:cxnLst/>
                <a:rect l="l" t="t" r="r" b="b"/>
                <a:pathLst>
                  <a:path w="22" h="40" extrusionOk="0">
                    <a:moveTo>
                      <a:pt x="8" y="6"/>
                    </a:moveTo>
                    <a:lnTo>
                      <a:pt x="8" y="6"/>
                    </a:lnTo>
                    <a:lnTo>
                      <a:pt x="8" y="2"/>
                    </a:lnTo>
                    <a:lnTo>
                      <a:pt x="6" y="0"/>
                    </a:lnTo>
                    <a:lnTo>
                      <a:pt x="6" y="0"/>
                    </a:lnTo>
                    <a:lnTo>
                      <a:pt x="2" y="2"/>
                    </a:lnTo>
                    <a:lnTo>
                      <a:pt x="2" y="4"/>
                    </a:lnTo>
                    <a:lnTo>
                      <a:pt x="2" y="4"/>
                    </a:lnTo>
                    <a:lnTo>
                      <a:pt x="0" y="12"/>
                    </a:lnTo>
                    <a:lnTo>
                      <a:pt x="4" y="22"/>
                    </a:lnTo>
                    <a:lnTo>
                      <a:pt x="4" y="22"/>
                    </a:lnTo>
                    <a:lnTo>
                      <a:pt x="8" y="30"/>
                    </a:lnTo>
                    <a:lnTo>
                      <a:pt x="16" y="40"/>
                    </a:lnTo>
                    <a:lnTo>
                      <a:pt x="16" y="40"/>
                    </a:lnTo>
                    <a:lnTo>
                      <a:pt x="18" y="40"/>
                    </a:lnTo>
                    <a:lnTo>
                      <a:pt x="20" y="40"/>
                    </a:lnTo>
                    <a:lnTo>
                      <a:pt x="20" y="40"/>
                    </a:lnTo>
                    <a:lnTo>
                      <a:pt x="22" y="38"/>
                    </a:lnTo>
                    <a:lnTo>
                      <a:pt x="22" y="34"/>
                    </a:lnTo>
                    <a:lnTo>
                      <a:pt x="22" y="34"/>
                    </a:lnTo>
                    <a:lnTo>
                      <a:pt x="14" y="26"/>
                    </a:lnTo>
                    <a:lnTo>
                      <a:pt x="10" y="20"/>
                    </a:lnTo>
                    <a:lnTo>
                      <a:pt x="10" y="20"/>
                    </a:lnTo>
                    <a:lnTo>
                      <a:pt x="8" y="12"/>
                    </a:lnTo>
                    <a:lnTo>
                      <a:pt x="8" y="6"/>
                    </a:lnTo>
                    <a:lnTo>
                      <a:pt x="8" y="6"/>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4" name="Google Shape;3514;p76"/>
              <p:cNvSpPr/>
              <p:nvPr/>
            </p:nvSpPr>
            <p:spPr>
              <a:xfrm>
                <a:off x="5591175" y="2460625"/>
                <a:ext cx="777875" cy="904875"/>
              </a:xfrm>
              <a:custGeom>
                <a:avLst/>
                <a:gdLst/>
                <a:ahLst/>
                <a:cxnLst/>
                <a:rect l="l" t="t" r="r" b="b"/>
                <a:pathLst>
                  <a:path w="490" h="570" extrusionOk="0">
                    <a:moveTo>
                      <a:pt x="104" y="0"/>
                    </a:moveTo>
                    <a:lnTo>
                      <a:pt x="104" y="0"/>
                    </a:lnTo>
                    <a:lnTo>
                      <a:pt x="82" y="26"/>
                    </a:lnTo>
                    <a:lnTo>
                      <a:pt x="60" y="56"/>
                    </a:lnTo>
                    <a:lnTo>
                      <a:pt x="38" y="90"/>
                    </a:lnTo>
                    <a:lnTo>
                      <a:pt x="26" y="110"/>
                    </a:lnTo>
                    <a:lnTo>
                      <a:pt x="18" y="130"/>
                    </a:lnTo>
                    <a:lnTo>
                      <a:pt x="10" y="150"/>
                    </a:lnTo>
                    <a:lnTo>
                      <a:pt x="4" y="172"/>
                    </a:lnTo>
                    <a:lnTo>
                      <a:pt x="0" y="192"/>
                    </a:lnTo>
                    <a:lnTo>
                      <a:pt x="0" y="212"/>
                    </a:lnTo>
                    <a:lnTo>
                      <a:pt x="4" y="230"/>
                    </a:lnTo>
                    <a:lnTo>
                      <a:pt x="12" y="248"/>
                    </a:lnTo>
                    <a:lnTo>
                      <a:pt x="12" y="248"/>
                    </a:lnTo>
                    <a:lnTo>
                      <a:pt x="44" y="288"/>
                    </a:lnTo>
                    <a:lnTo>
                      <a:pt x="118" y="378"/>
                    </a:lnTo>
                    <a:lnTo>
                      <a:pt x="198" y="472"/>
                    </a:lnTo>
                    <a:lnTo>
                      <a:pt x="230" y="506"/>
                    </a:lnTo>
                    <a:lnTo>
                      <a:pt x="242" y="518"/>
                    </a:lnTo>
                    <a:lnTo>
                      <a:pt x="248" y="524"/>
                    </a:lnTo>
                    <a:lnTo>
                      <a:pt x="248" y="524"/>
                    </a:lnTo>
                    <a:lnTo>
                      <a:pt x="260" y="530"/>
                    </a:lnTo>
                    <a:lnTo>
                      <a:pt x="268" y="538"/>
                    </a:lnTo>
                    <a:lnTo>
                      <a:pt x="278" y="554"/>
                    </a:lnTo>
                    <a:lnTo>
                      <a:pt x="284" y="560"/>
                    </a:lnTo>
                    <a:lnTo>
                      <a:pt x="290" y="564"/>
                    </a:lnTo>
                    <a:lnTo>
                      <a:pt x="300" y="568"/>
                    </a:lnTo>
                    <a:lnTo>
                      <a:pt x="312" y="570"/>
                    </a:lnTo>
                    <a:lnTo>
                      <a:pt x="312" y="570"/>
                    </a:lnTo>
                    <a:lnTo>
                      <a:pt x="328" y="570"/>
                    </a:lnTo>
                    <a:lnTo>
                      <a:pt x="350" y="568"/>
                    </a:lnTo>
                    <a:lnTo>
                      <a:pt x="396" y="558"/>
                    </a:lnTo>
                    <a:lnTo>
                      <a:pt x="456" y="544"/>
                    </a:lnTo>
                    <a:lnTo>
                      <a:pt x="490" y="464"/>
                    </a:lnTo>
                    <a:lnTo>
                      <a:pt x="490" y="464"/>
                    </a:lnTo>
                    <a:lnTo>
                      <a:pt x="474" y="458"/>
                    </a:lnTo>
                    <a:lnTo>
                      <a:pt x="436" y="438"/>
                    </a:lnTo>
                    <a:lnTo>
                      <a:pt x="410" y="424"/>
                    </a:lnTo>
                    <a:lnTo>
                      <a:pt x="384" y="406"/>
                    </a:lnTo>
                    <a:lnTo>
                      <a:pt x="356" y="384"/>
                    </a:lnTo>
                    <a:lnTo>
                      <a:pt x="330" y="360"/>
                    </a:lnTo>
                    <a:lnTo>
                      <a:pt x="330" y="360"/>
                    </a:lnTo>
                    <a:lnTo>
                      <a:pt x="316" y="346"/>
                    </a:lnTo>
                    <a:lnTo>
                      <a:pt x="302" y="326"/>
                    </a:lnTo>
                    <a:lnTo>
                      <a:pt x="272" y="278"/>
                    </a:lnTo>
                    <a:lnTo>
                      <a:pt x="240" y="222"/>
                    </a:lnTo>
                    <a:lnTo>
                      <a:pt x="206" y="164"/>
                    </a:lnTo>
                    <a:lnTo>
                      <a:pt x="176" y="106"/>
                    </a:lnTo>
                    <a:lnTo>
                      <a:pt x="146" y="56"/>
                    </a:lnTo>
                    <a:lnTo>
                      <a:pt x="122" y="20"/>
                    </a:lnTo>
                    <a:lnTo>
                      <a:pt x="112" y="8"/>
                    </a:lnTo>
                    <a:lnTo>
                      <a:pt x="104" y="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5" name="Google Shape;3515;p76"/>
              <p:cNvSpPr/>
              <p:nvPr/>
            </p:nvSpPr>
            <p:spPr>
              <a:xfrm>
                <a:off x="5591175" y="2460625"/>
                <a:ext cx="777875" cy="904875"/>
              </a:xfrm>
              <a:custGeom>
                <a:avLst/>
                <a:gdLst/>
                <a:ahLst/>
                <a:cxnLst/>
                <a:rect l="l" t="t" r="r" b="b"/>
                <a:pathLst>
                  <a:path w="490" h="570" extrusionOk="0">
                    <a:moveTo>
                      <a:pt x="104" y="0"/>
                    </a:moveTo>
                    <a:lnTo>
                      <a:pt x="104" y="0"/>
                    </a:lnTo>
                    <a:lnTo>
                      <a:pt x="82" y="26"/>
                    </a:lnTo>
                    <a:lnTo>
                      <a:pt x="60" y="56"/>
                    </a:lnTo>
                    <a:lnTo>
                      <a:pt x="38" y="90"/>
                    </a:lnTo>
                    <a:lnTo>
                      <a:pt x="26" y="110"/>
                    </a:lnTo>
                    <a:lnTo>
                      <a:pt x="18" y="130"/>
                    </a:lnTo>
                    <a:lnTo>
                      <a:pt x="10" y="150"/>
                    </a:lnTo>
                    <a:lnTo>
                      <a:pt x="4" y="172"/>
                    </a:lnTo>
                    <a:lnTo>
                      <a:pt x="0" y="192"/>
                    </a:lnTo>
                    <a:lnTo>
                      <a:pt x="0" y="212"/>
                    </a:lnTo>
                    <a:lnTo>
                      <a:pt x="4" y="230"/>
                    </a:lnTo>
                    <a:lnTo>
                      <a:pt x="12" y="248"/>
                    </a:lnTo>
                    <a:lnTo>
                      <a:pt x="12" y="248"/>
                    </a:lnTo>
                    <a:lnTo>
                      <a:pt x="44" y="288"/>
                    </a:lnTo>
                    <a:lnTo>
                      <a:pt x="118" y="378"/>
                    </a:lnTo>
                    <a:lnTo>
                      <a:pt x="198" y="472"/>
                    </a:lnTo>
                    <a:lnTo>
                      <a:pt x="230" y="506"/>
                    </a:lnTo>
                    <a:lnTo>
                      <a:pt x="242" y="518"/>
                    </a:lnTo>
                    <a:lnTo>
                      <a:pt x="248" y="524"/>
                    </a:lnTo>
                    <a:lnTo>
                      <a:pt x="248" y="524"/>
                    </a:lnTo>
                    <a:lnTo>
                      <a:pt x="260" y="530"/>
                    </a:lnTo>
                    <a:lnTo>
                      <a:pt x="268" y="538"/>
                    </a:lnTo>
                    <a:lnTo>
                      <a:pt x="278" y="554"/>
                    </a:lnTo>
                    <a:lnTo>
                      <a:pt x="284" y="560"/>
                    </a:lnTo>
                    <a:lnTo>
                      <a:pt x="290" y="564"/>
                    </a:lnTo>
                    <a:lnTo>
                      <a:pt x="300" y="568"/>
                    </a:lnTo>
                    <a:lnTo>
                      <a:pt x="312" y="570"/>
                    </a:lnTo>
                    <a:lnTo>
                      <a:pt x="312" y="570"/>
                    </a:lnTo>
                    <a:lnTo>
                      <a:pt x="328" y="570"/>
                    </a:lnTo>
                    <a:lnTo>
                      <a:pt x="350" y="568"/>
                    </a:lnTo>
                    <a:lnTo>
                      <a:pt x="396" y="558"/>
                    </a:lnTo>
                    <a:lnTo>
                      <a:pt x="456" y="544"/>
                    </a:lnTo>
                    <a:lnTo>
                      <a:pt x="490" y="464"/>
                    </a:lnTo>
                    <a:lnTo>
                      <a:pt x="490" y="464"/>
                    </a:lnTo>
                    <a:lnTo>
                      <a:pt x="474" y="458"/>
                    </a:lnTo>
                    <a:lnTo>
                      <a:pt x="436" y="438"/>
                    </a:lnTo>
                    <a:lnTo>
                      <a:pt x="410" y="424"/>
                    </a:lnTo>
                    <a:lnTo>
                      <a:pt x="384" y="406"/>
                    </a:lnTo>
                    <a:lnTo>
                      <a:pt x="356" y="384"/>
                    </a:lnTo>
                    <a:lnTo>
                      <a:pt x="330" y="360"/>
                    </a:lnTo>
                    <a:lnTo>
                      <a:pt x="330" y="360"/>
                    </a:lnTo>
                    <a:lnTo>
                      <a:pt x="316" y="346"/>
                    </a:lnTo>
                    <a:lnTo>
                      <a:pt x="302" y="326"/>
                    </a:lnTo>
                    <a:lnTo>
                      <a:pt x="272" y="278"/>
                    </a:lnTo>
                    <a:lnTo>
                      <a:pt x="240" y="222"/>
                    </a:lnTo>
                    <a:lnTo>
                      <a:pt x="206" y="164"/>
                    </a:lnTo>
                    <a:lnTo>
                      <a:pt x="176" y="106"/>
                    </a:lnTo>
                    <a:lnTo>
                      <a:pt x="146" y="56"/>
                    </a:lnTo>
                    <a:lnTo>
                      <a:pt x="122" y="20"/>
                    </a:lnTo>
                    <a:lnTo>
                      <a:pt x="112" y="8"/>
                    </a:lnTo>
                    <a:lnTo>
                      <a:pt x="10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6" name="Google Shape;3516;p76"/>
              <p:cNvSpPr/>
              <p:nvPr/>
            </p:nvSpPr>
            <p:spPr>
              <a:xfrm>
                <a:off x="5667375" y="2927350"/>
                <a:ext cx="650875" cy="425450"/>
              </a:xfrm>
              <a:custGeom>
                <a:avLst/>
                <a:gdLst/>
                <a:ahLst/>
                <a:cxnLst/>
                <a:rect l="l" t="t" r="r" b="b"/>
                <a:pathLst>
                  <a:path w="410" h="268" extrusionOk="0">
                    <a:moveTo>
                      <a:pt x="236" y="266"/>
                    </a:moveTo>
                    <a:lnTo>
                      <a:pt x="236" y="266"/>
                    </a:lnTo>
                    <a:lnTo>
                      <a:pt x="238" y="268"/>
                    </a:lnTo>
                    <a:lnTo>
                      <a:pt x="238" y="268"/>
                    </a:lnTo>
                    <a:lnTo>
                      <a:pt x="236" y="266"/>
                    </a:lnTo>
                    <a:lnTo>
                      <a:pt x="236" y="266"/>
                    </a:lnTo>
                    <a:close/>
                    <a:moveTo>
                      <a:pt x="406" y="250"/>
                    </a:moveTo>
                    <a:lnTo>
                      <a:pt x="406" y="250"/>
                    </a:lnTo>
                    <a:lnTo>
                      <a:pt x="358" y="262"/>
                    </a:lnTo>
                    <a:lnTo>
                      <a:pt x="358" y="262"/>
                    </a:lnTo>
                    <a:lnTo>
                      <a:pt x="410" y="252"/>
                    </a:lnTo>
                    <a:lnTo>
                      <a:pt x="410" y="252"/>
                    </a:lnTo>
                    <a:lnTo>
                      <a:pt x="410" y="252"/>
                    </a:lnTo>
                    <a:lnTo>
                      <a:pt x="406" y="250"/>
                    </a:lnTo>
                    <a:close/>
                    <a:moveTo>
                      <a:pt x="2" y="0"/>
                    </a:moveTo>
                    <a:lnTo>
                      <a:pt x="2" y="0"/>
                    </a:lnTo>
                    <a:lnTo>
                      <a:pt x="0" y="2"/>
                    </a:lnTo>
                    <a:lnTo>
                      <a:pt x="0" y="2"/>
                    </a:lnTo>
                    <a:lnTo>
                      <a:pt x="98" y="120"/>
                    </a:lnTo>
                    <a:lnTo>
                      <a:pt x="146" y="176"/>
                    </a:lnTo>
                    <a:lnTo>
                      <a:pt x="182" y="214"/>
                    </a:lnTo>
                    <a:lnTo>
                      <a:pt x="182" y="214"/>
                    </a:lnTo>
                    <a:lnTo>
                      <a:pt x="186" y="216"/>
                    </a:lnTo>
                    <a:lnTo>
                      <a:pt x="186" y="216"/>
                    </a:lnTo>
                    <a:lnTo>
                      <a:pt x="146" y="174"/>
                    </a:lnTo>
                    <a:lnTo>
                      <a:pt x="98" y="116"/>
                    </a:lnTo>
                    <a:lnTo>
                      <a:pt x="2"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7" name="Google Shape;3517;p76"/>
              <p:cNvSpPr/>
              <p:nvPr/>
            </p:nvSpPr>
            <p:spPr>
              <a:xfrm>
                <a:off x="6042025" y="3349625"/>
                <a:ext cx="3175" cy="3175"/>
              </a:xfrm>
              <a:custGeom>
                <a:avLst/>
                <a:gdLst/>
                <a:ahLst/>
                <a:cxnLst/>
                <a:rect l="l" t="t" r="r" b="b"/>
                <a:pathLst>
                  <a:path w="2" h="2" extrusionOk="0">
                    <a:moveTo>
                      <a:pt x="0" y="0"/>
                    </a:moveTo>
                    <a:lnTo>
                      <a:pt x="0" y="0"/>
                    </a:lnTo>
                    <a:lnTo>
                      <a:pt x="2" y="2"/>
                    </a:lnTo>
                    <a:lnTo>
                      <a:pt x="2" y="2"/>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8" name="Google Shape;3518;p76"/>
              <p:cNvSpPr/>
              <p:nvPr/>
            </p:nvSpPr>
            <p:spPr>
              <a:xfrm>
                <a:off x="6235700" y="3324225"/>
                <a:ext cx="82550" cy="19050"/>
              </a:xfrm>
              <a:custGeom>
                <a:avLst/>
                <a:gdLst/>
                <a:ahLst/>
                <a:cxnLst/>
                <a:rect l="l" t="t" r="r" b="b"/>
                <a:pathLst>
                  <a:path w="52" h="12" extrusionOk="0">
                    <a:moveTo>
                      <a:pt x="48" y="0"/>
                    </a:moveTo>
                    <a:lnTo>
                      <a:pt x="48" y="0"/>
                    </a:lnTo>
                    <a:lnTo>
                      <a:pt x="0" y="12"/>
                    </a:lnTo>
                    <a:lnTo>
                      <a:pt x="0" y="12"/>
                    </a:lnTo>
                    <a:lnTo>
                      <a:pt x="52" y="2"/>
                    </a:lnTo>
                    <a:lnTo>
                      <a:pt x="52" y="2"/>
                    </a:lnTo>
                    <a:lnTo>
                      <a:pt x="52" y="2"/>
                    </a:lnTo>
                    <a:lnTo>
                      <a:pt x="4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9" name="Google Shape;3519;p76"/>
              <p:cNvSpPr/>
              <p:nvPr/>
            </p:nvSpPr>
            <p:spPr>
              <a:xfrm>
                <a:off x="5667375" y="2927350"/>
                <a:ext cx="295275" cy="342900"/>
              </a:xfrm>
              <a:custGeom>
                <a:avLst/>
                <a:gdLst/>
                <a:ahLst/>
                <a:cxnLst/>
                <a:rect l="l" t="t" r="r" b="b"/>
                <a:pathLst>
                  <a:path w="186" h="216" extrusionOk="0">
                    <a:moveTo>
                      <a:pt x="2" y="0"/>
                    </a:moveTo>
                    <a:lnTo>
                      <a:pt x="2" y="0"/>
                    </a:lnTo>
                    <a:lnTo>
                      <a:pt x="0" y="2"/>
                    </a:lnTo>
                    <a:lnTo>
                      <a:pt x="0" y="2"/>
                    </a:lnTo>
                    <a:lnTo>
                      <a:pt x="98" y="120"/>
                    </a:lnTo>
                    <a:lnTo>
                      <a:pt x="146" y="176"/>
                    </a:lnTo>
                    <a:lnTo>
                      <a:pt x="182" y="214"/>
                    </a:lnTo>
                    <a:lnTo>
                      <a:pt x="182" y="214"/>
                    </a:lnTo>
                    <a:lnTo>
                      <a:pt x="186" y="216"/>
                    </a:lnTo>
                    <a:lnTo>
                      <a:pt x="186" y="216"/>
                    </a:lnTo>
                    <a:lnTo>
                      <a:pt x="146" y="174"/>
                    </a:lnTo>
                    <a:lnTo>
                      <a:pt x="98" y="11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0" name="Google Shape;3520;p76"/>
              <p:cNvSpPr/>
              <p:nvPr/>
            </p:nvSpPr>
            <p:spPr>
              <a:xfrm>
                <a:off x="5670550" y="2695575"/>
                <a:ext cx="641350" cy="663575"/>
              </a:xfrm>
              <a:custGeom>
                <a:avLst/>
                <a:gdLst/>
                <a:ahLst/>
                <a:cxnLst/>
                <a:rect l="l" t="t" r="r" b="b"/>
                <a:pathLst>
                  <a:path w="404" h="418" extrusionOk="0">
                    <a:moveTo>
                      <a:pt x="36" y="0"/>
                    </a:moveTo>
                    <a:lnTo>
                      <a:pt x="36" y="0"/>
                    </a:lnTo>
                    <a:lnTo>
                      <a:pt x="14" y="74"/>
                    </a:lnTo>
                    <a:lnTo>
                      <a:pt x="6" y="106"/>
                    </a:lnTo>
                    <a:lnTo>
                      <a:pt x="2" y="130"/>
                    </a:lnTo>
                    <a:lnTo>
                      <a:pt x="2" y="130"/>
                    </a:lnTo>
                    <a:lnTo>
                      <a:pt x="0" y="146"/>
                    </a:lnTo>
                    <a:lnTo>
                      <a:pt x="0" y="146"/>
                    </a:lnTo>
                    <a:lnTo>
                      <a:pt x="96" y="262"/>
                    </a:lnTo>
                    <a:lnTo>
                      <a:pt x="144" y="320"/>
                    </a:lnTo>
                    <a:lnTo>
                      <a:pt x="184" y="362"/>
                    </a:lnTo>
                    <a:lnTo>
                      <a:pt x="184" y="362"/>
                    </a:lnTo>
                    <a:lnTo>
                      <a:pt x="284" y="404"/>
                    </a:lnTo>
                    <a:lnTo>
                      <a:pt x="284" y="404"/>
                    </a:lnTo>
                    <a:lnTo>
                      <a:pt x="284" y="406"/>
                    </a:lnTo>
                    <a:lnTo>
                      <a:pt x="282" y="410"/>
                    </a:lnTo>
                    <a:lnTo>
                      <a:pt x="276" y="414"/>
                    </a:lnTo>
                    <a:lnTo>
                      <a:pt x="266" y="416"/>
                    </a:lnTo>
                    <a:lnTo>
                      <a:pt x="266" y="416"/>
                    </a:lnTo>
                    <a:lnTo>
                      <a:pt x="258" y="414"/>
                    </a:lnTo>
                    <a:lnTo>
                      <a:pt x="234" y="412"/>
                    </a:lnTo>
                    <a:lnTo>
                      <a:pt x="234" y="412"/>
                    </a:lnTo>
                    <a:lnTo>
                      <a:pt x="236" y="414"/>
                    </a:lnTo>
                    <a:lnTo>
                      <a:pt x="236" y="414"/>
                    </a:lnTo>
                    <a:lnTo>
                      <a:pt x="244" y="416"/>
                    </a:lnTo>
                    <a:lnTo>
                      <a:pt x="256" y="418"/>
                    </a:lnTo>
                    <a:lnTo>
                      <a:pt x="256" y="418"/>
                    </a:lnTo>
                    <a:lnTo>
                      <a:pt x="262" y="418"/>
                    </a:lnTo>
                    <a:lnTo>
                      <a:pt x="262" y="418"/>
                    </a:lnTo>
                    <a:lnTo>
                      <a:pt x="280" y="418"/>
                    </a:lnTo>
                    <a:lnTo>
                      <a:pt x="304" y="416"/>
                    </a:lnTo>
                    <a:lnTo>
                      <a:pt x="356" y="408"/>
                    </a:lnTo>
                    <a:lnTo>
                      <a:pt x="356" y="408"/>
                    </a:lnTo>
                    <a:lnTo>
                      <a:pt x="404" y="396"/>
                    </a:lnTo>
                    <a:lnTo>
                      <a:pt x="404" y="396"/>
                    </a:lnTo>
                    <a:lnTo>
                      <a:pt x="374" y="382"/>
                    </a:lnTo>
                    <a:lnTo>
                      <a:pt x="344" y="366"/>
                    </a:lnTo>
                    <a:lnTo>
                      <a:pt x="316" y="346"/>
                    </a:lnTo>
                    <a:lnTo>
                      <a:pt x="288" y="326"/>
                    </a:lnTo>
                    <a:lnTo>
                      <a:pt x="262" y="306"/>
                    </a:lnTo>
                    <a:lnTo>
                      <a:pt x="236" y="282"/>
                    </a:lnTo>
                    <a:lnTo>
                      <a:pt x="212" y="258"/>
                    </a:lnTo>
                    <a:lnTo>
                      <a:pt x="188" y="232"/>
                    </a:lnTo>
                    <a:lnTo>
                      <a:pt x="166" y="206"/>
                    </a:lnTo>
                    <a:lnTo>
                      <a:pt x="144" y="178"/>
                    </a:lnTo>
                    <a:lnTo>
                      <a:pt x="124" y="150"/>
                    </a:lnTo>
                    <a:lnTo>
                      <a:pt x="104" y="122"/>
                    </a:lnTo>
                    <a:lnTo>
                      <a:pt x="68" y="62"/>
                    </a:lnTo>
                    <a:lnTo>
                      <a:pt x="36" y="0"/>
                    </a:lnTo>
                    <a:close/>
                  </a:path>
                </a:pathLst>
              </a:custGeom>
              <a:solidFill>
                <a:srgbClr val="CE4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1" name="Google Shape;3521;p76"/>
              <p:cNvSpPr/>
              <p:nvPr/>
            </p:nvSpPr>
            <p:spPr>
              <a:xfrm>
                <a:off x="5670550" y="2695575"/>
                <a:ext cx="641350" cy="663575"/>
              </a:xfrm>
              <a:custGeom>
                <a:avLst/>
                <a:gdLst/>
                <a:ahLst/>
                <a:cxnLst/>
                <a:rect l="l" t="t" r="r" b="b"/>
                <a:pathLst>
                  <a:path w="404" h="418" extrusionOk="0">
                    <a:moveTo>
                      <a:pt x="36" y="0"/>
                    </a:moveTo>
                    <a:lnTo>
                      <a:pt x="36" y="0"/>
                    </a:lnTo>
                    <a:lnTo>
                      <a:pt x="14" y="74"/>
                    </a:lnTo>
                    <a:lnTo>
                      <a:pt x="6" y="106"/>
                    </a:lnTo>
                    <a:lnTo>
                      <a:pt x="2" y="130"/>
                    </a:lnTo>
                    <a:lnTo>
                      <a:pt x="2" y="130"/>
                    </a:lnTo>
                    <a:lnTo>
                      <a:pt x="0" y="146"/>
                    </a:lnTo>
                    <a:lnTo>
                      <a:pt x="0" y="146"/>
                    </a:lnTo>
                    <a:lnTo>
                      <a:pt x="96" y="262"/>
                    </a:lnTo>
                    <a:lnTo>
                      <a:pt x="144" y="320"/>
                    </a:lnTo>
                    <a:lnTo>
                      <a:pt x="184" y="362"/>
                    </a:lnTo>
                    <a:lnTo>
                      <a:pt x="184" y="362"/>
                    </a:lnTo>
                    <a:lnTo>
                      <a:pt x="284" y="404"/>
                    </a:lnTo>
                    <a:lnTo>
                      <a:pt x="284" y="404"/>
                    </a:lnTo>
                    <a:lnTo>
                      <a:pt x="284" y="406"/>
                    </a:lnTo>
                    <a:lnTo>
                      <a:pt x="282" y="410"/>
                    </a:lnTo>
                    <a:lnTo>
                      <a:pt x="276" y="414"/>
                    </a:lnTo>
                    <a:lnTo>
                      <a:pt x="266" y="416"/>
                    </a:lnTo>
                    <a:lnTo>
                      <a:pt x="266" y="416"/>
                    </a:lnTo>
                    <a:lnTo>
                      <a:pt x="258" y="414"/>
                    </a:lnTo>
                    <a:lnTo>
                      <a:pt x="234" y="412"/>
                    </a:lnTo>
                    <a:lnTo>
                      <a:pt x="234" y="412"/>
                    </a:lnTo>
                    <a:lnTo>
                      <a:pt x="236" y="414"/>
                    </a:lnTo>
                    <a:lnTo>
                      <a:pt x="236" y="414"/>
                    </a:lnTo>
                    <a:lnTo>
                      <a:pt x="244" y="416"/>
                    </a:lnTo>
                    <a:lnTo>
                      <a:pt x="256" y="418"/>
                    </a:lnTo>
                    <a:lnTo>
                      <a:pt x="256" y="418"/>
                    </a:lnTo>
                    <a:lnTo>
                      <a:pt x="262" y="418"/>
                    </a:lnTo>
                    <a:lnTo>
                      <a:pt x="262" y="418"/>
                    </a:lnTo>
                    <a:lnTo>
                      <a:pt x="280" y="418"/>
                    </a:lnTo>
                    <a:lnTo>
                      <a:pt x="304" y="416"/>
                    </a:lnTo>
                    <a:lnTo>
                      <a:pt x="356" y="408"/>
                    </a:lnTo>
                    <a:lnTo>
                      <a:pt x="356" y="408"/>
                    </a:lnTo>
                    <a:lnTo>
                      <a:pt x="404" y="396"/>
                    </a:lnTo>
                    <a:lnTo>
                      <a:pt x="404" y="396"/>
                    </a:lnTo>
                    <a:lnTo>
                      <a:pt x="374" y="382"/>
                    </a:lnTo>
                    <a:lnTo>
                      <a:pt x="344" y="366"/>
                    </a:lnTo>
                    <a:lnTo>
                      <a:pt x="316" y="346"/>
                    </a:lnTo>
                    <a:lnTo>
                      <a:pt x="288" y="326"/>
                    </a:lnTo>
                    <a:lnTo>
                      <a:pt x="262" y="306"/>
                    </a:lnTo>
                    <a:lnTo>
                      <a:pt x="236" y="282"/>
                    </a:lnTo>
                    <a:lnTo>
                      <a:pt x="212" y="258"/>
                    </a:lnTo>
                    <a:lnTo>
                      <a:pt x="188" y="232"/>
                    </a:lnTo>
                    <a:lnTo>
                      <a:pt x="166" y="206"/>
                    </a:lnTo>
                    <a:lnTo>
                      <a:pt x="144" y="178"/>
                    </a:lnTo>
                    <a:lnTo>
                      <a:pt x="124" y="150"/>
                    </a:lnTo>
                    <a:lnTo>
                      <a:pt x="104" y="122"/>
                    </a:lnTo>
                    <a:lnTo>
                      <a:pt x="68" y="62"/>
                    </a:lnTo>
                    <a:lnTo>
                      <a:pt x="3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2" name="Google Shape;3522;p76"/>
              <p:cNvSpPr/>
              <p:nvPr/>
            </p:nvSpPr>
            <p:spPr>
              <a:xfrm>
                <a:off x="4210050" y="2955925"/>
                <a:ext cx="1003300" cy="1181100"/>
              </a:xfrm>
              <a:custGeom>
                <a:avLst/>
                <a:gdLst/>
                <a:ahLst/>
                <a:cxnLst/>
                <a:rect l="l" t="t" r="r" b="b"/>
                <a:pathLst>
                  <a:path w="632" h="744" extrusionOk="0">
                    <a:moveTo>
                      <a:pt x="254" y="554"/>
                    </a:moveTo>
                    <a:lnTo>
                      <a:pt x="254" y="554"/>
                    </a:lnTo>
                    <a:lnTo>
                      <a:pt x="264" y="548"/>
                    </a:lnTo>
                    <a:lnTo>
                      <a:pt x="276" y="540"/>
                    </a:lnTo>
                    <a:lnTo>
                      <a:pt x="288" y="530"/>
                    </a:lnTo>
                    <a:lnTo>
                      <a:pt x="304" y="514"/>
                    </a:lnTo>
                    <a:lnTo>
                      <a:pt x="320" y="494"/>
                    </a:lnTo>
                    <a:lnTo>
                      <a:pt x="336" y="470"/>
                    </a:lnTo>
                    <a:lnTo>
                      <a:pt x="350" y="442"/>
                    </a:lnTo>
                    <a:lnTo>
                      <a:pt x="364" y="408"/>
                    </a:lnTo>
                    <a:lnTo>
                      <a:pt x="374" y="368"/>
                    </a:lnTo>
                    <a:lnTo>
                      <a:pt x="378" y="346"/>
                    </a:lnTo>
                    <a:lnTo>
                      <a:pt x="380" y="322"/>
                    </a:lnTo>
                    <a:lnTo>
                      <a:pt x="382" y="298"/>
                    </a:lnTo>
                    <a:lnTo>
                      <a:pt x="382" y="272"/>
                    </a:lnTo>
                    <a:lnTo>
                      <a:pt x="380" y="244"/>
                    </a:lnTo>
                    <a:lnTo>
                      <a:pt x="378" y="214"/>
                    </a:lnTo>
                    <a:lnTo>
                      <a:pt x="374" y="182"/>
                    </a:lnTo>
                    <a:lnTo>
                      <a:pt x="368" y="150"/>
                    </a:lnTo>
                    <a:lnTo>
                      <a:pt x="360" y="114"/>
                    </a:lnTo>
                    <a:lnTo>
                      <a:pt x="348" y="78"/>
                    </a:lnTo>
                    <a:lnTo>
                      <a:pt x="336" y="40"/>
                    </a:lnTo>
                    <a:lnTo>
                      <a:pt x="322" y="0"/>
                    </a:lnTo>
                    <a:lnTo>
                      <a:pt x="0" y="0"/>
                    </a:lnTo>
                    <a:lnTo>
                      <a:pt x="0" y="0"/>
                    </a:lnTo>
                    <a:lnTo>
                      <a:pt x="16" y="38"/>
                    </a:lnTo>
                    <a:lnTo>
                      <a:pt x="32" y="78"/>
                    </a:lnTo>
                    <a:lnTo>
                      <a:pt x="48" y="128"/>
                    </a:lnTo>
                    <a:lnTo>
                      <a:pt x="56" y="156"/>
                    </a:lnTo>
                    <a:lnTo>
                      <a:pt x="62" y="184"/>
                    </a:lnTo>
                    <a:lnTo>
                      <a:pt x="66" y="214"/>
                    </a:lnTo>
                    <a:lnTo>
                      <a:pt x="70" y="244"/>
                    </a:lnTo>
                    <a:lnTo>
                      <a:pt x="72" y="274"/>
                    </a:lnTo>
                    <a:lnTo>
                      <a:pt x="70" y="304"/>
                    </a:lnTo>
                    <a:lnTo>
                      <a:pt x="66" y="334"/>
                    </a:lnTo>
                    <a:lnTo>
                      <a:pt x="58" y="360"/>
                    </a:lnTo>
                    <a:lnTo>
                      <a:pt x="58" y="360"/>
                    </a:lnTo>
                    <a:lnTo>
                      <a:pt x="40" y="414"/>
                    </a:lnTo>
                    <a:lnTo>
                      <a:pt x="22" y="470"/>
                    </a:lnTo>
                    <a:lnTo>
                      <a:pt x="10" y="528"/>
                    </a:lnTo>
                    <a:lnTo>
                      <a:pt x="4" y="554"/>
                    </a:lnTo>
                    <a:lnTo>
                      <a:pt x="2" y="582"/>
                    </a:lnTo>
                    <a:lnTo>
                      <a:pt x="0" y="608"/>
                    </a:lnTo>
                    <a:lnTo>
                      <a:pt x="0" y="632"/>
                    </a:lnTo>
                    <a:lnTo>
                      <a:pt x="2" y="656"/>
                    </a:lnTo>
                    <a:lnTo>
                      <a:pt x="6" y="678"/>
                    </a:lnTo>
                    <a:lnTo>
                      <a:pt x="14" y="698"/>
                    </a:lnTo>
                    <a:lnTo>
                      <a:pt x="24" y="716"/>
                    </a:lnTo>
                    <a:lnTo>
                      <a:pt x="38" y="732"/>
                    </a:lnTo>
                    <a:lnTo>
                      <a:pt x="54" y="744"/>
                    </a:lnTo>
                    <a:lnTo>
                      <a:pt x="622" y="742"/>
                    </a:lnTo>
                    <a:lnTo>
                      <a:pt x="622" y="742"/>
                    </a:lnTo>
                    <a:lnTo>
                      <a:pt x="628" y="728"/>
                    </a:lnTo>
                    <a:lnTo>
                      <a:pt x="630" y="714"/>
                    </a:lnTo>
                    <a:lnTo>
                      <a:pt x="632" y="694"/>
                    </a:lnTo>
                    <a:lnTo>
                      <a:pt x="632" y="670"/>
                    </a:lnTo>
                    <a:lnTo>
                      <a:pt x="630" y="658"/>
                    </a:lnTo>
                    <a:lnTo>
                      <a:pt x="628" y="644"/>
                    </a:lnTo>
                    <a:lnTo>
                      <a:pt x="622" y="630"/>
                    </a:lnTo>
                    <a:lnTo>
                      <a:pt x="616" y="618"/>
                    </a:lnTo>
                    <a:lnTo>
                      <a:pt x="608" y="604"/>
                    </a:lnTo>
                    <a:lnTo>
                      <a:pt x="596" y="590"/>
                    </a:lnTo>
                    <a:lnTo>
                      <a:pt x="596" y="590"/>
                    </a:lnTo>
                    <a:lnTo>
                      <a:pt x="590" y="584"/>
                    </a:lnTo>
                    <a:lnTo>
                      <a:pt x="582" y="578"/>
                    </a:lnTo>
                    <a:lnTo>
                      <a:pt x="564" y="568"/>
                    </a:lnTo>
                    <a:lnTo>
                      <a:pt x="542" y="560"/>
                    </a:lnTo>
                    <a:lnTo>
                      <a:pt x="516" y="554"/>
                    </a:lnTo>
                    <a:lnTo>
                      <a:pt x="488" y="550"/>
                    </a:lnTo>
                    <a:lnTo>
                      <a:pt x="460" y="546"/>
                    </a:lnTo>
                    <a:lnTo>
                      <a:pt x="402" y="544"/>
                    </a:lnTo>
                    <a:lnTo>
                      <a:pt x="346" y="546"/>
                    </a:lnTo>
                    <a:lnTo>
                      <a:pt x="300" y="550"/>
                    </a:lnTo>
                    <a:lnTo>
                      <a:pt x="254" y="554"/>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3" name="Google Shape;3523;p76"/>
              <p:cNvSpPr/>
              <p:nvPr/>
            </p:nvSpPr>
            <p:spPr>
              <a:xfrm>
                <a:off x="4210050" y="2955925"/>
                <a:ext cx="1003300" cy="1181100"/>
              </a:xfrm>
              <a:custGeom>
                <a:avLst/>
                <a:gdLst/>
                <a:ahLst/>
                <a:cxnLst/>
                <a:rect l="l" t="t" r="r" b="b"/>
                <a:pathLst>
                  <a:path w="632" h="744" extrusionOk="0">
                    <a:moveTo>
                      <a:pt x="254" y="554"/>
                    </a:moveTo>
                    <a:lnTo>
                      <a:pt x="254" y="554"/>
                    </a:lnTo>
                    <a:lnTo>
                      <a:pt x="264" y="548"/>
                    </a:lnTo>
                    <a:lnTo>
                      <a:pt x="276" y="540"/>
                    </a:lnTo>
                    <a:lnTo>
                      <a:pt x="288" y="530"/>
                    </a:lnTo>
                    <a:lnTo>
                      <a:pt x="304" y="514"/>
                    </a:lnTo>
                    <a:lnTo>
                      <a:pt x="320" y="494"/>
                    </a:lnTo>
                    <a:lnTo>
                      <a:pt x="336" y="470"/>
                    </a:lnTo>
                    <a:lnTo>
                      <a:pt x="350" y="442"/>
                    </a:lnTo>
                    <a:lnTo>
                      <a:pt x="364" y="408"/>
                    </a:lnTo>
                    <a:lnTo>
                      <a:pt x="374" y="368"/>
                    </a:lnTo>
                    <a:lnTo>
                      <a:pt x="378" y="346"/>
                    </a:lnTo>
                    <a:lnTo>
                      <a:pt x="380" y="322"/>
                    </a:lnTo>
                    <a:lnTo>
                      <a:pt x="382" y="298"/>
                    </a:lnTo>
                    <a:lnTo>
                      <a:pt x="382" y="272"/>
                    </a:lnTo>
                    <a:lnTo>
                      <a:pt x="380" y="244"/>
                    </a:lnTo>
                    <a:lnTo>
                      <a:pt x="378" y="214"/>
                    </a:lnTo>
                    <a:lnTo>
                      <a:pt x="374" y="182"/>
                    </a:lnTo>
                    <a:lnTo>
                      <a:pt x="368" y="150"/>
                    </a:lnTo>
                    <a:lnTo>
                      <a:pt x="360" y="114"/>
                    </a:lnTo>
                    <a:lnTo>
                      <a:pt x="348" y="78"/>
                    </a:lnTo>
                    <a:lnTo>
                      <a:pt x="336" y="40"/>
                    </a:lnTo>
                    <a:lnTo>
                      <a:pt x="322" y="0"/>
                    </a:lnTo>
                    <a:lnTo>
                      <a:pt x="0" y="0"/>
                    </a:lnTo>
                    <a:lnTo>
                      <a:pt x="0" y="0"/>
                    </a:lnTo>
                    <a:lnTo>
                      <a:pt x="16" y="38"/>
                    </a:lnTo>
                    <a:lnTo>
                      <a:pt x="32" y="78"/>
                    </a:lnTo>
                    <a:lnTo>
                      <a:pt x="48" y="128"/>
                    </a:lnTo>
                    <a:lnTo>
                      <a:pt x="56" y="156"/>
                    </a:lnTo>
                    <a:lnTo>
                      <a:pt x="62" y="184"/>
                    </a:lnTo>
                    <a:lnTo>
                      <a:pt x="66" y="214"/>
                    </a:lnTo>
                    <a:lnTo>
                      <a:pt x="70" y="244"/>
                    </a:lnTo>
                    <a:lnTo>
                      <a:pt x="72" y="274"/>
                    </a:lnTo>
                    <a:lnTo>
                      <a:pt x="70" y="304"/>
                    </a:lnTo>
                    <a:lnTo>
                      <a:pt x="66" y="334"/>
                    </a:lnTo>
                    <a:lnTo>
                      <a:pt x="58" y="360"/>
                    </a:lnTo>
                    <a:lnTo>
                      <a:pt x="58" y="360"/>
                    </a:lnTo>
                    <a:lnTo>
                      <a:pt x="40" y="414"/>
                    </a:lnTo>
                    <a:lnTo>
                      <a:pt x="22" y="470"/>
                    </a:lnTo>
                    <a:lnTo>
                      <a:pt x="10" y="528"/>
                    </a:lnTo>
                    <a:lnTo>
                      <a:pt x="4" y="554"/>
                    </a:lnTo>
                    <a:lnTo>
                      <a:pt x="2" y="582"/>
                    </a:lnTo>
                    <a:lnTo>
                      <a:pt x="0" y="608"/>
                    </a:lnTo>
                    <a:lnTo>
                      <a:pt x="0" y="632"/>
                    </a:lnTo>
                    <a:lnTo>
                      <a:pt x="2" y="656"/>
                    </a:lnTo>
                    <a:lnTo>
                      <a:pt x="6" y="678"/>
                    </a:lnTo>
                    <a:lnTo>
                      <a:pt x="14" y="698"/>
                    </a:lnTo>
                    <a:lnTo>
                      <a:pt x="24" y="716"/>
                    </a:lnTo>
                    <a:lnTo>
                      <a:pt x="38" y="732"/>
                    </a:lnTo>
                    <a:lnTo>
                      <a:pt x="54" y="744"/>
                    </a:lnTo>
                    <a:lnTo>
                      <a:pt x="622" y="742"/>
                    </a:lnTo>
                    <a:lnTo>
                      <a:pt x="622" y="742"/>
                    </a:lnTo>
                    <a:lnTo>
                      <a:pt x="628" y="728"/>
                    </a:lnTo>
                    <a:lnTo>
                      <a:pt x="630" y="714"/>
                    </a:lnTo>
                    <a:lnTo>
                      <a:pt x="632" y="694"/>
                    </a:lnTo>
                    <a:lnTo>
                      <a:pt x="632" y="670"/>
                    </a:lnTo>
                    <a:lnTo>
                      <a:pt x="630" y="658"/>
                    </a:lnTo>
                    <a:lnTo>
                      <a:pt x="628" y="644"/>
                    </a:lnTo>
                    <a:lnTo>
                      <a:pt x="622" y="630"/>
                    </a:lnTo>
                    <a:lnTo>
                      <a:pt x="616" y="618"/>
                    </a:lnTo>
                    <a:lnTo>
                      <a:pt x="608" y="604"/>
                    </a:lnTo>
                    <a:lnTo>
                      <a:pt x="596" y="590"/>
                    </a:lnTo>
                    <a:lnTo>
                      <a:pt x="596" y="590"/>
                    </a:lnTo>
                    <a:lnTo>
                      <a:pt x="590" y="584"/>
                    </a:lnTo>
                    <a:lnTo>
                      <a:pt x="582" y="578"/>
                    </a:lnTo>
                    <a:lnTo>
                      <a:pt x="564" y="568"/>
                    </a:lnTo>
                    <a:lnTo>
                      <a:pt x="542" y="560"/>
                    </a:lnTo>
                    <a:lnTo>
                      <a:pt x="516" y="554"/>
                    </a:lnTo>
                    <a:lnTo>
                      <a:pt x="488" y="550"/>
                    </a:lnTo>
                    <a:lnTo>
                      <a:pt x="460" y="546"/>
                    </a:lnTo>
                    <a:lnTo>
                      <a:pt x="402" y="544"/>
                    </a:lnTo>
                    <a:lnTo>
                      <a:pt x="346" y="546"/>
                    </a:lnTo>
                    <a:lnTo>
                      <a:pt x="300" y="550"/>
                    </a:lnTo>
                    <a:lnTo>
                      <a:pt x="254" y="55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4" name="Google Shape;3524;p76"/>
              <p:cNvSpPr/>
              <p:nvPr/>
            </p:nvSpPr>
            <p:spPr>
              <a:xfrm>
                <a:off x="5159375" y="3892550"/>
                <a:ext cx="0" cy="3175"/>
              </a:xfrm>
              <a:custGeom>
                <a:avLst/>
                <a:gdLst/>
                <a:ahLst/>
                <a:cxnLst/>
                <a:rect l="l" t="t" r="r" b="b"/>
                <a:pathLst>
                  <a:path w="120000" h="2" extrusionOk="0">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5" name="Google Shape;3525;p76"/>
              <p:cNvSpPr/>
              <p:nvPr/>
            </p:nvSpPr>
            <p:spPr>
              <a:xfrm>
                <a:off x="5159375" y="3895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6" name="Google Shape;3526;p76"/>
              <p:cNvSpPr/>
              <p:nvPr/>
            </p:nvSpPr>
            <p:spPr>
              <a:xfrm>
                <a:off x="5159375" y="3895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7" name="Google Shape;3527;p76"/>
              <p:cNvSpPr/>
              <p:nvPr/>
            </p:nvSpPr>
            <p:spPr>
              <a:xfrm>
                <a:off x="5159375" y="38925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8" name="Google Shape;3528;p76"/>
              <p:cNvSpPr/>
              <p:nvPr/>
            </p:nvSpPr>
            <p:spPr>
              <a:xfrm>
                <a:off x="4279900" y="2955925"/>
                <a:ext cx="930275" cy="1044575"/>
              </a:xfrm>
              <a:custGeom>
                <a:avLst/>
                <a:gdLst/>
                <a:ahLst/>
                <a:cxnLst/>
                <a:rect l="l" t="t" r="r" b="b"/>
                <a:pathLst>
                  <a:path w="586" h="658" extrusionOk="0">
                    <a:moveTo>
                      <a:pt x="200" y="0"/>
                    </a:moveTo>
                    <a:lnTo>
                      <a:pt x="200" y="0"/>
                    </a:lnTo>
                    <a:lnTo>
                      <a:pt x="190" y="2"/>
                    </a:lnTo>
                    <a:lnTo>
                      <a:pt x="190" y="2"/>
                    </a:lnTo>
                    <a:lnTo>
                      <a:pt x="186" y="12"/>
                    </a:lnTo>
                    <a:lnTo>
                      <a:pt x="182" y="26"/>
                    </a:lnTo>
                    <a:lnTo>
                      <a:pt x="172" y="70"/>
                    </a:lnTo>
                    <a:lnTo>
                      <a:pt x="154" y="184"/>
                    </a:lnTo>
                    <a:lnTo>
                      <a:pt x="144" y="248"/>
                    </a:lnTo>
                    <a:lnTo>
                      <a:pt x="132" y="308"/>
                    </a:lnTo>
                    <a:lnTo>
                      <a:pt x="122" y="358"/>
                    </a:lnTo>
                    <a:lnTo>
                      <a:pt x="116" y="380"/>
                    </a:lnTo>
                    <a:lnTo>
                      <a:pt x="110" y="398"/>
                    </a:lnTo>
                    <a:lnTo>
                      <a:pt x="110" y="398"/>
                    </a:lnTo>
                    <a:lnTo>
                      <a:pt x="98" y="422"/>
                    </a:lnTo>
                    <a:lnTo>
                      <a:pt x="86" y="446"/>
                    </a:lnTo>
                    <a:lnTo>
                      <a:pt x="58" y="492"/>
                    </a:lnTo>
                    <a:lnTo>
                      <a:pt x="32" y="540"/>
                    </a:lnTo>
                    <a:lnTo>
                      <a:pt x="20" y="564"/>
                    </a:lnTo>
                    <a:lnTo>
                      <a:pt x="10" y="588"/>
                    </a:lnTo>
                    <a:lnTo>
                      <a:pt x="10" y="588"/>
                    </a:lnTo>
                    <a:lnTo>
                      <a:pt x="4" y="604"/>
                    </a:lnTo>
                    <a:lnTo>
                      <a:pt x="2" y="618"/>
                    </a:lnTo>
                    <a:lnTo>
                      <a:pt x="0" y="634"/>
                    </a:lnTo>
                    <a:lnTo>
                      <a:pt x="0" y="650"/>
                    </a:lnTo>
                    <a:lnTo>
                      <a:pt x="0" y="650"/>
                    </a:lnTo>
                    <a:lnTo>
                      <a:pt x="2" y="658"/>
                    </a:lnTo>
                    <a:lnTo>
                      <a:pt x="586" y="656"/>
                    </a:lnTo>
                    <a:lnTo>
                      <a:pt x="586" y="656"/>
                    </a:lnTo>
                    <a:lnTo>
                      <a:pt x="582" y="640"/>
                    </a:lnTo>
                    <a:lnTo>
                      <a:pt x="576" y="624"/>
                    </a:lnTo>
                    <a:lnTo>
                      <a:pt x="566" y="608"/>
                    </a:lnTo>
                    <a:lnTo>
                      <a:pt x="554" y="592"/>
                    </a:lnTo>
                    <a:lnTo>
                      <a:pt x="554" y="592"/>
                    </a:lnTo>
                    <a:lnTo>
                      <a:pt x="554" y="592"/>
                    </a:lnTo>
                    <a:lnTo>
                      <a:pt x="554" y="592"/>
                    </a:lnTo>
                    <a:lnTo>
                      <a:pt x="554" y="592"/>
                    </a:lnTo>
                    <a:lnTo>
                      <a:pt x="554" y="592"/>
                    </a:lnTo>
                    <a:lnTo>
                      <a:pt x="554" y="592"/>
                    </a:lnTo>
                    <a:lnTo>
                      <a:pt x="554" y="592"/>
                    </a:lnTo>
                    <a:lnTo>
                      <a:pt x="554" y="590"/>
                    </a:lnTo>
                    <a:lnTo>
                      <a:pt x="554" y="590"/>
                    </a:lnTo>
                    <a:lnTo>
                      <a:pt x="554" y="590"/>
                    </a:lnTo>
                    <a:lnTo>
                      <a:pt x="554" y="590"/>
                    </a:lnTo>
                    <a:lnTo>
                      <a:pt x="552" y="590"/>
                    </a:lnTo>
                    <a:lnTo>
                      <a:pt x="552" y="590"/>
                    </a:lnTo>
                    <a:lnTo>
                      <a:pt x="552" y="590"/>
                    </a:lnTo>
                    <a:lnTo>
                      <a:pt x="546" y="584"/>
                    </a:lnTo>
                    <a:lnTo>
                      <a:pt x="538" y="578"/>
                    </a:lnTo>
                    <a:lnTo>
                      <a:pt x="520" y="568"/>
                    </a:lnTo>
                    <a:lnTo>
                      <a:pt x="498" y="560"/>
                    </a:lnTo>
                    <a:lnTo>
                      <a:pt x="474" y="554"/>
                    </a:lnTo>
                    <a:lnTo>
                      <a:pt x="448" y="550"/>
                    </a:lnTo>
                    <a:lnTo>
                      <a:pt x="418" y="546"/>
                    </a:lnTo>
                    <a:lnTo>
                      <a:pt x="362" y="544"/>
                    </a:lnTo>
                    <a:lnTo>
                      <a:pt x="362" y="544"/>
                    </a:lnTo>
                    <a:lnTo>
                      <a:pt x="304" y="546"/>
                    </a:lnTo>
                    <a:lnTo>
                      <a:pt x="256" y="550"/>
                    </a:lnTo>
                    <a:lnTo>
                      <a:pt x="210" y="554"/>
                    </a:lnTo>
                    <a:lnTo>
                      <a:pt x="210" y="554"/>
                    </a:lnTo>
                    <a:lnTo>
                      <a:pt x="210" y="554"/>
                    </a:lnTo>
                    <a:lnTo>
                      <a:pt x="210" y="554"/>
                    </a:lnTo>
                    <a:lnTo>
                      <a:pt x="220" y="550"/>
                    </a:lnTo>
                    <a:lnTo>
                      <a:pt x="242" y="532"/>
                    </a:lnTo>
                    <a:lnTo>
                      <a:pt x="254" y="520"/>
                    </a:lnTo>
                    <a:lnTo>
                      <a:pt x="270" y="502"/>
                    </a:lnTo>
                    <a:lnTo>
                      <a:pt x="284" y="482"/>
                    </a:lnTo>
                    <a:lnTo>
                      <a:pt x="300" y="456"/>
                    </a:lnTo>
                    <a:lnTo>
                      <a:pt x="224" y="464"/>
                    </a:lnTo>
                    <a:lnTo>
                      <a:pt x="224" y="464"/>
                    </a:lnTo>
                    <a:lnTo>
                      <a:pt x="220" y="444"/>
                    </a:lnTo>
                    <a:lnTo>
                      <a:pt x="212" y="390"/>
                    </a:lnTo>
                    <a:lnTo>
                      <a:pt x="202" y="310"/>
                    </a:lnTo>
                    <a:lnTo>
                      <a:pt x="200" y="262"/>
                    </a:lnTo>
                    <a:lnTo>
                      <a:pt x="198" y="212"/>
                    </a:lnTo>
                    <a:lnTo>
                      <a:pt x="198" y="212"/>
                    </a:lnTo>
                    <a:lnTo>
                      <a:pt x="198" y="156"/>
                    </a:lnTo>
                    <a:lnTo>
                      <a:pt x="198" y="102"/>
                    </a:lnTo>
                    <a:lnTo>
                      <a:pt x="202" y="0"/>
                    </a:lnTo>
                    <a:lnTo>
                      <a:pt x="202" y="0"/>
                    </a:lnTo>
                    <a:lnTo>
                      <a:pt x="200" y="0"/>
                    </a:lnTo>
                    <a:close/>
                  </a:path>
                </a:pathLst>
              </a:custGeom>
              <a:solidFill>
                <a:srgbClr val="BB42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9" name="Google Shape;3529;p76"/>
              <p:cNvSpPr/>
              <p:nvPr/>
            </p:nvSpPr>
            <p:spPr>
              <a:xfrm>
                <a:off x="4279900" y="2955925"/>
                <a:ext cx="930275" cy="1044575"/>
              </a:xfrm>
              <a:custGeom>
                <a:avLst/>
                <a:gdLst/>
                <a:ahLst/>
                <a:cxnLst/>
                <a:rect l="l" t="t" r="r" b="b"/>
                <a:pathLst>
                  <a:path w="586" h="658" extrusionOk="0">
                    <a:moveTo>
                      <a:pt x="200" y="0"/>
                    </a:moveTo>
                    <a:lnTo>
                      <a:pt x="200" y="0"/>
                    </a:lnTo>
                    <a:lnTo>
                      <a:pt x="190" y="2"/>
                    </a:lnTo>
                    <a:lnTo>
                      <a:pt x="190" y="2"/>
                    </a:lnTo>
                    <a:lnTo>
                      <a:pt x="186" y="12"/>
                    </a:lnTo>
                    <a:lnTo>
                      <a:pt x="182" y="26"/>
                    </a:lnTo>
                    <a:lnTo>
                      <a:pt x="172" y="70"/>
                    </a:lnTo>
                    <a:lnTo>
                      <a:pt x="154" y="184"/>
                    </a:lnTo>
                    <a:lnTo>
                      <a:pt x="144" y="248"/>
                    </a:lnTo>
                    <a:lnTo>
                      <a:pt x="132" y="308"/>
                    </a:lnTo>
                    <a:lnTo>
                      <a:pt x="122" y="358"/>
                    </a:lnTo>
                    <a:lnTo>
                      <a:pt x="116" y="380"/>
                    </a:lnTo>
                    <a:lnTo>
                      <a:pt x="110" y="398"/>
                    </a:lnTo>
                    <a:lnTo>
                      <a:pt x="110" y="398"/>
                    </a:lnTo>
                    <a:lnTo>
                      <a:pt x="98" y="422"/>
                    </a:lnTo>
                    <a:lnTo>
                      <a:pt x="86" y="446"/>
                    </a:lnTo>
                    <a:lnTo>
                      <a:pt x="58" y="492"/>
                    </a:lnTo>
                    <a:lnTo>
                      <a:pt x="32" y="540"/>
                    </a:lnTo>
                    <a:lnTo>
                      <a:pt x="20" y="564"/>
                    </a:lnTo>
                    <a:lnTo>
                      <a:pt x="10" y="588"/>
                    </a:lnTo>
                    <a:lnTo>
                      <a:pt x="10" y="588"/>
                    </a:lnTo>
                    <a:lnTo>
                      <a:pt x="4" y="604"/>
                    </a:lnTo>
                    <a:lnTo>
                      <a:pt x="2" y="618"/>
                    </a:lnTo>
                    <a:lnTo>
                      <a:pt x="0" y="634"/>
                    </a:lnTo>
                    <a:lnTo>
                      <a:pt x="0" y="650"/>
                    </a:lnTo>
                    <a:lnTo>
                      <a:pt x="0" y="650"/>
                    </a:lnTo>
                    <a:lnTo>
                      <a:pt x="2" y="658"/>
                    </a:lnTo>
                    <a:lnTo>
                      <a:pt x="586" y="656"/>
                    </a:lnTo>
                    <a:lnTo>
                      <a:pt x="586" y="656"/>
                    </a:lnTo>
                    <a:lnTo>
                      <a:pt x="582" y="640"/>
                    </a:lnTo>
                    <a:lnTo>
                      <a:pt x="576" y="624"/>
                    </a:lnTo>
                    <a:lnTo>
                      <a:pt x="566" y="608"/>
                    </a:lnTo>
                    <a:lnTo>
                      <a:pt x="554" y="592"/>
                    </a:lnTo>
                    <a:lnTo>
                      <a:pt x="554" y="592"/>
                    </a:lnTo>
                    <a:lnTo>
                      <a:pt x="554" y="592"/>
                    </a:lnTo>
                    <a:lnTo>
                      <a:pt x="554" y="592"/>
                    </a:lnTo>
                    <a:lnTo>
                      <a:pt x="554" y="592"/>
                    </a:lnTo>
                    <a:lnTo>
                      <a:pt x="554" y="592"/>
                    </a:lnTo>
                    <a:lnTo>
                      <a:pt x="554" y="592"/>
                    </a:lnTo>
                    <a:lnTo>
                      <a:pt x="554" y="592"/>
                    </a:lnTo>
                    <a:lnTo>
                      <a:pt x="554" y="590"/>
                    </a:lnTo>
                    <a:lnTo>
                      <a:pt x="554" y="590"/>
                    </a:lnTo>
                    <a:lnTo>
                      <a:pt x="554" y="590"/>
                    </a:lnTo>
                    <a:lnTo>
                      <a:pt x="554" y="590"/>
                    </a:lnTo>
                    <a:lnTo>
                      <a:pt x="552" y="590"/>
                    </a:lnTo>
                    <a:lnTo>
                      <a:pt x="552" y="590"/>
                    </a:lnTo>
                    <a:lnTo>
                      <a:pt x="552" y="590"/>
                    </a:lnTo>
                    <a:lnTo>
                      <a:pt x="546" y="584"/>
                    </a:lnTo>
                    <a:lnTo>
                      <a:pt x="538" y="578"/>
                    </a:lnTo>
                    <a:lnTo>
                      <a:pt x="520" y="568"/>
                    </a:lnTo>
                    <a:lnTo>
                      <a:pt x="498" y="560"/>
                    </a:lnTo>
                    <a:lnTo>
                      <a:pt x="474" y="554"/>
                    </a:lnTo>
                    <a:lnTo>
                      <a:pt x="448" y="550"/>
                    </a:lnTo>
                    <a:lnTo>
                      <a:pt x="418" y="546"/>
                    </a:lnTo>
                    <a:lnTo>
                      <a:pt x="362" y="544"/>
                    </a:lnTo>
                    <a:lnTo>
                      <a:pt x="362" y="544"/>
                    </a:lnTo>
                    <a:lnTo>
                      <a:pt x="304" y="546"/>
                    </a:lnTo>
                    <a:lnTo>
                      <a:pt x="256" y="550"/>
                    </a:lnTo>
                    <a:lnTo>
                      <a:pt x="210" y="554"/>
                    </a:lnTo>
                    <a:lnTo>
                      <a:pt x="210" y="554"/>
                    </a:lnTo>
                    <a:lnTo>
                      <a:pt x="210" y="554"/>
                    </a:lnTo>
                    <a:lnTo>
                      <a:pt x="210" y="554"/>
                    </a:lnTo>
                    <a:lnTo>
                      <a:pt x="220" y="550"/>
                    </a:lnTo>
                    <a:lnTo>
                      <a:pt x="242" y="532"/>
                    </a:lnTo>
                    <a:lnTo>
                      <a:pt x="254" y="520"/>
                    </a:lnTo>
                    <a:lnTo>
                      <a:pt x="270" y="502"/>
                    </a:lnTo>
                    <a:lnTo>
                      <a:pt x="284" y="482"/>
                    </a:lnTo>
                    <a:lnTo>
                      <a:pt x="300" y="456"/>
                    </a:lnTo>
                    <a:lnTo>
                      <a:pt x="224" y="464"/>
                    </a:lnTo>
                    <a:lnTo>
                      <a:pt x="224" y="464"/>
                    </a:lnTo>
                    <a:lnTo>
                      <a:pt x="220" y="444"/>
                    </a:lnTo>
                    <a:lnTo>
                      <a:pt x="212" y="390"/>
                    </a:lnTo>
                    <a:lnTo>
                      <a:pt x="202" y="310"/>
                    </a:lnTo>
                    <a:lnTo>
                      <a:pt x="200" y="262"/>
                    </a:lnTo>
                    <a:lnTo>
                      <a:pt x="198" y="212"/>
                    </a:lnTo>
                    <a:lnTo>
                      <a:pt x="198" y="212"/>
                    </a:lnTo>
                    <a:lnTo>
                      <a:pt x="198" y="156"/>
                    </a:lnTo>
                    <a:lnTo>
                      <a:pt x="198" y="102"/>
                    </a:lnTo>
                    <a:lnTo>
                      <a:pt x="202" y="0"/>
                    </a:lnTo>
                    <a:lnTo>
                      <a:pt x="202" y="0"/>
                    </a:lnTo>
                    <a:lnTo>
                      <a:pt x="2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0" name="Google Shape;3530;p76"/>
              <p:cNvSpPr/>
              <p:nvPr/>
            </p:nvSpPr>
            <p:spPr>
              <a:xfrm>
                <a:off x="5534025" y="3203575"/>
                <a:ext cx="587375" cy="180975"/>
              </a:xfrm>
              <a:custGeom>
                <a:avLst/>
                <a:gdLst/>
                <a:ahLst/>
                <a:cxnLst/>
                <a:rect l="l" t="t" r="r" b="b"/>
                <a:pathLst>
                  <a:path w="370" h="114" extrusionOk="0">
                    <a:moveTo>
                      <a:pt x="202" y="22"/>
                    </a:moveTo>
                    <a:lnTo>
                      <a:pt x="96" y="8"/>
                    </a:lnTo>
                    <a:lnTo>
                      <a:pt x="10" y="0"/>
                    </a:lnTo>
                    <a:lnTo>
                      <a:pt x="0" y="92"/>
                    </a:lnTo>
                    <a:lnTo>
                      <a:pt x="82" y="98"/>
                    </a:lnTo>
                    <a:lnTo>
                      <a:pt x="82" y="98"/>
                    </a:lnTo>
                    <a:lnTo>
                      <a:pt x="96" y="104"/>
                    </a:lnTo>
                    <a:lnTo>
                      <a:pt x="110" y="108"/>
                    </a:lnTo>
                    <a:lnTo>
                      <a:pt x="126" y="112"/>
                    </a:lnTo>
                    <a:lnTo>
                      <a:pt x="140" y="114"/>
                    </a:lnTo>
                    <a:lnTo>
                      <a:pt x="164" y="114"/>
                    </a:lnTo>
                    <a:lnTo>
                      <a:pt x="174" y="114"/>
                    </a:lnTo>
                    <a:lnTo>
                      <a:pt x="250" y="84"/>
                    </a:lnTo>
                    <a:lnTo>
                      <a:pt x="344" y="94"/>
                    </a:lnTo>
                    <a:lnTo>
                      <a:pt x="344" y="94"/>
                    </a:lnTo>
                    <a:lnTo>
                      <a:pt x="352" y="96"/>
                    </a:lnTo>
                    <a:lnTo>
                      <a:pt x="358" y="94"/>
                    </a:lnTo>
                    <a:lnTo>
                      <a:pt x="364" y="92"/>
                    </a:lnTo>
                    <a:lnTo>
                      <a:pt x="366" y="90"/>
                    </a:lnTo>
                    <a:lnTo>
                      <a:pt x="370" y="86"/>
                    </a:lnTo>
                    <a:lnTo>
                      <a:pt x="370" y="84"/>
                    </a:lnTo>
                    <a:lnTo>
                      <a:pt x="370" y="84"/>
                    </a:lnTo>
                    <a:lnTo>
                      <a:pt x="236" y="28"/>
                    </a:lnTo>
                    <a:lnTo>
                      <a:pt x="236" y="28"/>
                    </a:lnTo>
                    <a:lnTo>
                      <a:pt x="214" y="24"/>
                    </a:lnTo>
                    <a:lnTo>
                      <a:pt x="202" y="22"/>
                    </a:lnTo>
                    <a:close/>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1" name="Google Shape;3531;p76"/>
              <p:cNvSpPr/>
              <p:nvPr/>
            </p:nvSpPr>
            <p:spPr>
              <a:xfrm>
                <a:off x="5534025" y="3203575"/>
                <a:ext cx="587375" cy="180975"/>
              </a:xfrm>
              <a:custGeom>
                <a:avLst/>
                <a:gdLst/>
                <a:ahLst/>
                <a:cxnLst/>
                <a:rect l="l" t="t" r="r" b="b"/>
                <a:pathLst>
                  <a:path w="370" h="114" extrusionOk="0">
                    <a:moveTo>
                      <a:pt x="202" y="22"/>
                    </a:moveTo>
                    <a:lnTo>
                      <a:pt x="96" y="8"/>
                    </a:lnTo>
                    <a:lnTo>
                      <a:pt x="10" y="0"/>
                    </a:lnTo>
                    <a:lnTo>
                      <a:pt x="0" y="92"/>
                    </a:lnTo>
                    <a:lnTo>
                      <a:pt x="82" y="98"/>
                    </a:lnTo>
                    <a:lnTo>
                      <a:pt x="82" y="98"/>
                    </a:lnTo>
                    <a:lnTo>
                      <a:pt x="96" y="104"/>
                    </a:lnTo>
                    <a:lnTo>
                      <a:pt x="110" y="108"/>
                    </a:lnTo>
                    <a:lnTo>
                      <a:pt x="126" y="112"/>
                    </a:lnTo>
                    <a:lnTo>
                      <a:pt x="140" y="114"/>
                    </a:lnTo>
                    <a:lnTo>
                      <a:pt x="164" y="114"/>
                    </a:lnTo>
                    <a:lnTo>
                      <a:pt x="174" y="114"/>
                    </a:lnTo>
                    <a:lnTo>
                      <a:pt x="250" y="84"/>
                    </a:lnTo>
                    <a:lnTo>
                      <a:pt x="344" y="94"/>
                    </a:lnTo>
                    <a:lnTo>
                      <a:pt x="344" y="94"/>
                    </a:lnTo>
                    <a:lnTo>
                      <a:pt x="352" y="96"/>
                    </a:lnTo>
                    <a:lnTo>
                      <a:pt x="358" y="94"/>
                    </a:lnTo>
                    <a:lnTo>
                      <a:pt x="364" y="92"/>
                    </a:lnTo>
                    <a:lnTo>
                      <a:pt x="366" y="90"/>
                    </a:lnTo>
                    <a:lnTo>
                      <a:pt x="370" y="86"/>
                    </a:lnTo>
                    <a:lnTo>
                      <a:pt x="370" y="84"/>
                    </a:lnTo>
                    <a:lnTo>
                      <a:pt x="370" y="84"/>
                    </a:lnTo>
                    <a:lnTo>
                      <a:pt x="236" y="28"/>
                    </a:lnTo>
                    <a:lnTo>
                      <a:pt x="236" y="28"/>
                    </a:lnTo>
                    <a:lnTo>
                      <a:pt x="214" y="24"/>
                    </a:lnTo>
                    <a:lnTo>
                      <a:pt x="202" y="2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2" name="Google Shape;3532;p76"/>
              <p:cNvSpPr/>
              <p:nvPr/>
            </p:nvSpPr>
            <p:spPr>
              <a:xfrm>
                <a:off x="4625975" y="3609975"/>
                <a:ext cx="1371600" cy="1641475"/>
              </a:xfrm>
              <a:custGeom>
                <a:avLst/>
                <a:gdLst/>
                <a:ahLst/>
                <a:cxnLst/>
                <a:rect l="l" t="t" r="r" b="b"/>
                <a:pathLst>
                  <a:path w="864" h="1034" extrusionOk="0">
                    <a:moveTo>
                      <a:pt x="792" y="60"/>
                    </a:moveTo>
                    <a:lnTo>
                      <a:pt x="792" y="60"/>
                    </a:lnTo>
                    <a:lnTo>
                      <a:pt x="748" y="48"/>
                    </a:lnTo>
                    <a:lnTo>
                      <a:pt x="696" y="36"/>
                    </a:lnTo>
                    <a:lnTo>
                      <a:pt x="644" y="26"/>
                    </a:lnTo>
                    <a:lnTo>
                      <a:pt x="590" y="18"/>
                    </a:lnTo>
                    <a:lnTo>
                      <a:pt x="506" y="6"/>
                    </a:lnTo>
                    <a:lnTo>
                      <a:pt x="470" y="0"/>
                    </a:lnTo>
                    <a:lnTo>
                      <a:pt x="10" y="40"/>
                    </a:lnTo>
                    <a:lnTo>
                      <a:pt x="10" y="40"/>
                    </a:lnTo>
                    <a:lnTo>
                      <a:pt x="8" y="48"/>
                    </a:lnTo>
                    <a:lnTo>
                      <a:pt x="4" y="68"/>
                    </a:lnTo>
                    <a:lnTo>
                      <a:pt x="0" y="100"/>
                    </a:lnTo>
                    <a:lnTo>
                      <a:pt x="2" y="118"/>
                    </a:lnTo>
                    <a:lnTo>
                      <a:pt x="4" y="136"/>
                    </a:lnTo>
                    <a:lnTo>
                      <a:pt x="8" y="154"/>
                    </a:lnTo>
                    <a:lnTo>
                      <a:pt x="14" y="172"/>
                    </a:lnTo>
                    <a:lnTo>
                      <a:pt x="22" y="190"/>
                    </a:lnTo>
                    <a:lnTo>
                      <a:pt x="34" y="204"/>
                    </a:lnTo>
                    <a:lnTo>
                      <a:pt x="50" y="218"/>
                    </a:lnTo>
                    <a:lnTo>
                      <a:pt x="70" y="230"/>
                    </a:lnTo>
                    <a:lnTo>
                      <a:pt x="94" y="240"/>
                    </a:lnTo>
                    <a:lnTo>
                      <a:pt x="124" y="244"/>
                    </a:lnTo>
                    <a:lnTo>
                      <a:pt x="124" y="244"/>
                    </a:lnTo>
                    <a:lnTo>
                      <a:pt x="172" y="248"/>
                    </a:lnTo>
                    <a:lnTo>
                      <a:pt x="234" y="250"/>
                    </a:lnTo>
                    <a:lnTo>
                      <a:pt x="370" y="254"/>
                    </a:lnTo>
                    <a:lnTo>
                      <a:pt x="532" y="256"/>
                    </a:lnTo>
                    <a:lnTo>
                      <a:pt x="532" y="256"/>
                    </a:lnTo>
                    <a:lnTo>
                      <a:pt x="504" y="436"/>
                    </a:lnTo>
                    <a:lnTo>
                      <a:pt x="468" y="670"/>
                    </a:lnTo>
                    <a:lnTo>
                      <a:pt x="412" y="1008"/>
                    </a:lnTo>
                    <a:lnTo>
                      <a:pt x="510" y="1034"/>
                    </a:lnTo>
                    <a:lnTo>
                      <a:pt x="510" y="1034"/>
                    </a:lnTo>
                    <a:lnTo>
                      <a:pt x="666" y="652"/>
                    </a:lnTo>
                    <a:lnTo>
                      <a:pt x="778" y="378"/>
                    </a:lnTo>
                    <a:lnTo>
                      <a:pt x="820" y="280"/>
                    </a:lnTo>
                    <a:lnTo>
                      <a:pt x="844" y="228"/>
                    </a:lnTo>
                    <a:lnTo>
                      <a:pt x="844" y="228"/>
                    </a:lnTo>
                    <a:lnTo>
                      <a:pt x="850" y="214"/>
                    </a:lnTo>
                    <a:lnTo>
                      <a:pt x="858" y="194"/>
                    </a:lnTo>
                    <a:lnTo>
                      <a:pt x="862" y="170"/>
                    </a:lnTo>
                    <a:lnTo>
                      <a:pt x="864" y="158"/>
                    </a:lnTo>
                    <a:lnTo>
                      <a:pt x="864" y="146"/>
                    </a:lnTo>
                    <a:lnTo>
                      <a:pt x="862" y="134"/>
                    </a:lnTo>
                    <a:lnTo>
                      <a:pt x="860" y="122"/>
                    </a:lnTo>
                    <a:lnTo>
                      <a:pt x="856" y="110"/>
                    </a:lnTo>
                    <a:lnTo>
                      <a:pt x="848" y="98"/>
                    </a:lnTo>
                    <a:lnTo>
                      <a:pt x="838" y="86"/>
                    </a:lnTo>
                    <a:lnTo>
                      <a:pt x="826" y="76"/>
                    </a:lnTo>
                    <a:lnTo>
                      <a:pt x="812" y="68"/>
                    </a:lnTo>
                    <a:lnTo>
                      <a:pt x="792" y="60"/>
                    </a:lnTo>
                    <a:lnTo>
                      <a:pt x="792" y="6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3" name="Google Shape;3533;p76"/>
              <p:cNvSpPr/>
              <p:nvPr/>
            </p:nvSpPr>
            <p:spPr>
              <a:xfrm>
                <a:off x="4594225" y="2286000"/>
                <a:ext cx="1187450" cy="1406525"/>
              </a:xfrm>
              <a:custGeom>
                <a:avLst/>
                <a:gdLst/>
                <a:ahLst/>
                <a:cxnLst/>
                <a:rect l="l" t="t" r="r" b="b"/>
                <a:pathLst>
                  <a:path w="748" h="886" extrusionOk="0">
                    <a:moveTo>
                      <a:pt x="400" y="0"/>
                    </a:moveTo>
                    <a:lnTo>
                      <a:pt x="400" y="0"/>
                    </a:lnTo>
                    <a:lnTo>
                      <a:pt x="372" y="2"/>
                    </a:lnTo>
                    <a:lnTo>
                      <a:pt x="304" y="10"/>
                    </a:lnTo>
                    <a:lnTo>
                      <a:pt x="222" y="22"/>
                    </a:lnTo>
                    <a:lnTo>
                      <a:pt x="184" y="30"/>
                    </a:lnTo>
                    <a:lnTo>
                      <a:pt x="154" y="40"/>
                    </a:lnTo>
                    <a:lnTo>
                      <a:pt x="154" y="40"/>
                    </a:lnTo>
                    <a:lnTo>
                      <a:pt x="140" y="44"/>
                    </a:lnTo>
                    <a:lnTo>
                      <a:pt x="128" y="52"/>
                    </a:lnTo>
                    <a:lnTo>
                      <a:pt x="114" y="60"/>
                    </a:lnTo>
                    <a:lnTo>
                      <a:pt x="102" y="70"/>
                    </a:lnTo>
                    <a:lnTo>
                      <a:pt x="80" y="92"/>
                    </a:lnTo>
                    <a:lnTo>
                      <a:pt x="60" y="116"/>
                    </a:lnTo>
                    <a:lnTo>
                      <a:pt x="44" y="144"/>
                    </a:lnTo>
                    <a:lnTo>
                      <a:pt x="32" y="172"/>
                    </a:lnTo>
                    <a:lnTo>
                      <a:pt x="24" y="200"/>
                    </a:lnTo>
                    <a:lnTo>
                      <a:pt x="22" y="214"/>
                    </a:lnTo>
                    <a:lnTo>
                      <a:pt x="20" y="226"/>
                    </a:lnTo>
                    <a:lnTo>
                      <a:pt x="20" y="226"/>
                    </a:lnTo>
                    <a:lnTo>
                      <a:pt x="16" y="270"/>
                    </a:lnTo>
                    <a:lnTo>
                      <a:pt x="8" y="364"/>
                    </a:lnTo>
                    <a:lnTo>
                      <a:pt x="4" y="424"/>
                    </a:lnTo>
                    <a:lnTo>
                      <a:pt x="2" y="490"/>
                    </a:lnTo>
                    <a:lnTo>
                      <a:pt x="0" y="560"/>
                    </a:lnTo>
                    <a:lnTo>
                      <a:pt x="0" y="634"/>
                    </a:lnTo>
                    <a:lnTo>
                      <a:pt x="0" y="634"/>
                    </a:lnTo>
                    <a:lnTo>
                      <a:pt x="2" y="684"/>
                    </a:lnTo>
                    <a:lnTo>
                      <a:pt x="4" y="732"/>
                    </a:lnTo>
                    <a:lnTo>
                      <a:pt x="14" y="812"/>
                    </a:lnTo>
                    <a:lnTo>
                      <a:pt x="22" y="866"/>
                    </a:lnTo>
                    <a:lnTo>
                      <a:pt x="26" y="886"/>
                    </a:lnTo>
                    <a:lnTo>
                      <a:pt x="588" y="836"/>
                    </a:lnTo>
                    <a:lnTo>
                      <a:pt x="588" y="836"/>
                    </a:lnTo>
                    <a:lnTo>
                      <a:pt x="630" y="634"/>
                    </a:lnTo>
                    <a:lnTo>
                      <a:pt x="662" y="482"/>
                    </a:lnTo>
                    <a:lnTo>
                      <a:pt x="680" y="388"/>
                    </a:lnTo>
                    <a:lnTo>
                      <a:pt x="680" y="388"/>
                    </a:lnTo>
                    <a:lnTo>
                      <a:pt x="686" y="360"/>
                    </a:lnTo>
                    <a:lnTo>
                      <a:pt x="694" y="326"/>
                    </a:lnTo>
                    <a:lnTo>
                      <a:pt x="718" y="244"/>
                    </a:lnTo>
                    <a:lnTo>
                      <a:pt x="748" y="144"/>
                    </a:lnTo>
                    <a:lnTo>
                      <a:pt x="748" y="144"/>
                    </a:lnTo>
                    <a:lnTo>
                      <a:pt x="748" y="138"/>
                    </a:lnTo>
                    <a:lnTo>
                      <a:pt x="744" y="126"/>
                    </a:lnTo>
                    <a:lnTo>
                      <a:pt x="738" y="116"/>
                    </a:lnTo>
                    <a:lnTo>
                      <a:pt x="730" y="106"/>
                    </a:lnTo>
                    <a:lnTo>
                      <a:pt x="720" y="94"/>
                    </a:lnTo>
                    <a:lnTo>
                      <a:pt x="706" y="82"/>
                    </a:lnTo>
                    <a:lnTo>
                      <a:pt x="686" y="70"/>
                    </a:lnTo>
                    <a:lnTo>
                      <a:pt x="664" y="56"/>
                    </a:lnTo>
                    <a:lnTo>
                      <a:pt x="636" y="44"/>
                    </a:lnTo>
                    <a:lnTo>
                      <a:pt x="602" y="34"/>
                    </a:lnTo>
                    <a:lnTo>
                      <a:pt x="562" y="22"/>
                    </a:lnTo>
                    <a:lnTo>
                      <a:pt x="516" y="14"/>
                    </a:lnTo>
                    <a:lnTo>
                      <a:pt x="462" y="6"/>
                    </a:lnTo>
                    <a:lnTo>
                      <a:pt x="400" y="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4" name="Google Shape;3534;p76"/>
              <p:cNvSpPr/>
              <p:nvPr/>
            </p:nvSpPr>
            <p:spPr>
              <a:xfrm>
                <a:off x="4594225" y="2286000"/>
                <a:ext cx="1187450" cy="1406525"/>
              </a:xfrm>
              <a:custGeom>
                <a:avLst/>
                <a:gdLst/>
                <a:ahLst/>
                <a:cxnLst/>
                <a:rect l="l" t="t" r="r" b="b"/>
                <a:pathLst>
                  <a:path w="748" h="886" extrusionOk="0">
                    <a:moveTo>
                      <a:pt x="400" y="0"/>
                    </a:moveTo>
                    <a:lnTo>
                      <a:pt x="400" y="0"/>
                    </a:lnTo>
                    <a:lnTo>
                      <a:pt x="372" y="2"/>
                    </a:lnTo>
                    <a:lnTo>
                      <a:pt x="304" y="10"/>
                    </a:lnTo>
                    <a:lnTo>
                      <a:pt x="222" y="22"/>
                    </a:lnTo>
                    <a:lnTo>
                      <a:pt x="184" y="30"/>
                    </a:lnTo>
                    <a:lnTo>
                      <a:pt x="154" y="40"/>
                    </a:lnTo>
                    <a:lnTo>
                      <a:pt x="154" y="40"/>
                    </a:lnTo>
                    <a:lnTo>
                      <a:pt x="140" y="44"/>
                    </a:lnTo>
                    <a:lnTo>
                      <a:pt x="128" y="52"/>
                    </a:lnTo>
                    <a:lnTo>
                      <a:pt x="114" y="60"/>
                    </a:lnTo>
                    <a:lnTo>
                      <a:pt x="102" y="70"/>
                    </a:lnTo>
                    <a:lnTo>
                      <a:pt x="80" y="92"/>
                    </a:lnTo>
                    <a:lnTo>
                      <a:pt x="60" y="116"/>
                    </a:lnTo>
                    <a:lnTo>
                      <a:pt x="44" y="144"/>
                    </a:lnTo>
                    <a:lnTo>
                      <a:pt x="32" y="172"/>
                    </a:lnTo>
                    <a:lnTo>
                      <a:pt x="24" y="200"/>
                    </a:lnTo>
                    <a:lnTo>
                      <a:pt x="22" y="214"/>
                    </a:lnTo>
                    <a:lnTo>
                      <a:pt x="20" y="226"/>
                    </a:lnTo>
                    <a:lnTo>
                      <a:pt x="20" y="226"/>
                    </a:lnTo>
                    <a:lnTo>
                      <a:pt x="16" y="270"/>
                    </a:lnTo>
                    <a:lnTo>
                      <a:pt x="8" y="364"/>
                    </a:lnTo>
                    <a:lnTo>
                      <a:pt x="4" y="424"/>
                    </a:lnTo>
                    <a:lnTo>
                      <a:pt x="2" y="490"/>
                    </a:lnTo>
                    <a:lnTo>
                      <a:pt x="0" y="560"/>
                    </a:lnTo>
                    <a:lnTo>
                      <a:pt x="0" y="634"/>
                    </a:lnTo>
                    <a:lnTo>
                      <a:pt x="0" y="634"/>
                    </a:lnTo>
                    <a:lnTo>
                      <a:pt x="2" y="684"/>
                    </a:lnTo>
                    <a:lnTo>
                      <a:pt x="4" y="732"/>
                    </a:lnTo>
                    <a:lnTo>
                      <a:pt x="14" y="812"/>
                    </a:lnTo>
                    <a:lnTo>
                      <a:pt x="22" y="866"/>
                    </a:lnTo>
                    <a:lnTo>
                      <a:pt x="26" y="886"/>
                    </a:lnTo>
                    <a:lnTo>
                      <a:pt x="588" y="836"/>
                    </a:lnTo>
                    <a:lnTo>
                      <a:pt x="588" y="836"/>
                    </a:lnTo>
                    <a:lnTo>
                      <a:pt x="630" y="634"/>
                    </a:lnTo>
                    <a:lnTo>
                      <a:pt x="662" y="482"/>
                    </a:lnTo>
                    <a:lnTo>
                      <a:pt x="680" y="388"/>
                    </a:lnTo>
                    <a:lnTo>
                      <a:pt x="680" y="388"/>
                    </a:lnTo>
                    <a:lnTo>
                      <a:pt x="686" y="360"/>
                    </a:lnTo>
                    <a:lnTo>
                      <a:pt x="694" y="326"/>
                    </a:lnTo>
                    <a:lnTo>
                      <a:pt x="718" y="244"/>
                    </a:lnTo>
                    <a:lnTo>
                      <a:pt x="748" y="144"/>
                    </a:lnTo>
                    <a:lnTo>
                      <a:pt x="748" y="144"/>
                    </a:lnTo>
                    <a:lnTo>
                      <a:pt x="748" y="138"/>
                    </a:lnTo>
                    <a:lnTo>
                      <a:pt x="744" y="126"/>
                    </a:lnTo>
                    <a:lnTo>
                      <a:pt x="738" y="116"/>
                    </a:lnTo>
                    <a:lnTo>
                      <a:pt x="730" y="106"/>
                    </a:lnTo>
                    <a:lnTo>
                      <a:pt x="720" y="94"/>
                    </a:lnTo>
                    <a:lnTo>
                      <a:pt x="706" y="82"/>
                    </a:lnTo>
                    <a:lnTo>
                      <a:pt x="686" y="70"/>
                    </a:lnTo>
                    <a:lnTo>
                      <a:pt x="664" y="56"/>
                    </a:lnTo>
                    <a:lnTo>
                      <a:pt x="636" y="44"/>
                    </a:lnTo>
                    <a:lnTo>
                      <a:pt x="602" y="34"/>
                    </a:lnTo>
                    <a:lnTo>
                      <a:pt x="562" y="22"/>
                    </a:lnTo>
                    <a:lnTo>
                      <a:pt x="516" y="14"/>
                    </a:lnTo>
                    <a:lnTo>
                      <a:pt x="462" y="6"/>
                    </a:lnTo>
                    <a:lnTo>
                      <a:pt x="4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5" name="Google Shape;3535;p76"/>
              <p:cNvSpPr/>
              <p:nvPr/>
            </p:nvSpPr>
            <p:spPr>
              <a:xfrm>
                <a:off x="5045075" y="2082800"/>
                <a:ext cx="441325" cy="358775"/>
              </a:xfrm>
              <a:custGeom>
                <a:avLst/>
                <a:gdLst/>
                <a:ahLst/>
                <a:cxnLst/>
                <a:rect l="l" t="t" r="r" b="b"/>
                <a:pathLst>
                  <a:path w="278" h="226" extrusionOk="0">
                    <a:moveTo>
                      <a:pt x="278" y="152"/>
                    </a:moveTo>
                    <a:lnTo>
                      <a:pt x="278" y="152"/>
                    </a:lnTo>
                    <a:lnTo>
                      <a:pt x="278" y="152"/>
                    </a:lnTo>
                    <a:lnTo>
                      <a:pt x="278" y="162"/>
                    </a:lnTo>
                    <a:lnTo>
                      <a:pt x="274" y="168"/>
                    </a:lnTo>
                    <a:lnTo>
                      <a:pt x="270" y="176"/>
                    </a:lnTo>
                    <a:lnTo>
                      <a:pt x="264" y="182"/>
                    </a:lnTo>
                    <a:lnTo>
                      <a:pt x="250" y="196"/>
                    </a:lnTo>
                    <a:lnTo>
                      <a:pt x="232" y="206"/>
                    </a:lnTo>
                    <a:lnTo>
                      <a:pt x="212" y="214"/>
                    </a:lnTo>
                    <a:lnTo>
                      <a:pt x="190" y="220"/>
                    </a:lnTo>
                    <a:lnTo>
                      <a:pt x="166" y="224"/>
                    </a:lnTo>
                    <a:lnTo>
                      <a:pt x="140" y="226"/>
                    </a:lnTo>
                    <a:lnTo>
                      <a:pt x="114" y="226"/>
                    </a:lnTo>
                    <a:lnTo>
                      <a:pt x="90" y="222"/>
                    </a:lnTo>
                    <a:lnTo>
                      <a:pt x="68" y="216"/>
                    </a:lnTo>
                    <a:lnTo>
                      <a:pt x="46" y="206"/>
                    </a:lnTo>
                    <a:lnTo>
                      <a:pt x="28" y="196"/>
                    </a:lnTo>
                    <a:lnTo>
                      <a:pt x="20" y="188"/>
                    </a:lnTo>
                    <a:lnTo>
                      <a:pt x="14" y="180"/>
                    </a:lnTo>
                    <a:lnTo>
                      <a:pt x="8" y="172"/>
                    </a:lnTo>
                    <a:lnTo>
                      <a:pt x="4" y="162"/>
                    </a:lnTo>
                    <a:lnTo>
                      <a:pt x="2" y="152"/>
                    </a:lnTo>
                    <a:lnTo>
                      <a:pt x="0" y="140"/>
                    </a:lnTo>
                    <a:lnTo>
                      <a:pt x="0" y="140"/>
                    </a:lnTo>
                    <a:lnTo>
                      <a:pt x="18" y="130"/>
                    </a:lnTo>
                    <a:lnTo>
                      <a:pt x="18" y="130"/>
                    </a:lnTo>
                    <a:lnTo>
                      <a:pt x="22" y="124"/>
                    </a:lnTo>
                    <a:lnTo>
                      <a:pt x="26" y="116"/>
                    </a:lnTo>
                    <a:lnTo>
                      <a:pt x="30" y="104"/>
                    </a:lnTo>
                    <a:lnTo>
                      <a:pt x="30" y="104"/>
                    </a:lnTo>
                    <a:lnTo>
                      <a:pt x="34" y="88"/>
                    </a:lnTo>
                    <a:lnTo>
                      <a:pt x="34" y="86"/>
                    </a:lnTo>
                    <a:lnTo>
                      <a:pt x="34" y="86"/>
                    </a:lnTo>
                    <a:lnTo>
                      <a:pt x="36" y="82"/>
                    </a:lnTo>
                    <a:lnTo>
                      <a:pt x="36" y="82"/>
                    </a:lnTo>
                    <a:lnTo>
                      <a:pt x="36" y="82"/>
                    </a:lnTo>
                    <a:lnTo>
                      <a:pt x="38" y="62"/>
                    </a:lnTo>
                    <a:lnTo>
                      <a:pt x="38" y="62"/>
                    </a:lnTo>
                    <a:lnTo>
                      <a:pt x="38" y="54"/>
                    </a:lnTo>
                    <a:lnTo>
                      <a:pt x="38" y="52"/>
                    </a:lnTo>
                    <a:lnTo>
                      <a:pt x="38" y="52"/>
                    </a:lnTo>
                    <a:lnTo>
                      <a:pt x="38" y="48"/>
                    </a:lnTo>
                    <a:lnTo>
                      <a:pt x="38" y="46"/>
                    </a:lnTo>
                    <a:lnTo>
                      <a:pt x="38" y="46"/>
                    </a:lnTo>
                    <a:lnTo>
                      <a:pt x="38" y="46"/>
                    </a:lnTo>
                    <a:lnTo>
                      <a:pt x="40" y="24"/>
                    </a:lnTo>
                    <a:lnTo>
                      <a:pt x="38" y="0"/>
                    </a:lnTo>
                    <a:lnTo>
                      <a:pt x="50" y="0"/>
                    </a:lnTo>
                    <a:lnTo>
                      <a:pt x="212" y="6"/>
                    </a:lnTo>
                    <a:lnTo>
                      <a:pt x="226" y="6"/>
                    </a:lnTo>
                    <a:lnTo>
                      <a:pt x="226" y="6"/>
                    </a:lnTo>
                    <a:lnTo>
                      <a:pt x="230" y="14"/>
                    </a:lnTo>
                    <a:lnTo>
                      <a:pt x="236" y="32"/>
                    </a:lnTo>
                    <a:lnTo>
                      <a:pt x="242" y="60"/>
                    </a:lnTo>
                    <a:lnTo>
                      <a:pt x="244" y="78"/>
                    </a:lnTo>
                    <a:lnTo>
                      <a:pt x="246" y="98"/>
                    </a:lnTo>
                    <a:lnTo>
                      <a:pt x="246" y="104"/>
                    </a:lnTo>
                    <a:lnTo>
                      <a:pt x="246" y="104"/>
                    </a:lnTo>
                    <a:lnTo>
                      <a:pt x="246" y="112"/>
                    </a:lnTo>
                    <a:lnTo>
                      <a:pt x="246" y="112"/>
                    </a:lnTo>
                    <a:lnTo>
                      <a:pt x="244" y="122"/>
                    </a:lnTo>
                    <a:lnTo>
                      <a:pt x="244" y="122"/>
                    </a:lnTo>
                    <a:lnTo>
                      <a:pt x="244" y="124"/>
                    </a:lnTo>
                    <a:lnTo>
                      <a:pt x="244" y="124"/>
                    </a:lnTo>
                    <a:lnTo>
                      <a:pt x="244" y="128"/>
                    </a:lnTo>
                    <a:lnTo>
                      <a:pt x="244" y="130"/>
                    </a:lnTo>
                    <a:lnTo>
                      <a:pt x="244" y="130"/>
                    </a:lnTo>
                    <a:lnTo>
                      <a:pt x="244" y="130"/>
                    </a:lnTo>
                    <a:lnTo>
                      <a:pt x="244" y="136"/>
                    </a:lnTo>
                    <a:lnTo>
                      <a:pt x="244" y="136"/>
                    </a:lnTo>
                    <a:lnTo>
                      <a:pt x="246" y="140"/>
                    </a:lnTo>
                    <a:lnTo>
                      <a:pt x="254" y="142"/>
                    </a:lnTo>
                    <a:lnTo>
                      <a:pt x="272" y="148"/>
                    </a:lnTo>
                    <a:lnTo>
                      <a:pt x="272" y="148"/>
                    </a:lnTo>
                    <a:lnTo>
                      <a:pt x="276" y="150"/>
                    </a:lnTo>
                    <a:lnTo>
                      <a:pt x="276" y="150"/>
                    </a:lnTo>
                    <a:lnTo>
                      <a:pt x="278" y="152"/>
                    </a:lnTo>
                    <a:close/>
                  </a:path>
                </a:pathLst>
              </a:custGeom>
              <a:solidFill>
                <a:srgbClr val="623F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6" name="Google Shape;3536;p76"/>
              <p:cNvSpPr/>
              <p:nvPr/>
            </p:nvSpPr>
            <p:spPr>
              <a:xfrm>
                <a:off x="5045075" y="2082800"/>
                <a:ext cx="441325" cy="358775"/>
              </a:xfrm>
              <a:custGeom>
                <a:avLst/>
                <a:gdLst/>
                <a:ahLst/>
                <a:cxnLst/>
                <a:rect l="l" t="t" r="r" b="b"/>
                <a:pathLst>
                  <a:path w="278" h="226" extrusionOk="0">
                    <a:moveTo>
                      <a:pt x="278" y="152"/>
                    </a:moveTo>
                    <a:lnTo>
                      <a:pt x="278" y="152"/>
                    </a:lnTo>
                    <a:lnTo>
                      <a:pt x="278" y="152"/>
                    </a:lnTo>
                    <a:lnTo>
                      <a:pt x="278" y="162"/>
                    </a:lnTo>
                    <a:lnTo>
                      <a:pt x="274" y="168"/>
                    </a:lnTo>
                    <a:lnTo>
                      <a:pt x="270" y="176"/>
                    </a:lnTo>
                    <a:lnTo>
                      <a:pt x="264" y="182"/>
                    </a:lnTo>
                    <a:lnTo>
                      <a:pt x="250" y="196"/>
                    </a:lnTo>
                    <a:lnTo>
                      <a:pt x="232" y="206"/>
                    </a:lnTo>
                    <a:lnTo>
                      <a:pt x="212" y="214"/>
                    </a:lnTo>
                    <a:lnTo>
                      <a:pt x="190" y="220"/>
                    </a:lnTo>
                    <a:lnTo>
                      <a:pt x="166" y="224"/>
                    </a:lnTo>
                    <a:lnTo>
                      <a:pt x="140" y="226"/>
                    </a:lnTo>
                    <a:lnTo>
                      <a:pt x="114" y="226"/>
                    </a:lnTo>
                    <a:lnTo>
                      <a:pt x="90" y="222"/>
                    </a:lnTo>
                    <a:lnTo>
                      <a:pt x="68" y="216"/>
                    </a:lnTo>
                    <a:lnTo>
                      <a:pt x="46" y="206"/>
                    </a:lnTo>
                    <a:lnTo>
                      <a:pt x="28" y="196"/>
                    </a:lnTo>
                    <a:lnTo>
                      <a:pt x="20" y="188"/>
                    </a:lnTo>
                    <a:lnTo>
                      <a:pt x="14" y="180"/>
                    </a:lnTo>
                    <a:lnTo>
                      <a:pt x="8" y="172"/>
                    </a:lnTo>
                    <a:lnTo>
                      <a:pt x="4" y="162"/>
                    </a:lnTo>
                    <a:lnTo>
                      <a:pt x="2" y="152"/>
                    </a:lnTo>
                    <a:lnTo>
                      <a:pt x="0" y="140"/>
                    </a:lnTo>
                    <a:lnTo>
                      <a:pt x="0" y="140"/>
                    </a:lnTo>
                    <a:lnTo>
                      <a:pt x="18" y="130"/>
                    </a:lnTo>
                    <a:lnTo>
                      <a:pt x="18" y="130"/>
                    </a:lnTo>
                    <a:lnTo>
                      <a:pt x="22" y="124"/>
                    </a:lnTo>
                    <a:lnTo>
                      <a:pt x="26" y="116"/>
                    </a:lnTo>
                    <a:lnTo>
                      <a:pt x="30" y="104"/>
                    </a:lnTo>
                    <a:lnTo>
                      <a:pt x="30" y="104"/>
                    </a:lnTo>
                    <a:lnTo>
                      <a:pt x="34" y="88"/>
                    </a:lnTo>
                    <a:lnTo>
                      <a:pt x="34" y="86"/>
                    </a:lnTo>
                    <a:lnTo>
                      <a:pt x="34" y="86"/>
                    </a:lnTo>
                    <a:lnTo>
                      <a:pt x="36" y="82"/>
                    </a:lnTo>
                    <a:lnTo>
                      <a:pt x="36" y="82"/>
                    </a:lnTo>
                    <a:lnTo>
                      <a:pt x="36" y="82"/>
                    </a:lnTo>
                    <a:lnTo>
                      <a:pt x="38" y="62"/>
                    </a:lnTo>
                    <a:lnTo>
                      <a:pt x="38" y="62"/>
                    </a:lnTo>
                    <a:lnTo>
                      <a:pt x="38" y="54"/>
                    </a:lnTo>
                    <a:lnTo>
                      <a:pt x="38" y="52"/>
                    </a:lnTo>
                    <a:lnTo>
                      <a:pt x="38" y="52"/>
                    </a:lnTo>
                    <a:lnTo>
                      <a:pt x="38" y="48"/>
                    </a:lnTo>
                    <a:lnTo>
                      <a:pt x="38" y="46"/>
                    </a:lnTo>
                    <a:lnTo>
                      <a:pt x="38" y="46"/>
                    </a:lnTo>
                    <a:lnTo>
                      <a:pt x="38" y="46"/>
                    </a:lnTo>
                    <a:lnTo>
                      <a:pt x="40" y="24"/>
                    </a:lnTo>
                    <a:lnTo>
                      <a:pt x="38" y="0"/>
                    </a:lnTo>
                    <a:lnTo>
                      <a:pt x="50" y="0"/>
                    </a:lnTo>
                    <a:lnTo>
                      <a:pt x="212" y="6"/>
                    </a:lnTo>
                    <a:lnTo>
                      <a:pt x="226" y="6"/>
                    </a:lnTo>
                    <a:lnTo>
                      <a:pt x="226" y="6"/>
                    </a:lnTo>
                    <a:lnTo>
                      <a:pt x="230" y="14"/>
                    </a:lnTo>
                    <a:lnTo>
                      <a:pt x="236" y="32"/>
                    </a:lnTo>
                    <a:lnTo>
                      <a:pt x="242" y="60"/>
                    </a:lnTo>
                    <a:lnTo>
                      <a:pt x="244" y="78"/>
                    </a:lnTo>
                    <a:lnTo>
                      <a:pt x="246" y="98"/>
                    </a:lnTo>
                    <a:lnTo>
                      <a:pt x="246" y="104"/>
                    </a:lnTo>
                    <a:lnTo>
                      <a:pt x="246" y="104"/>
                    </a:lnTo>
                    <a:lnTo>
                      <a:pt x="246" y="112"/>
                    </a:lnTo>
                    <a:lnTo>
                      <a:pt x="246" y="112"/>
                    </a:lnTo>
                    <a:lnTo>
                      <a:pt x="244" y="122"/>
                    </a:lnTo>
                    <a:lnTo>
                      <a:pt x="244" y="122"/>
                    </a:lnTo>
                    <a:lnTo>
                      <a:pt x="244" y="124"/>
                    </a:lnTo>
                    <a:lnTo>
                      <a:pt x="244" y="124"/>
                    </a:lnTo>
                    <a:lnTo>
                      <a:pt x="244" y="128"/>
                    </a:lnTo>
                    <a:lnTo>
                      <a:pt x="244" y="130"/>
                    </a:lnTo>
                    <a:lnTo>
                      <a:pt x="244" y="130"/>
                    </a:lnTo>
                    <a:lnTo>
                      <a:pt x="244" y="130"/>
                    </a:lnTo>
                    <a:lnTo>
                      <a:pt x="244" y="136"/>
                    </a:lnTo>
                    <a:lnTo>
                      <a:pt x="244" y="136"/>
                    </a:lnTo>
                    <a:lnTo>
                      <a:pt x="246" y="140"/>
                    </a:lnTo>
                    <a:lnTo>
                      <a:pt x="254" y="142"/>
                    </a:lnTo>
                    <a:lnTo>
                      <a:pt x="272" y="148"/>
                    </a:lnTo>
                    <a:lnTo>
                      <a:pt x="272" y="148"/>
                    </a:lnTo>
                    <a:lnTo>
                      <a:pt x="276" y="150"/>
                    </a:lnTo>
                    <a:lnTo>
                      <a:pt x="276" y="150"/>
                    </a:lnTo>
                    <a:lnTo>
                      <a:pt x="278" y="15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7" name="Google Shape;3537;p76"/>
              <p:cNvSpPr/>
              <p:nvPr/>
            </p:nvSpPr>
            <p:spPr>
              <a:xfrm>
                <a:off x="5105400" y="2165350"/>
                <a:ext cx="327025" cy="136525"/>
              </a:xfrm>
              <a:custGeom>
                <a:avLst/>
                <a:gdLst/>
                <a:ahLst/>
                <a:cxnLst/>
                <a:rect l="l" t="t" r="r" b="b"/>
                <a:pathLst>
                  <a:path w="206" h="86" extrusionOk="0">
                    <a:moveTo>
                      <a:pt x="206" y="72"/>
                    </a:moveTo>
                    <a:lnTo>
                      <a:pt x="206" y="72"/>
                    </a:lnTo>
                    <a:lnTo>
                      <a:pt x="206" y="76"/>
                    </a:lnTo>
                    <a:lnTo>
                      <a:pt x="206" y="78"/>
                    </a:lnTo>
                    <a:lnTo>
                      <a:pt x="206" y="78"/>
                    </a:lnTo>
                    <a:lnTo>
                      <a:pt x="206" y="78"/>
                    </a:lnTo>
                    <a:lnTo>
                      <a:pt x="206" y="84"/>
                    </a:lnTo>
                    <a:lnTo>
                      <a:pt x="206" y="84"/>
                    </a:lnTo>
                    <a:lnTo>
                      <a:pt x="206" y="86"/>
                    </a:lnTo>
                    <a:lnTo>
                      <a:pt x="206" y="86"/>
                    </a:lnTo>
                    <a:lnTo>
                      <a:pt x="206" y="72"/>
                    </a:lnTo>
                    <a:close/>
                    <a:moveTo>
                      <a:pt x="0" y="0"/>
                    </a:moveTo>
                    <a:lnTo>
                      <a:pt x="0" y="0"/>
                    </a:lnTo>
                    <a:lnTo>
                      <a:pt x="0" y="2"/>
                    </a:lnTo>
                    <a:lnTo>
                      <a:pt x="0" y="2"/>
                    </a:lnTo>
                    <a:lnTo>
                      <a:pt x="0" y="4"/>
                    </a:lnTo>
                    <a:lnTo>
                      <a:pt x="0" y="4"/>
                    </a:lnTo>
                    <a:lnTo>
                      <a:pt x="0" y="10"/>
                    </a:lnTo>
                    <a:lnTo>
                      <a:pt x="0" y="10"/>
                    </a:lnTo>
                    <a:lnTo>
                      <a:pt x="0" y="10"/>
                    </a:lnTo>
                    <a:lnTo>
                      <a:pt x="0" y="2"/>
                    </a:lnTo>
                    <a:lnTo>
                      <a:pt x="0" y="0"/>
                    </a:lnTo>
                    <a:lnTo>
                      <a:pt x="0" y="0"/>
                    </a:lnTo>
                    <a:close/>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8" name="Google Shape;3538;p76"/>
              <p:cNvSpPr/>
              <p:nvPr/>
            </p:nvSpPr>
            <p:spPr>
              <a:xfrm>
                <a:off x="5432425" y="2279650"/>
                <a:ext cx="0" cy="22225"/>
              </a:xfrm>
              <a:custGeom>
                <a:avLst/>
                <a:gdLst/>
                <a:ahLst/>
                <a:cxnLst/>
                <a:rect l="l" t="t" r="r" b="b"/>
                <a:pathLst>
                  <a:path w="120000" h="14" extrusionOk="0">
                    <a:moveTo>
                      <a:pt x="0" y="0"/>
                    </a:moveTo>
                    <a:lnTo>
                      <a:pt x="0" y="0"/>
                    </a:lnTo>
                    <a:lnTo>
                      <a:pt x="0" y="4"/>
                    </a:lnTo>
                    <a:lnTo>
                      <a:pt x="0" y="6"/>
                    </a:lnTo>
                    <a:lnTo>
                      <a:pt x="0" y="6"/>
                    </a:lnTo>
                    <a:lnTo>
                      <a:pt x="0" y="6"/>
                    </a:lnTo>
                    <a:lnTo>
                      <a:pt x="0" y="12"/>
                    </a:lnTo>
                    <a:lnTo>
                      <a:pt x="0" y="12"/>
                    </a:lnTo>
                    <a:lnTo>
                      <a:pt x="0" y="14"/>
                    </a:lnTo>
                    <a:lnTo>
                      <a:pt x="0" y="1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9" name="Google Shape;3539;p76"/>
              <p:cNvSpPr/>
              <p:nvPr/>
            </p:nvSpPr>
            <p:spPr>
              <a:xfrm>
                <a:off x="5105400" y="2165350"/>
                <a:ext cx="0" cy="15875"/>
              </a:xfrm>
              <a:custGeom>
                <a:avLst/>
                <a:gdLst/>
                <a:ahLst/>
                <a:cxnLst/>
                <a:rect l="l" t="t" r="r" b="b"/>
                <a:pathLst>
                  <a:path w="120000" h="10" extrusionOk="0">
                    <a:moveTo>
                      <a:pt x="0" y="0"/>
                    </a:moveTo>
                    <a:lnTo>
                      <a:pt x="0" y="0"/>
                    </a:lnTo>
                    <a:lnTo>
                      <a:pt x="0" y="2"/>
                    </a:lnTo>
                    <a:lnTo>
                      <a:pt x="0" y="2"/>
                    </a:lnTo>
                    <a:lnTo>
                      <a:pt x="0" y="4"/>
                    </a:lnTo>
                    <a:lnTo>
                      <a:pt x="0" y="4"/>
                    </a:lnTo>
                    <a:lnTo>
                      <a:pt x="0" y="10"/>
                    </a:lnTo>
                    <a:lnTo>
                      <a:pt x="0" y="10"/>
                    </a:lnTo>
                    <a:lnTo>
                      <a:pt x="0" y="10"/>
                    </a:lnTo>
                    <a:lnTo>
                      <a:pt x="0" y="2"/>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0" name="Google Shape;3540;p76"/>
              <p:cNvSpPr/>
              <p:nvPr/>
            </p:nvSpPr>
            <p:spPr>
              <a:xfrm>
                <a:off x="5105400" y="2082800"/>
                <a:ext cx="330200" cy="238125"/>
              </a:xfrm>
              <a:custGeom>
                <a:avLst/>
                <a:gdLst/>
                <a:ahLst/>
                <a:cxnLst/>
                <a:rect l="l" t="t" r="r" b="b"/>
                <a:pathLst>
                  <a:path w="208" h="150" extrusionOk="0">
                    <a:moveTo>
                      <a:pt x="12" y="0"/>
                    </a:moveTo>
                    <a:lnTo>
                      <a:pt x="12" y="0"/>
                    </a:lnTo>
                    <a:lnTo>
                      <a:pt x="8" y="6"/>
                    </a:lnTo>
                    <a:lnTo>
                      <a:pt x="4" y="12"/>
                    </a:lnTo>
                    <a:lnTo>
                      <a:pt x="4" y="14"/>
                    </a:lnTo>
                    <a:lnTo>
                      <a:pt x="4" y="14"/>
                    </a:lnTo>
                    <a:lnTo>
                      <a:pt x="4" y="16"/>
                    </a:lnTo>
                    <a:lnTo>
                      <a:pt x="4" y="16"/>
                    </a:lnTo>
                    <a:lnTo>
                      <a:pt x="4" y="30"/>
                    </a:lnTo>
                    <a:lnTo>
                      <a:pt x="0" y="48"/>
                    </a:lnTo>
                    <a:lnTo>
                      <a:pt x="0" y="48"/>
                    </a:lnTo>
                    <a:lnTo>
                      <a:pt x="0" y="52"/>
                    </a:lnTo>
                    <a:lnTo>
                      <a:pt x="0" y="52"/>
                    </a:lnTo>
                    <a:lnTo>
                      <a:pt x="0" y="54"/>
                    </a:lnTo>
                    <a:lnTo>
                      <a:pt x="0" y="54"/>
                    </a:lnTo>
                    <a:lnTo>
                      <a:pt x="0" y="62"/>
                    </a:lnTo>
                    <a:lnTo>
                      <a:pt x="0" y="62"/>
                    </a:lnTo>
                    <a:lnTo>
                      <a:pt x="0" y="68"/>
                    </a:lnTo>
                    <a:lnTo>
                      <a:pt x="4" y="76"/>
                    </a:lnTo>
                    <a:lnTo>
                      <a:pt x="8" y="82"/>
                    </a:lnTo>
                    <a:lnTo>
                      <a:pt x="14" y="88"/>
                    </a:lnTo>
                    <a:lnTo>
                      <a:pt x="28" y="98"/>
                    </a:lnTo>
                    <a:lnTo>
                      <a:pt x="40" y="108"/>
                    </a:lnTo>
                    <a:lnTo>
                      <a:pt x="40" y="108"/>
                    </a:lnTo>
                    <a:lnTo>
                      <a:pt x="66" y="122"/>
                    </a:lnTo>
                    <a:lnTo>
                      <a:pt x="96" y="136"/>
                    </a:lnTo>
                    <a:lnTo>
                      <a:pt x="114" y="142"/>
                    </a:lnTo>
                    <a:lnTo>
                      <a:pt x="132" y="146"/>
                    </a:lnTo>
                    <a:lnTo>
                      <a:pt x="152" y="148"/>
                    </a:lnTo>
                    <a:lnTo>
                      <a:pt x="172" y="150"/>
                    </a:lnTo>
                    <a:lnTo>
                      <a:pt x="172" y="150"/>
                    </a:lnTo>
                    <a:lnTo>
                      <a:pt x="188" y="150"/>
                    </a:lnTo>
                    <a:lnTo>
                      <a:pt x="206" y="146"/>
                    </a:lnTo>
                    <a:lnTo>
                      <a:pt x="206" y="146"/>
                    </a:lnTo>
                    <a:lnTo>
                      <a:pt x="206" y="138"/>
                    </a:lnTo>
                    <a:lnTo>
                      <a:pt x="206" y="138"/>
                    </a:lnTo>
                    <a:lnTo>
                      <a:pt x="206" y="136"/>
                    </a:lnTo>
                    <a:lnTo>
                      <a:pt x="206" y="136"/>
                    </a:lnTo>
                    <a:lnTo>
                      <a:pt x="206" y="130"/>
                    </a:lnTo>
                    <a:lnTo>
                      <a:pt x="206" y="130"/>
                    </a:lnTo>
                    <a:lnTo>
                      <a:pt x="206" y="128"/>
                    </a:lnTo>
                    <a:lnTo>
                      <a:pt x="206" y="128"/>
                    </a:lnTo>
                    <a:lnTo>
                      <a:pt x="206" y="124"/>
                    </a:lnTo>
                    <a:lnTo>
                      <a:pt x="206" y="124"/>
                    </a:lnTo>
                    <a:lnTo>
                      <a:pt x="206" y="124"/>
                    </a:lnTo>
                    <a:lnTo>
                      <a:pt x="206" y="122"/>
                    </a:lnTo>
                    <a:lnTo>
                      <a:pt x="206" y="122"/>
                    </a:lnTo>
                    <a:lnTo>
                      <a:pt x="208" y="112"/>
                    </a:lnTo>
                    <a:lnTo>
                      <a:pt x="208" y="112"/>
                    </a:lnTo>
                    <a:lnTo>
                      <a:pt x="208" y="104"/>
                    </a:lnTo>
                    <a:lnTo>
                      <a:pt x="208" y="98"/>
                    </a:lnTo>
                    <a:lnTo>
                      <a:pt x="208" y="98"/>
                    </a:lnTo>
                    <a:lnTo>
                      <a:pt x="206" y="78"/>
                    </a:lnTo>
                    <a:lnTo>
                      <a:pt x="204" y="60"/>
                    </a:lnTo>
                    <a:lnTo>
                      <a:pt x="198" y="32"/>
                    </a:lnTo>
                    <a:lnTo>
                      <a:pt x="192" y="14"/>
                    </a:lnTo>
                    <a:lnTo>
                      <a:pt x="188" y="6"/>
                    </a:lnTo>
                    <a:lnTo>
                      <a:pt x="174" y="6"/>
                    </a:lnTo>
                    <a:lnTo>
                      <a:pt x="12" y="0"/>
                    </a:lnTo>
                    <a:close/>
                  </a:path>
                </a:pathLst>
              </a:custGeom>
              <a:solidFill>
                <a:srgbClr val="5B3B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1" name="Google Shape;3541;p76"/>
              <p:cNvSpPr/>
              <p:nvPr/>
            </p:nvSpPr>
            <p:spPr>
              <a:xfrm>
                <a:off x="5105400" y="2082800"/>
                <a:ext cx="330200" cy="238125"/>
              </a:xfrm>
              <a:custGeom>
                <a:avLst/>
                <a:gdLst/>
                <a:ahLst/>
                <a:cxnLst/>
                <a:rect l="l" t="t" r="r" b="b"/>
                <a:pathLst>
                  <a:path w="208" h="150" extrusionOk="0">
                    <a:moveTo>
                      <a:pt x="12" y="0"/>
                    </a:moveTo>
                    <a:lnTo>
                      <a:pt x="12" y="0"/>
                    </a:lnTo>
                    <a:lnTo>
                      <a:pt x="8" y="6"/>
                    </a:lnTo>
                    <a:lnTo>
                      <a:pt x="4" y="12"/>
                    </a:lnTo>
                    <a:lnTo>
                      <a:pt x="4" y="14"/>
                    </a:lnTo>
                    <a:lnTo>
                      <a:pt x="4" y="14"/>
                    </a:lnTo>
                    <a:lnTo>
                      <a:pt x="4" y="16"/>
                    </a:lnTo>
                    <a:lnTo>
                      <a:pt x="4" y="16"/>
                    </a:lnTo>
                    <a:lnTo>
                      <a:pt x="4" y="30"/>
                    </a:lnTo>
                    <a:lnTo>
                      <a:pt x="0" y="48"/>
                    </a:lnTo>
                    <a:lnTo>
                      <a:pt x="0" y="48"/>
                    </a:lnTo>
                    <a:lnTo>
                      <a:pt x="0" y="52"/>
                    </a:lnTo>
                    <a:lnTo>
                      <a:pt x="0" y="52"/>
                    </a:lnTo>
                    <a:lnTo>
                      <a:pt x="0" y="54"/>
                    </a:lnTo>
                    <a:lnTo>
                      <a:pt x="0" y="54"/>
                    </a:lnTo>
                    <a:lnTo>
                      <a:pt x="0" y="62"/>
                    </a:lnTo>
                    <a:lnTo>
                      <a:pt x="0" y="62"/>
                    </a:lnTo>
                    <a:lnTo>
                      <a:pt x="0" y="68"/>
                    </a:lnTo>
                    <a:lnTo>
                      <a:pt x="4" y="76"/>
                    </a:lnTo>
                    <a:lnTo>
                      <a:pt x="8" y="82"/>
                    </a:lnTo>
                    <a:lnTo>
                      <a:pt x="14" y="88"/>
                    </a:lnTo>
                    <a:lnTo>
                      <a:pt x="28" y="98"/>
                    </a:lnTo>
                    <a:lnTo>
                      <a:pt x="40" y="108"/>
                    </a:lnTo>
                    <a:lnTo>
                      <a:pt x="40" y="108"/>
                    </a:lnTo>
                    <a:lnTo>
                      <a:pt x="66" y="122"/>
                    </a:lnTo>
                    <a:lnTo>
                      <a:pt x="96" y="136"/>
                    </a:lnTo>
                    <a:lnTo>
                      <a:pt x="114" y="142"/>
                    </a:lnTo>
                    <a:lnTo>
                      <a:pt x="132" y="146"/>
                    </a:lnTo>
                    <a:lnTo>
                      <a:pt x="152" y="148"/>
                    </a:lnTo>
                    <a:lnTo>
                      <a:pt x="172" y="150"/>
                    </a:lnTo>
                    <a:lnTo>
                      <a:pt x="172" y="150"/>
                    </a:lnTo>
                    <a:lnTo>
                      <a:pt x="188" y="150"/>
                    </a:lnTo>
                    <a:lnTo>
                      <a:pt x="206" y="146"/>
                    </a:lnTo>
                    <a:lnTo>
                      <a:pt x="206" y="146"/>
                    </a:lnTo>
                    <a:lnTo>
                      <a:pt x="206" y="138"/>
                    </a:lnTo>
                    <a:lnTo>
                      <a:pt x="206" y="138"/>
                    </a:lnTo>
                    <a:lnTo>
                      <a:pt x="206" y="136"/>
                    </a:lnTo>
                    <a:lnTo>
                      <a:pt x="206" y="136"/>
                    </a:lnTo>
                    <a:lnTo>
                      <a:pt x="206" y="130"/>
                    </a:lnTo>
                    <a:lnTo>
                      <a:pt x="206" y="130"/>
                    </a:lnTo>
                    <a:lnTo>
                      <a:pt x="206" y="128"/>
                    </a:lnTo>
                    <a:lnTo>
                      <a:pt x="206" y="128"/>
                    </a:lnTo>
                    <a:lnTo>
                      <a:pt x="206" y="124"/>
                    </a:lnTo>
                    <a:lnTo>
                      <a:pt x="206" y="124"/>
                    </a:lnTo>
                    <a:lnTo>
                      <a:pt x="206" y="124"/>
                    </a:lnTo>
                    <a:lnTo>
                      <a:pt x="206" y="122"/>
                    </a:lnTo>
                    <a:lnTo>
                      <a:pt x="206" y="122"/>
                    </a:lnTo>
                    <a:lnTo>
                      <a:pt x="208" y="112"/>
                    </a:lnTo>
                    <a:lnTo>
                      <a:pt x="208" y="112"/>
                    </a:lnTo>
                    <a:lnTo>
                      <a:pt x="208" y="104"/>
                    </a:lnTo>
                    <a:lnTo>
                      <a:pt x="208" y="98"/>
                    </a:lnTo>
                    <a:lnTo>
                      <a:pt x="208" y="98"/>
                    </a:lnTo>
                    <a:lnTo>
                      <a:pt x="206" y="78"/>
                    </a:lnTo>
                    <a:lnTo>
                      <a:pt x="204" y="60"/>
                    </a:lnTo>
                    <a:lnTo>
                      <a:pt x="198" y="32"/>
                    </a:lnTo>
                    <a:lnTo>
                      <a:pt x="192" y="14"/>
                    </a:lnTo>
                    <a:lnTo>
                      <a:pt x="188" y="6"/>
                    </a:lnTo>
                    <a:lnTo>
                      <a:pt x="174" y="6"/>
                    </a:lnTo>
                    <a:lnTo>
                      <a:pt x="1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2" name="Google Shape;3542;p76"/>
              <p:cNvSpPr/>
              <p:nvPr/>
            </p:nvSpPr>
            <p:spPr>
              <a:xfrm>
                <a:off x="5153025" y="1724025"/>
                <a:ext cx="482600" cy="549275"/>
              </a:xfrm>
              <a:custGeom>
                <a:avLst/>
                <a:gdLst/>
                <a:ahLst/>
                <a:cxnLst/>
                <a:rect l="l" t="t" r="r" b="b"/>
                <a:pathLst>
                  <a:path w="304" h="346" extrusionOk="0">
                    <a:moveTo>
                      <a:pt x="28" y="16"/>
                    </a:moveTo>
                    <a:lnTo>
                      <a:pt x="28" y="16"/>
                    </a:lnTo>
                    <a:lnTo>
                      <a:pt x="20" y="28"/>
                    </a:lnTo>
                    <a:lnTo>
                      <a:pt x="12" y="42"/>
                    </a:lnTo>
                    <a:lnTo>
                      <a:pt x="6" y="58"/>
                    </a:lnTo>
                    <a:lnTo>
                      <a:pt x="2" y="76"/>
                    </a:lnTo>
                    <a:lnTo>
                      <a:pt x="0" y="96"/>
                    </a:lnTo>
                    <a:lnTo>
                      <a:pt x="0" y="116"/>
                    </a:lnTo>
                    <a:lnTo>
                      <a:pt x="0" y="158"/>
                    </a:lnTo>
                    <a:lnTo>
                      <a:pt x="2" y="198"/>
                    </a:lnTo>
                    <a:lnTo>
                      <a:pt x="6" y="230"/>
                    </a:lnTo>
                    <a:lnTo>
                      <a:pt x="10" y="260"/>
                    </a:lnTo>
                    <a:lnTo>
                      <a:pt x="10" y="260"/>
                    </a:lnTo>
                    <a:lnTo>
                      <a:pt x="12" y="266"/>
                    </a:lnTo>
                    <a:lnTo>
                      <a:pt x="14" y="276"/>
                    </a:lnTo>
                    <a:lnTo>
                      <a:pt x="22" y="292"/>
                    </a:lnTo>
                    <a:lnTo>
                      <a:pt x="28" y="300"/>
                    </a:lnTo>
                    <a:lnTo>
                      <a:pt x="34" y="308"/>
                    </a:lnTo>
                    <a:lnTo>
                      <a:pt x="42" y="316"/>
                    </a:lnTo>
                    <a:lnTo>
                      <a:pt x="54" y="324"/>
                    </a:lnTo>
                    <a:lnTo>
                      <a:pt x="66" y="332"/>
                    </a:lnTo>
                    <a:lnTo>
                      <a:pt x="80" y="336"/>
                    </a:lnTo>
                    <a:lnTo>
                      <a:pt x="98" y="342"/>
                    </a:lnTo>
                    <a:lnTo>
                      <a:pt x="118" y="344"/>
                    </a:lnTo>
                    <a:lnTo>
                      <a:pt x="140" y="346"/>
                    </a:lnTo>
                    <a:lnTo>
                      <a:pt x="166" y="344"/>
                    </a:lnTo>
                    <a:lnTo>
                      <a:pt x="166" y="344"/>
                    </a:lnTo>
                    <a:lnTo>
                      <a:pt x="188" y="340"/>
                    </a:lnTo>
                    <a:lnTo>
                      <a:pt x="206" y="336"/>
                    </a:lnTo>
                    <a:lnTo>
                      <a:pt x="224" y="330"/>
                    </a:lnTo>
                    <a:lnTo>
                      <a:pt x="238" y="322"/>
                    </a:lnTo>
                    <a:lnTo>
                      <a:pt x="252" y="314"/>
                    </a:lnTo>
                    <a:lnTo>
                      <a:pt x="264" y="306"/>
                    </a:lnTo>
                    <a:lnTo>
                      <a:pt x="274" y="294"/>
                    </a:lnTo>
                    <a:lnTo>
                      <a:pt x="282" y="284"/>
                    </a:lnTo>
                    <a:lnTo>
                      <a:pt x="288" y="272"/>
                    </a:lnTo>
                    <a:lnTo>
                      <a:pt x="294" y="260"/>
                    </a:lnTo>
                    <a:lnTo>
                      <a:pt x="298" y="246"/>
                    </a:lnTo>
                    <a:lnTo>
                      <a:pt x="300" y="232"/>
                    </a:lnTo>
                    <a:lnTo>
                      <a:pt x="304" y="204"/>
                    </a:lnTo>
                    <a:lnTo>
                      <a:pt x="304" y="176"/>
                    </a:lnTo>
                    <a:lnTo>
                      <a:pt x="300" y="148"/>
                    </a:lnTo>
                    <a:lnTo>
                      <a:pt x="294" y="122"/>
                    </a:lnTo>
                    <a:lnTo>
                      <a:pt x="288" y="96"/>
                    </a:lnTo>
                    <a:lnTo>
                      <a:pt x="280" y="74"/>
                    </a:lnTo>
                    <a:lnTo>
                      <a:pt x="268" y="42"/>
                    </a:lnTo>
                    <a:lnTo>
                      <a:pt x="262" y="28"/>
                    </a:lnTo>
                    <a:lnTo>
                      <a:pt x="262" y="28"/>
                    </a:lnTo>
                    <a:lnTo>
                      <a:pt x="232" y="20"/>
                    </a:lnTo>
                    <a:lnTo>
                      <a:pt x="198" y="14"/>
                    </a:lnTo>
                    <a:lnTo>
                      <a:pt x="160" y="8"/>
                    </a:lnTo>
                    <a:lnTo>
                      <a:pt x="120" y="2"/>
                    </a:lnTo>
                    <a:lnTo>
                      <a:pt x="82" y="0"/>
                    </a:lnTo>
                    <a:lnTo>
                      <a:pt x="66" y="2"/>
                    </a:lnTo>
                    <a:lnTo>
                      <a:pt x="50" y="6"/>
                    </a:lnTo>
                    <a:lnTo>
                      <a:pt x="38" y="10"/>
                    </a:lnTo>
                    <a:lnTo>
                      <a:pt x="28" y="16"/>
                    </a:lnTo>
                    <a:lnTo>
                      <a:pt x="28" y="16"/>
                    </a:lnTo>
                    <a:close/>
                  </a:path>
                </a:pathLst>
              </a:custGeom>
              <a:solidFill>
                <a:srgbClr val="623F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3" name="Google Shape;3543;p76"/>
              <p:cNvSpPr/>
              <p:nvPr/>
            </p:nvSpPr>
            <p:spPr>
              <a:xfrm>
                <a:off x="5181600" y="1695450"/>
                <a:ext cx="482600" cy="558800"/>
              </a:xfrm>
              <a:custGeom>
                <a:avLst/>
                <a:gdLst/>
                <a:ahLst/>
                <a:cxnLst/>
                <a:rect l="l" t="t" r="r" b="b"/>
                <a:pathLst>
                  <a:path w="304" h="352" extrusionOk="0">
                    <a:moveTo>
                      <a:pt x="0" y="164"/>
                    </a:moveTo>
                    <a:lnTo>
                      <a:pt x="0" y="164"/>
                    </a:lnTo>
                    <a:lnTo>
                      <a:pt x="0" y="160"/>
                    </a:lnTo>
                    <a:lnTo>
                      <a:pt x="2" y="156"/>
                    </a:lnTo>
                    <a:lnTo>
                      <a:pt x="8" y="148"/>
                    </a:lnTo>
                    <a:lnTo>
                      <a:pt x="18" y="136"/>
                    </a:lnTo>
                    <a:lnTo>
                      <a:pt x="32" y="124"/>
                    </a:lnTo>
                    <a:lnTo>
                      <a:pt x="70" y="98"/>
                    </a:lnTo>
                    <a:lnTo>
                      <a:pt x="112" y="70"/>
                    </a:lnTo>
                    <a:lnTo>
                      <a:pt x="194" y="22"/>
                    </a:lnTo>
                    <a:lnTo>
                      <a:pt x="232" y="0"/>
                    </a:lnTo>
                    <a:lnTo>
                      <a:pt x="232" y="0"/>
                    </a:lnTo>
                    <a:lnTo>
                      <a:pt x="238" y="6"/>
                    </a:lnTo>
                    <a:lnTo>
                      <a:pt x="244" y="20"/>
                    </a:lnTo>
                    <a:lnTo>
                      <a:pt x="260" y="52"/>
                    </a:lnTo>
                    <a:lnTo>
                      <a:pt x="272" y="88"/>
                    </a:lnTo>
                    <a:lnTo>
                      <a:pt x="274" y="100"/>
                    </a:lnTo>
                    <a:lnTo>
                      <a:pt x="274" y="110"/>
                    </a:lnTo>
                    <a:lnTo>
                      <a:pt x="296" y="126"/>
                    </a:lnTo>
                    <a:lnTo>
                      <a:pt x="296" y="126"/>
                    </a:lnTo>
                    <a:lnTo>
                      <a:pt x="300" y="132"/>
                    </a:lnTo>
                    <a:lnTo>
                      <a:pt x="304" y="138"/>
                    </a:lnTo>
                    <a:lnTo>
                      <a:pt x="304" y="144"/>
                    </a:lnTo>
                    <a:lnTo>
                      <a:pt x="304" y="152"/>
                    </a:lnTo>
                    <a:lnTo>
                      <a:pt x="304" y="152"/>
                    </a:lnTo>
                    <a:lnTo>
                      <a:pt x="296" y="174"/>
                    </a:lnTo>
                    <a:lnTo>
                      <a:pt x="296" y="186"/>
                    </a:lnTo>
                    <a:lnTo>
                      <a:pt x="296" y="196"/>
                    </a:lnTo>
                    <a:lnTo>
                      <a:pt x="296" y="196"/>
                    </a:lnTo>
                    <a:lnTo>
                      <a:pt x="300" y="208"/>
                    </a:lnTo>
                    <a:lnTo>
                      <a:pt x="302" y="216"/>
                    </a:lnTo>
                    <a:lnTo>
                      <a:pt x="302" y="228"/>
                    </a:lnTo>
                    <a:lnTo>
                      <a:pt x="302" y="228"/>
                    </a:lnTo>
                    <a:lnTo>
                      <a:pt x="302" y="242"/>
                    </a:lnTo>
                    <a:lnTo>
                      <a:pt x="300" y="252"/>
                    </a:lnTo>
                    <a:lnTo>
                      <a:pt x="298" y="264"/>
                    </a:lnTo>
                    <a:lnTo>
                      <a:pt x="294" y="278"/>
                    </a:lnTo>
                    <a:lnTo>
                      <a:pt x="286" y="292"/>
                    </a:lnTo>
                    <a:lnTo>
                      <a:pt x="278" y="304"/>
                    </a:lnTo>
                    <a:lnTo>
                      <a:pt x="264" y="316"/>
                    </a:lnTo>
                    <a:lnTo>
                      <a:pt x="264" y="316"/>
                    </a:lnTo>
                    <a:lnTo>
                      <a:pt x="250" y="328"/>
                    </a:lnTo>
                    <a:lnTo>
                      <a:pt x="238" y="334"/>
                    </a:lnTo>
                    <a:lnTo>
                      <a:pt x="224" y="338"/>
                    </a:lnTo>
                    <a:lnTo>
                      <a:pt x="192" y="352"/>
                    </a:lnTo>
                    <a:lnTo>
                      <a:pt x="0" y="164"/>
                    </a:lnTo>
                    <a:close/>
                  </a:path>
                </a:pathLst>
              </a:custGeom>
              <a:solidFill>
                <a:srgbClr val="623F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4" name="Google Shape;3544;p76"/>
              <p:cNvSpPr/>
              <p:nvPr/>
            </p:nvSpPr>
            <p:spPr>
              <a:xfrm>
                <a:off x="5181600" y="1695450"/>
                <a:ext cx="482600" cy="558800"/>
              </a:xfrm>
              <a:custGeom>
                <a:avLst/>
                <a:gdLst/>
                <a:ahLst/>
                <a:cxnLst/>
                <a:rect l="l" t="t" r="r" b="b"/>
                <a:pathLst>
                  <a:path w="304" h="352" extrusionOk="0">
                    <a:moveTo>
                      <a:pt x="0" y="164"/>
                    </a:moveTo>
                    <a:lnTo>
                      <a:pt x="0" y="164"/>
                    </a:lnTo>
                    <a:lnTo>
                      <a:pt x="0" y="160"/>
                    </a:lnTo>
                    <a:lnTo>
                      <a:pt x="2" y="156"/>
                    </a:lnTo>
                    <a:lnTo>
                      <a:pt x="8" y="148"/>
                    </a:lnTo>
                    <a:lnTo>
                      <a:pt x="18" y="136"/>
                    </a:lnTo>
                    <a:lnTo>
                      <a:pt x="32" y="124"/>
                    </a:lnTo>
                    <a:lnTo>
                      <a:pt x="70" y="98"/>
                    </a:lnTo>
                    <a:lnTo>
                      <a:pt x="112" y="70"/>
                    </a:lnTo>
                    <a:lnTo>
                      <a:pt x="194" y="22"/>
                    </a:lnTo>
                    <a:lnTo>
                      <a:pt x="232" y="0"/>
                    </a:lnTo>
                    <a:lnTo>
                      <a:pt x="232" y="0"/>
                    </a:lnTo>
                    <a:lnTo>
                      <a:pt x="238" y="6"/>
                    </a:lnTo>
                    <a:lnTo>
                      <a:pt x="244" y="20"/>
                    </a:lnTo>
                    <a:lnTo>
                      <a:pt x="260" y="52"/>
                    </a:lnTo>
                    <a:lnTo>
                      <a:pt x="272" y="88"/>
                    </a:lnTo>
                    <a:lnTo>
                      <a:pt x="274" y="100"/>
                    </a:lnTo>
                    <a:lnTo>
                      <a:pt x="274" y="110"/>
                    </a:lnTo>
                    <a:lnTo>
                      <a:pt x="296" y="126"/>
                    </a:lnTo>
                    <a:lnTo>
                      <a:pt x="296" y="126"/>
                    </a:lnTo>
                    <a:lnTo>
                      <a:pt x="300" y="132"/>
                    </a:lnTo>
                    <a:lnTo>
                      <a:pt x="304" y="138"/>
                    </a:lnTo>
                    <a:lnTo>
                      <a:pt x="304" y="144"/>
                    </a:lnTo>
                    <a:lnTo>
                      <a:pt x="304" y="152"/>
                    </a:lnTo>
                    <a:lnTo>
                      <a:pt x="304" y="152"/>
                    </a:lnTo>
                    <a:lnTo>
                      <a:pt x="296" y="174"/>
                    </a:lnTo>
                    <a:lnTo>
                      <a:pt x="296" y="186"/>
                    </a:lnTo>
                    <a:lnTo>
                      <a:pt x="296" y="196"/>
                    </a:lnTo>
                    <a:lnTo>
                      <a:pt x="296" y="196"/>
                    </a:lnTo>
                    <a:lnTo>
                      <a:pt x="300" y="208"/>
                    </a:lnTo>
                    <a:lnTo>
                      <a:pt x="302" y="216"/>
                    </a:lnTo>
                    <a:lnTo>
                      <a:pt x="302" y="228"/>
                    </a:lnTo>
                    <a:lnTo>
                      <a:pt x="302" y="228"/>
                    </a:lnTo>
                    <a:lnTo>
                      <a:pt x="302" y="242"/>
                    </a:lnTo>
                    <a:lnTo>
                      <a:pt x="300" y="252"/>
                    </a:lnTo>
                    <a:lnTo>
                      <a:pt x="298" y="264"/>
                    </a:lnTo>
                    <a:lnTo>
                      <a:pt x="294" y="278"/>
                    </a:lnTo>
                    <a:lnTo>
                      <a:pt x="286" y="292"/>
                    </a:lnTo>
                    <a:lnTo>
                      <a:pt x="278" y="304"/>
                    </a:lnTo>
                    <a:lnTo>
                      <a:pt x="264" y="316"/>
                    </a:lnTo>
                    <a:lnTo>
                      <a:pt x="264" y="316"/>
                    </a:lnTo>
                    <a:lnTo>
                      <a:pt x="250" y="328"/>
                    </a:lnTo>
                    <a:lnTo>
                      <a:pt x="238" y="334"/>
                    </a:lnTo>
                    <a:lnTo>
                      <a:pt x="224" y="338"/>
                    </a:lnTo>
                    <a:lnTo>
                      <a:pt x="192" y="35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5" name="Google Shape;3545;p76"/>
              <p:cNvSpPr/>
              <p:nvPr/>
            </p:nvSpPr>
            <p:spPr>
              <a:xfrm>
                <a:off x="6096000" y="2752725"/>
                <a:ext cx="561975" cy="641350"/>
              </a:xfrm>
              <a:custGeom>
                <a:avLst/>
                <a:gdLst/>
                <a:ahLst/>
                <a:cxnLst/>
                <a:rect l="l" t="t" r="r" b="b"/>
                <a:pathLst>
                  <a:path w="354" h="404" extrusionOk="0">
                    <a:moveTo>
                      <a:pt x="36" y="404"/>
                    </a:moveTo>
                    <a:lnTo>
                      <a:pt x="218" y="404"/>
                    </a:lnTo>
                    <a:lnTo>
                      <a:pt x="218" y="404"/>
                    </a:lnTo>
                    <a:lnTo>
                      <a:pt x="230" y="402"/>
                    </a:lnTo>
                    <a:lnTo>
                      <a:pt x="240" y="396"/>
                    </a:lnTo>
                    <a:lnTo>
                      <a:pt x="248" y="388"/>
                    </a:lnTo>
                    <a:lnTo>
                      <a:pt x="254" y="378"/>
                    </a:lnTo>
                    <a:lnTo>
                      <a:pt x="352" y="46"/>
                    </a:lnTo>
                    <a:lnTo>
                      <a:pt x="352" y="46"/>
                    </a:lnTo>
                    <a:lnTo>
                      <a:pt x="354" y="38"/>
                    </a:lnTo>
                    <a:lnTo>
                      <a:pt x="352" y="28"/>
                    </a:lnTo>
                    <a:lnTo>
                      <a:pt x="350" y="20"/>
                    </a:lnTo>
                    <a:lnTo>
                      <a:pt x="346" y="14"/>
                    </a:lnTo>
                    <a:lnTo>
                      <a:pt x="340" y="8"/>
                    </a:lnTo>
                    <a:lnTo>
                      <a:pt x="334" y="4"/>
                    </a:lnTo>
                    <a:lnTo>
                      <a:pt x="326" y="0"/>
                    </a:lnTo>
                    <a:lnTo>
                      <a:pt x="316" y="0"/>
                    </a:lnTo>
                    <a:lnTo>
                      <a:pt x="134" y="0"/>
                    </a:lnTo>
                    <a:lnTo>
                      <a:pt x="134" y="0"/>
                    </a:lnTo>
                    <a:lnTo>
                      <a:pt x="122" y="2"/>
                    </a:lnTo>
                    <a:lnTo>
                      <a:pt x="112" y="8"/>
                    </a:lnTo>
                    <a:lnTo>
                      <a:pt x="104" y="16"/>
                    </a:lnTo>
                    <a:lnTo>
                      <a:pt x="100" y="26"/>
                    </a:lnTo>
                    <a:lnTo>
                      <a:pt x="0" y="358"/>
                    </a:lnTo>
                    <a:lnTo>
                      <a:pt x="0" y="358"/>
                    </a:lnTo>
                    <a:lnTo>
                      <a:pt x="0" y="366"/>
                    </a:lnTo>
                    <a:lnTo>
                      <a:pt x="0" y="374"/>
                    </a:lnTo>
                    <a:lnTo>
                      <a:pt x="2" y="382"/>
                    </a:lnTo>
                    <a:lnTo>
                      <a:pt x="6" y="390"/>
                    </a:lnTo>
                    <a:lnTo>
                      <a:pt x="12" y="396"/>
                    </a:lnTo>
                    <a:lnTo>
                      <a:pt x="20" y="400"/>
                    </a:lnTo>
                    <a:lnTo>
                      <a:pt x="28" y="404"/>
                    </a:lnTo>
                    <a:lnTo>
                      <a:pt x="36" y="404"/>
                    </a:lnTo>
                    <a:lnTo>
                      <a:pt x="36" y="404"/>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6" name="Google Shape;3546;p76"/>
              <p:cNvSpPr/>
              <p:nvPr/>
            </p:nvSpPr>
            <p:spPr>
              <a:xfrm>
                <a:off x="5654675" y="3359150"/>
                <a:ext cx="835025" cy="53975"/>
              </a:xfrm>
              <a:custGeom>
                <a:avLst/>
                <a:gdLst/>
                <a:ahLst/>
                <a:cxnLst/>
                <a:rect l="l" t="t" r="r" b="b"/>
                <a:pathLst>
                  <a:path w="526" h="34" extrusionOk="0">
                    <a:moveTo>
                      <a:pt x="0" y="8"/>
                    </a:moveTo>
                    <a:lnTo>
                      <a:pt x="0" y="8"/>
                    </a:lnTo>
                    <a:lnTo>
                      <a:pt x="2" y="18"/>
                    </a:lnTo>
                    <a:lnTo>
                      <a:pt x="8" y="26"/>
                    </a:lnTo>
                    <a:lnTo>
                      <a:pt x="16" y="32"/>
                    </a:lnTo>
                    <a:lnTo>
                      <a:pt x="28" y="34"/>
                    </a:lnTo>
                    <a:lnTo>
                      <a:pt x="500" y="34"/>
                    </a:lnTo>
                    <a:lnTo>
                      <a:pt x="500" y="34"/>
                    </a:lnTo>
                    <a:lnTo>
                      <a:pt x="510" y="30"/>
                    </a:lnTo>
                    <a:lnTo>
                      <a:pt x="518" y="26"/>
                    </a:lnTo>
                    <a:lnTo>
                      <a:pt x="524" y="16"/>
                    </a:lnTo>
                    <a:lnTo>
                      <a:pt x="526" y="6"/>
                    </a:lnTo>
                    <a:lnTo>
                      <a:pt x="526" y="0"/>
                    </a:lnTo>
                    <a:lnTo>
                      <a:pt x="0" y="2"/>
                    </a:lnTo>
                    <a:lnTo>
                      <a:pt x="0" y="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7" name="Google Shape;3547;p76"/>
              <p:cNvSpPr/>
              <p:nvPr/>
            </p:nvSpPr>
            <p:spPr>
              <a:xfrm>
                <a:off x="5654675" y="3359150"/>
                <a:ext cx="835025" cy="53975"/>
              </a:xfrm>
              <a:custGeom>
                <a:avLst/>
                <a:gdLst/>
                <a:ahLst/>
                <a:cxnLst/>
                <a:rect l="l" t="t" r="r" b="b"/>
                <a:pathLst>
                  <a:path w="526" h="34" extrusionOk="0">
                    <a:moveTo>
                      <a:pt x="0" y="8"/>
                    </a:moveTo>
                    <a:lnTo>
                      <a:pt x="0" y="8"/>
                    </a:lnTo>
                    <a:lnTo>
                      <a:pt x="2" y="18"/>
                    </a:lnTo>
                    <a:lnTo>
                      <a:pt x="8" y="26"/>
                    </a:lnTo>
                    <a:lnTo>
                      <a:pt x="16" y="32"/>
                    </a:lnTo>
                    <a:lnTo>
                      <a:pt x="28" y="34"/>
                    </a:lnTo>
                    <a:lnTo>
                      <a:pt x="500" y="34"/>
                    </a:lnTo>
                    <a:lnTo>
                      <a:pt x="500" y="34"/>
                    </a:lnTo>
                    <a:lnTo>
                      <a:pt x="510" y="30"/>
                    </a:lnTo>
                    <a:lnTo>
                      <a:pt x="518" y="26"/>
                    </a:lnTo>
                    <a:lnTo>
                      <a:pt x="524" y="16"/>
                    </a:lnTo>
                    <a:lnTo>
                      <a:pt x="526" y="6"/>
                    </a:lnTo>
                    <a:lnTo>
                      <a:pt x="526" y="0"/>
                    </a:lnTo>
                    <a:lnTo>
                      <a:pt x="0" y="2"/>
                    </a:lnTo>
                    <a:lnTo>
                      <a:pt x="0"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8" name="Google Shape;3548;p76"/>
              <p:cNvSpPr/>
              <p:nvPr/>
            </p:nvSpPr>
            <p:spPr>
              <a:xfrm>
                <a:off x="5264150" y="5111750"/>
                <a:ext cx="577850" cy="266700"/>
              </a:xfrm>
              <a:custGeom>
                <a:avLst/>
                <a:gdLst/>
                <a:ahLst/>
                <a:cxnLst/>
                <a:rect l="l" t="t" r="r" b="b"/>
                <a:pathLst>
                  <a:path w="364" h="168" extrusionOk="0">
                    <a:moveTo>
                      <a:pt x="156" y="0"/>
                    </a:moveTo>
                    <a:lnTo>
                      <a:pt x="156" y="0"/>
                    </a:lnTo>
                    <a:lnTo>
                      <a:pt x="162" y="14"/>
                    </a:lnTo>
                    <a:lnTo>
                      <a:pt x="172" y="30"/>
                    </a:lnTo>
                    <a:lnTo>
                      <a:pt x="188" y="50"/>
                    </a:lnTo>
                    <a:lnTo>
                      <a:pt x="212" y="72"/>
                    </a:lnTo>
                    <a:lnTo>
                      <a:pt x="226" y="82"/>
                    </a:lnTo>
                    <a:lnTo>
                      <a:pt x="242" y="94"/>
                    </a:lnTo>
                    <a:lnTo>
                      <a:pt x="262" y="104"/>
                    </a:lnTo>
                    <a:lnTo>
                      <a:pt x="282" y="114"/>
                    </a:lnTo>
                    <a:lnTo>
                      <a:pt x="306" y="124"/>
                    </a:lnTo>
                    <a:lnTo>
                      <a:pt x="332" y="132"/>
                    </a:lnTo>
                    <a:lnTo>
                      <a:pt x="332" y="132"/>
                    </a:lnTo>
                    <a:lnTo>
                      <a:pt x="344" y="138"/>
                    </a:lnTo>
                    <a:lnTo>
                      <a:pt x="356" y="148"/>
                    </a:lnTo>
                    <a:lnTo>
                      <a:pt x="362" y="152"/>
                    </a:lnTo>
                    <a:lnTo>
                      <a:pt x="364" y="158"/>
                    </a:lnTo>
                    <a:lnTo>
                      <a:pt x="362" y="164"/>
                    </a:lnTo>
                    <a:lnTo>
                      <a:pt x="358" y="168"/>
                    </a:lnTo>
                    <a:lnTo>
                      <a:pt x="8" y="168"/>
                    </a:lnTo>
                    <a:lnTo>
                      <a:pt x="8" y="168"/>
                    </a:lnTo>
                    <a:lnTo>
                      <a:pt x="6" y="156"/>
                    </a:lnTo>
                    <a:lnTo>
                      <a:pt x="2" y="124"/>
                    </a:lnTo>
                    <a:lnTo>
                      <a:pt x="0" y="102"/>
                    </a:lnTo>
                    <a:lnTo>
                      <a:pt x="0" y="74"/>
                    </a:lnTo>
                    <a:lnTo>
                      <a:pt x="0" y="44"/>
                    </a:lnTo>
                    <a:lnTo>
                      <a:pt x="2" y="8"/>
                    </a:lnTo>
                    <a:lnTo>
                      <a:pt x="156"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9" name="Google Shape;3549;p76"/>
              <p:cNvSpPr/>
              <p:nvPr/>
            </p:nvSpPr>
            <p:spPr>
              <a:xfrm>
                <a:off x="5045075" y="1555750"/>
                <a:ext cx="603250" cy="584200"/>
              </a:xfrm>
              <a:custGeom>
                <a:avLst/>
                <a:gdLst/>
                <a:ahLst/>
                <a:cxnLst/>
                <a:rect l="l" t="t" r="r" b="b"/>
                <a:pathLst>
                  <a:path w="380" h="368" extrusionOk="0">
                    <a:moveTo>
                      <a:pt x="380" y="58"/>
                    </a:moveTo>
                    <a:lnTo>
                      <a:pt x="380" y="58"/>
                    </a:lnTo>
                    <a:lnTo>
                      <a:pt x="380" y="70"/>
                    </a:lnTo>
                    <a:lnTo>
                      <a:pt x="374" y="84"/>
                    </a:lnTo>
                    <a:lnTo>
                      <a:pt x="366" y="100"/>
                    </a:lnTo>
                    <a:lnTo>
                      <a:pt x="356" y="116"/>
                    </a:lnTo>
                    <a:lnTo>
                      <a:pt x="340" y="132"/>
                    </a:lnTo>
                    <a:lnTo>
                      <a:pt x="322" y="144"/>
                    </a:lnTo>
                    <a:lnTo>
                      <a:pt x="312" y="150"/>
                    </a:lnTo>
                    <a:lnTo>
                      <a:pt x="302" y="154"/>
                    </a:lnTo>
                    <a:lnTo>
                      <a:pt x="290" y="156"/>
                    </a:lnTo>
                    <a:lnTo>
                      <a:pt x="276" y="156"/>
                    </a:lnTo>
                    <a:lnTo>
                      <a:pt x="276" y="156"/>
                    </a:lnTo>
                    <a:lnTo>
                      <a:pt x="228" y="156"/>
                    </a:lnTo>
                    <a:lnTo>
                      <a:pt x="210" y="154"/>
                    </a:lnTo>
                    <a:lnTo>
                      <a:pt x="196" y="154"/>
                    </a:lnTo>
                    <a:lnTo>
                      <a:pt x="186" y="156"/>
                    </a:lnTo>
                    <a:lnTo>
                      <a:pt x="174" y="162"/>
                    </a:lnTo>
                    <a:lnTo>
                      <a:pt x="164" y="170"/>
                    </a:lnTo>
                    <a:lnTo>
                      <a:pt x="150" y="182"/>
                    </a:lnTo>
                    <a:lnTo>
                      <a:pt x="150" y="182"/>
                    </a:lnTo>
                    <a:lnTo>
                      <a:pt x="148" y="186"/>
                    </a:lnTo>
                    <a:lnTo>
                      <a:pt x="146" y="192"/>
                    </a:lnTo>
                    <a:lnTo>
                      <a:pt x="148" y="202"/>
                    </a:lnTo>
                    <a:lnTo>
                      <a:pt x="156" y="220"/>
                    </a:lnTo>
                    <a:lnTo>
                      <a:pt x="156" y="220"/>
                    </a:lnTo>
                    <a:lnTo>
                      <a:pt x="154" y="224"/>
                    </a:lnTo>
                    <a:lnTo>
                      <a:pt x="152" y="228"/>
                    </a:lnTo>
                    <a:lnTo>
                      <a:pt x="150" y="230"/>
                    </a:lnTo>
                    <a:lnTo>
                      <a:pt x="150" y="230"/>
                    </a:lnTo>
                    <a:lnTo>
                      <a:pt x="144" y="232"/>
                    </a:lnTo>
                    <a:lnTo>
                      <a:pt x="138" y="232"/>
                    </a:lnTo>
                    <a:lnTo>
                      <a:pt x="132" y="230"/>
                    </a:lnTo>
                    <a:lnTo>
                      <a:pt x="128" y="226"/>
                    </a:lnTo>
                    <a:lnTo>
                      <a:pt x="128" y="226"/>
                    </a:lnTo>
                    <a:lnTo>
                      <a:pt x="122" y="222"/>
                    </a:lnTo>
                    <a:lnTo>
                      <a:pt x="114" y="218"/>
                    </a:lnTo>
                    <a:lnTo>
                      <a:pt x="108" y="216"/>
                    </a:lnTo>
                    <a:lnTo>
                      <a:pt x="102" y="218"/>
                    </a:lnTo>
                    <a:lnTo>
                      <a:pt x="102" y="218"/>
                    </a:lnTo>
                    <a:lnTo>
                      <a:pt x="98" y="222"/>
                    </a:lnTo>
                    <a:lnTo>
                      <a:pt x="98" y="232"/>
                    </a:lnTo>
                    <a:lnTo>
                      <a:pt x="98" y="232"/>
                    </a:lnTo>
                    <a:lnTo>
                      <a:pt x="98" y="252"/>
                    </a:lnTo>
                    <a:lnTo>
                      <a:pt x="98" y="252"/>
                    </a:lnTo>
                    <a:lnTo>
                      <a:pt x="100" y="292"/>
                    </a:lnTo>
                    <a:lnTo>
                      <a:pt x="100" y="332"/>
                    </a:lnTo>
                    <a:lnTo>
                      <a:pt x="100" y="348"/>
                    </a:lnTo>
                    <a:lnTo>
                      <a:pt x="96" y="360"/>
                    </a:lnTo>
                    <a:lnTo>
                      <a:pt x="94" y="364"/>
                    </a:lnTo>
                    <a:lnTo>
                      <a:pt x="92" y="366"/>
                    </a:lnTo>
                    <a:lnTo>
                      <a:pt x="90" y="368"/>
                    </a:lnTo>
                    <a:lnTo>
                      <a:pt x="86" y="366"/>
                    </a:lnTo>
                    <a:lnTo>
                      <a:pt x="86" y="366"/>
                    </a:lnTo>
                    <a:lnTo>
                      <a:pt x="72" y="364"/>
                    </a:lnTo>
                    <a:lnTo>
                      <a:pt x="60" y="360"/>
                    </a:lnTo>
                    <a:lnTo>
                      <a:pt x="50" y="356"/>
                    </a:lnTo>
                    <a:lnTo>
                      <a:pt x="42" y="350"/>
                    </a:lnTo>
                    <a:lnTo>
                      <a:pt x="36" y="344"/>
                    </a:lnTo>
                    <a:lnTo>
                      <a:pt x="32" y="338"/>
                    </a:lnTo>
                    <a:lnTo>
                      <a:pt x="30" y="330"/>
                    </a:lnTo>
                    <a:lnTo>
                      <a:pt x="28" y="322"/>
                    </a:lnTo>
                    <a:lnTo>
                      <a:pt x="28" y="306"/>
                    </a:lnTo>
                    <a:lnTo>
                      <a:pt x="28" y="288"/>
                    </a:lnTo>
                    <a:lnTo>
                      <a:pt x="30" y="270"/>
                    </a:lnTo>
                    <a:lnTo>
                      <a:pt x="30" y="254"/>
                    </a:lnTo>
                    <a:lnTo>
                      <a:pt x="30" y="254"/>
                    </a:lnTo>
                    <a:lnTo>
                      <a:pt x="26" y="242"/>
                    </a:lnTo>
                    <a:lnTo>
                      <a:pt x="24" y="232"/>
                    </a:lnTo>
                    <a:lnTo>
                      <a:pt x="16" y="218"/>
                    </a:lnTo>
                    <a:lnTo>
                      <a:pt x="8" y="204"/>
                    </a:lnTo>
                    <a:lnTo>
                      <a:pt x="4" y="194"/>
                    </a:lnTo>
                    <a:lnTo>
                      <a:pt x="0" y="182"/>
                    </a:lnTo>
                    <a:lnTo>
                      <a:pt x="0" y="182"/>
                    </a:lnTo>
                    <a:lnTo>
                      <a:pt x="0" y="168"/>
                    </a:lnTo>
                    <a:lnTo>
                      <a:pt x="2" y="152"/>
                    </a:lnTo>
                    <a:lnTo>
                      <a:pt x="6" y="136"/>
                    </a:lnTo>
                    <a:lnTo>
                      <a:pt x="14" y="120"/>
                    </a:lnTo>
                    <a:lnTo>
                      <a:pt x="26" y="98"/>
                    </a:lnTo>
                    <a:lnTo>
                      <a:pt x="32" y="88"/>
                    </a:lnTo>
                    <a:lnTo>
                      <a:pt x="32" y="88"/>
                    </a:lnTo>
                    <a:lnTo>
                      <a:pt x="34" y="76"/>
                    </a:lnTo>
                    <a:lnTo>
                      <a:pt x="38" y="64"/>
                    </a:lnTo>
                    <a:lnTo>
                      <a:pt x="44" y="50"/>
                    </a:lnTo>
                    <a:lnTo>
                      <a:pt x="48" y="44"/>
                    </a:lnTo>
                    <a:lnTo>
                      <a:pt x="54" y="38"/>
                    </a:lnTo>
                    <a:lnTo>
                      <a:pt x="60" y="32"/>
                    </a:lnTo>
                    <a:lnTo>
                      <a:pt x="70" y="26"/>
                    </a:lnTo>
                    <a:lnTo>
                      <a:pt x="80" y="22"/>
                    </a:lnTo>
                    <a:lnTo>
                      <a:pt x="92" y="20"/>
                    </a:lnTo>
                    <a:lnTo>
                      <a:pt x="106" y="18"/>
                    </a:lnTo>
                    <a:lnTo>
                      <a:pt x="122" y="20"/>
                    </a:lnTo>
                    <a:lnTo>
                      <a:pt x="122" y="20"/>
                    </a:lnTo>
                    <a:lnTo>
                      <a:pt x="148" y="10"/>
                    </a:lnTo>
                    <a:lnTo>
                      <a:pt x="172" y="4"/>
                    </a:lnTo>
                    <a:lnTo>
                      <a:pt x="194" y="0"/>
                    </a:lnTo>
                    <a:lnTo>
                      <a:pt x="214" y="0"/>
                    </a:lnTo>
                    <a:lnTo>
                      <a:pt x="214" y="0"/>
                    </a:lnTo>
                    <a:lnTo>
                      <a:pt x="234" y="0"/>
                    </a:lnTo>
                    <a:lnTo>
                      <a:pt x="254" y="4"/>
                    </a:lnTo>
                    <a:lnTo>
                      <a:pt x="292" y="12"/>
                    </a:lnTo>
                    <a:lnTo>
                      <a:pt x="292" y="12"/>
                    </a:lnTo>
                    <a:lnTo>
                      <a:pt x="292" y="12"/>
                    </a:lnTo>
                    <a:lnTo>
                      <a:pt x="306" y="8"/>
                    </a:lnTo>
                    <a:lnTo>
                      <a:pt x="316" y="6"/>
                    </a:lnTo>
                    <a:lnTo>
                      <a:pt x="326" y="6"/>
                    </a:lnTo>
                    <a:lnTo>
                      <a:pt x="336" y="6"/>
                    </a:lnTo>
                    <a:lnTo>
                      <a:pt x="344" y="8"/>
                    </a:lnTo>
                    <a:lnTo>
                      <a:pt x="350" y="12"/>
                    </a:lnTo>
                    <a:lnTo>
                      <a:pt x="362" y="20"/>
                    </a:lnTo>
                    <a:lnTo>
                      <a:pt x="370" y="30"/>
                    </a:lnTo>
                    <a:lnTo>
                      <a:pt x="376" y="42"/>
                    </a:lnTo>
                    <a:lnTo>
                      <a:pt x="380" y="56"/>
                    </a:lnTo>
                    <a:lnTo>
                      <a:pt x="380" y="56"/>
                    </a:lnTo>
                    <a:lnTo>
                      <a:pt x="380" y="58"/>
                    </a:lnTo>
                    <a:lnTo>
                      <a:pt x="380" y="5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0" name="Google Shape;3550;p76"/>
              <p:cNvSpPr/>
              <p:nvPr/>
            </p:nvSpPr>
            <p:spPr>
              <a:xfrm>
                <a:off x="2752725" y="3441700"/>
                <a:ext cx="419100" cy="1927225"/>
              </a:xfrm>
              <a:custGeom>
                <a:avLst/>
                <a:gdLst/>
                <a:ahLst/>
                <a:cxnLst/>
                <a:rect l="l" t="t" r="r" b="b"/>
                <a:pathLst>
                  <a:path w="264" h="1214" extrusionOk="0">
                    <a:moveTo>
                      <a:pt x="0" y="1214"/>
                    </a:moveTo>
                    <a:lnTo>
                      <a:pt x="32" y="1214"/>
                    </a:lnTo>
                    <a:lnTo>
                      <a:pt x="264" y="0"/>
                    </a:lnTo>
                    <a:lnTo>
                      <a:pt x="134" y="0"/>
                    </a:lnTo>
                    <a:lnTo>
                      <a:pt x="0" y="1214"/>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1" name="Google Shape;3551;p76"/>
              <p:cNvSpPr/>
              <p:nvPr/>
            </p:nvSpPr>
            <p:spPr>
              <a:xfrm>
                <a:off x="10001250" y="3416300"/>
                <a:ext cx="434975" cy="1965325"/>
              </a:xfrm>
              <a:custGeom>
                <a:avLst/>
                <a:gdLst/>
                <a:ahLst/>
                <a:cxnLst/>
                <a:rect l="l" t="t" r="r" b="b"/>
                <a:pathLst>
                  <a:path w="274" h="1238" extrusionOk="0">
                    <a:moveTo>
                      <a:pt x="0" y="0"/>
                    </a:moveTo>
                    <a:lnTo>
                      <a:pt x="242" y="1238"/>
                    </a:lnTo>
                    <a:lnTo>
                      <a:pt x="274" y="1238"/>
                    </a:lnTo>
                    <a:lnTo>
                      <a:pt x="138" y="0"/>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2" name="Google Shape;3552;p76"/>
              <p:cNvSpPr/>
              <p:nvPr/>
            </p:nvSpPr>
            <p:spPr>
              <a:xfrm>
                <a:off x="2727325" y="3381375"/>
                <a:ext cx="7731125" cy="215900"/>
              </a:xfrm>
              <a:custGeom>
                <a:avLst/>
                <a:gdLst/>
                <a:ahLst/>
                <a:cxnLst/>
                <a:rect l="l" t="t" r="r" b="b"/>
                <a:pathLst>
                  <a:path w="4870" h="136" extrusionOk="0">
                    <a:moveTo>
                      <a:pt x="0" y="136"/>
                    </a:moveTo>
                    <a:lnTo>
                      <a:pt x="4870" y="120"/>
                    </a:lnTo>
                    <a:lnTo>
                      <a:pt x="4870" y="0"/>
                    </a:lnTo>
                    <a:lnTo>
                      <a:pt x="0" y="18"/>
                    </a:lnTo>
                    <a:lnTo>
                      <a:pt x="0" y="136"/>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3" name="Google Shape;3553;p76"/>
              <p:cNvSpPr/>
              <p:nvPr/>
            </p:nvSpPr>
            <p:spPr>
              <a:xfrm>
                <a:off x="7350125" y="2914650"/>
                <a:ext cx="847725" cy="473075"/>
              </a:xfrm>
              <a:custGeom>
                <a:avLst/>
                <a:gdLst/>
                <a:ahLst/>
                <a:cxnLst/>
                <a:rect l="l" t="t" r="r" b="b"/>
                <a:pathLst>
                  <a:path w="534" h="298" extrusionOk="0">
                    <a:moveTo>
                      <a:pt x="86" y="298"/>
                    </a:moveTo>
                    <a:lnTo>
                      <a:pt x="518" y="298"/>
                    </a:lnTo>
                    <a:lnTo>
                      <a:pt x="518" y="298"/>
                    </a:lnTo>
                    <a:lnTo>
                      <a:pt x="524" y="292"/>
                    </a:lnTo>
                    <a:lnTo>
                      <a:pt x="530" y="286"/>
                    </a:lnTo>
                    <a:lnTo>
                      <a:pt x="534" y="278"/>
                    </a:lnTo>
                    <a:lnTo>
                      <a:pt x="534" y="268"/>
                    </a:lnTo>
                    <a:lnTo>
                      <a:pt x="466" y="32"/>
                    </a:lnTo>
                    <a:lnTo>
                      <a:pt x="466" y="32"/>
                    </a:lnTo>
                    <a:lnTo>
                      <a:pt x="466" y="24"/>
                    </a:lnTo>
                    <a:lnTo>
                      <a:pt x="464" y="18"/>
                    </a:lnTo>
                    <a:lnTo>
                      <a:pt x="456" y="8"/>
                    </a:lnTo>
                    <a:lnTo>
                      <a:pt x="446" y="2"/>
                    </a:lnTo>
                    <a:lnTo>
                      <a:pt x="440" y="0"/>
                    </a:lnTo>
                    <a:lnTo>
                      <a:pt x="434" y="0"/>
                    </a:lnTo>
                    <a:lnTo>
                      <a:pt x="30" y="2"/>
                    </a:lnTo>
                    <a:lnTo>
                      <a:pt x="30" y="2"/>
                    </a:lnTo>
                    <a:lnTo>
                      <a:pt x="24" y="2"/>
                    </a:lnTo>
                    <a:lnTo>
                      <a:pt x="18" y="4"/>
                    </a:lnTo>
                    <a:lnTo>
                      <a:pt x="8" y="10"/>
                    </a:lnTo>
                    <a:lnTo>
                      <a:pt x="2" y="20"/>
                    </a:lnTo>
                    <a:lnTo>
                      <a:pt x="0" y="26"/>
                    </a:lnTo>
                    <a:lnTo>
                      <a:pt x="0" y="32"/>
                    </a:lnTo>
                    <a:lnTo>
                      <a:pt x="68" y="270"/>
                    </a:lnTo>
                    <a:lnTo>
                      <a:pt x="68" y="270"/>
                    </a:lnTo>
                    <a:lnTo>
                      <a:pt x="70" y="280"/>
                    </a:lnTo>
                    <a:lnTo>
                      <a:pt x="74" y="288"/>
                    </a:lnTo>
                    <a:lnTo>
                      <a:pt x="78" y="294"/>
                    </a:lnTo>
                    <a:lnTo>
                      <a:pt x="86" y="298"/>
                    </a:lnTo>
                    <a:lnTo>
                      <a:pt x="86" y="29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4" name="Google Shape;3554;p76"/>
              <p:cNvSpPr/>
              <p:nvPr/>
            </p:nvSpPr>
            <p:spPr>
              <a:xfrm>
                <a:off x="7305675" y="3168650"/>
                <a:ext cx="841375" cy="222250"/>
              </a:xfrm>
              <a:custGeom>
                <a:avLst/>
                <a:gdLst/>
                <a:ahLst/>
                <a:cxnLst/>
                <a:rect l="l" t="t" r="r" b="b"/>
                <a:pathLst>
                  <a:path w="530" h="140" extrusionOk="0">
                    <a:moveTo>
                      <a:pt x="414" y="138"/>
                    </a:moveTo>
                    <a:lnTo>
                      <a:pt x="472" y="34"/>
                    </a:lnTo>
                    <a:lnTo>
                      <a:pt x="514" y="138"/>
                    </a:lnTo>
                    <a:lnTo>
                      <a:pt x="530" y="138"/>
                    </a:lnTo>
                    <a:lnTo>
                      <a:pt x="476" y="0"/>
                    </a:lnTo>
                    <a:lnTo>
                      <a:pt x="66" y="2"/>
                    </a:lnTo>
                    <a:lnTo>
                      <a:pt x="0" y="140"/>
                    </a:lnTo>
                    <a:lnTo>
                      <a:pt x="414" y="13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5" name="Google Shape;3555;p76"/>
              <p:cNvSpPr/>
              <p:nvPr/>
            </p:nvSpPr>
            <p:spPr>
              <a:xfrm>
                <a:off x="5575300" y="3159125"/>
                <a:ext cx="177800" cy="228600"/>
              </a:xfrm>
              <a:custGeom>
                <a:avLst/>
                <a:gdLst/>
                <a:ahLst/>
                <a:cxnLst/>
                <a:rect l="l" t="t" r="r" b="b"/>
                <a:pathLst>
                  <a:path w="112" h="144" extrusionOk="0">
                    <a:moveTo>
                      <a:pt x="52" y="142"/>
                    </a:moveTo>
                    <a:lnTo>
                      <a:pt x="52" y="142"/>
                    </a:lnTo>
                    <a:lnTo>
                      <a:pt x="0" y="142"/>
                    </a:lnTo>
                    <a:lnTo>
                      <a:pt x="0" y="142"/>
                    </a:lnTo>
                    <a:lnTo>
                      <a:pt x="0" y="144"/>
                    </a:lnTo>
                    <a:lnTo>
                      <a:pt x="0" y="144"/>
                    </a:lnTo>
                    <a:lnTo>
                      <a:pt x="52" y="142"/>
                    </a:lnTo>
                    <a:lnTo>
                      <a:pt x="52" y="142"/>
                    </a:lnTo>
                    <a:lnTo>
                      <a:pt x="52" y="142"/>
                    </a:lnTo>
                    <a:close/>
                    <a:moveTo>
                      <a:pt x="24" y="124"/>
                    </a:moveTo>
                    <a:lnTo>
                      <a:pt x="24" y="124"/>
                    </a:lnTo>
                    <a:lnTo>
                      <a:pt x="50" y="128"/>
                    </a:lnTo>
                    <a:lnTo>
                      <a:pt x="50" y="128"/>
                    </a:lnTo>
                    <a:lnTo>
                      <a:pt x="60" y="128"/>
                    </a:lnTo>
                    <a:lnTo>
                      <a:pt x="60" y="128"/>
                    </a:lnTo>
                    <a:lnTo>
                      <a:pt x="56" y="126"/>
                    </a:lnTo>
                    <a:lnTo>
                      <a:pt x="24" y="124"/>
                    </a:lnTo>
                    <a:close/>
                    <a:moveTo>
                      <a:pt x="30" y="0"/>
                    </a:moveTo>
                    <a:lnTo>
                      <a:pt x="30" y="0"/>
                    </a:lnTo>
                    <a:lnTo>
                      <a:pt x="24" y="32"/>
                    </a:lnTo>
                    <a:lnTo>
                      <a:pt x="70" y="36"/>
                    </a:lnTo>
                    <a:lnTo>
                      <a:pt x="108" y="40"/>
                    </a:lnTo>
                    <a:lnTo>
                      <a:pt x="112" y="18"/>
                    </a:lnTo>
                    <a:lnTo>
                      <a:pt x="3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6" name="Google Shape;3556;p76"/>
              <p:cNvSpPr/>
              <p:nvPr/>
            </p:nvSpPr>
            <p:spPr>
              <a:xfrm>
                <a:off x="5575300" y="3384550"/>
                <a:ext cx="82550" cy="3175"/>
              </a:xfrm>
              <a:custGeom>
                <a:avLst/>
                <a:gdLst/>
                <a:ahLst/>
                <a:cxnLst/>
                <a:rect l="l" t="t" r="r" b="b"/>
                <a:pathLst>
                  <a:path w="52" h="2" extrusionOk="0">
                    <a:moveTo>
                      <a:pt x="52" y="0"/>
                    </a:moveTo>
                    <a:lnTo>
                      <a:pt x="52" y="0"/>
                    </a:lnTo>
                    <a:lnTo>
                      <a:pt x="0" y="0"/>
                    </a:lnTo>
                    <a:lnTo>
                      <a:pt x="0" y="0"/>
                    </a:lnTo>
                    <a:lnTo>
                      <a:pt x="0" y="2"/>
                    </a:lnTo>
                    <a:lnTo>
                      <a:pt x="0" y="2"/>
                    </a:lnTo>
                    <a:lnTo>
                      <a:pt x="52" y="0"/>
                    </a:lnTo>
                    <a:lnTo>
                      <a:pt x="52" y="0"/>
                    </a:lnTo>
                    <a:lnTo>
                      <a:pt x="5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7" name="Google Shape;3557;p76"/>
              <p:cNvSpPr/>
              <p:nvPr/>
            </p:nvSpPr>
            <p:spPr>
              <a:xfrm>
                <a:off x="5613400" y="3355975"/>
                <a:ext cx="57150" cy="6350"/>
              </a:xfrm>
              <a:custGeom>
                <a:avLst/>
                <a:gdLst/>
                <a:ahLst/>
                <a:cxnLst/>
                <a:rect l="l" t="t" r="r" b="b"/>
                <a:pathLst>
                  <a:path w="36" h="4" extrusionOk="0">
                    <a:moveTo>
                      <a:pt x="0" y="0"/>
                    </a:moveTo>
                    <a:lnTo>
                      <a:pt x="0" y="0"/>
                    </a:lnTo>
                    <a:lnTo>
                      <a:pt x="26" y="4"/>
                    </a:lnTo>
                    <a:lnTo>
                      <a:pt x="26" y="4"/>
                    </a:lnTo>
                    <a:lnTo>
                      <a:pt x="36" y="4"/>
                    </a:lnTo>
                    <a:lnTo>
                      <a:pt x="36" y="4"/>
                    </a:lnTo>
                    <a:lnTo>
                      <a:pt x="3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8" name="Google Shape;3558;p76"/>
              <p:cNvSpPr/>
              <p:nvPr/>
            </p:nvSpPr>
            <p:spPr>
              <a:xfrm>
                <a:off x="5613400" y="3159125"/>
                <a:ext cx="139700" cy="63500"/>
              </a:xfrm>
              <a:custGeom>
                <a:avLst/>
                <a:gdLst/>
                <a:ahLst/>
                <a:cxnLst/>
                <a:rect l="l" t="t" r="r" b="b"/>
                <a:pathLst>
                  <a:path w="88" h="40" extrusionOk="0">
                    <a:moveTo>
                      <a:pt x="6" y="0"/>
                    </a:moveTo>
                    <a:lnTo>
                      <a:pt x="6" y="0"/>
                    </a:lnTo>
                    <a:lnTo>
                      <a:pt x="0" y="32"/>
                    </a:lnTo>
                    <a:lnTo>
                      <a:pt x="46" y="36"/>
                    </a:lnTo>
                    <a:lnTo>
                      <a:pt x="84" y="40"/>
                    </a:lnTo>
                    <a:lnTo>
                      <a:pt x="88" y="18"/>
                    </a:lnTo>
                    <a:lnTo>
                      <a:pt x="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9" name="Google Shape;3559;p76"/>
              <p:cNvSpPr/>
              <p:nvPr/>
            </p:nvSpPr>
            <p:spPr>
              <a:xfrm>
                <a:off x="5581650" y="3209925"/>
                <a:ext cx="165100" cy="152400"/>
              </a:xfrm>
              <a:custGeom>
                <a:avLst/>
                <a:gdLst/>
                <a:ahLst/>
                <a:cxnLst/>
                <a:rect l="l" t="t" r="r" b="b"/>
                <a:pathLst>
                  <a:path w="104" h="96" extrusionOk="0">
                    <a:moveTo>
                      <a:pt x="20" y="0"/>
                    </a:moveTo>
                    <a:lnTo>
                      <a:pt x="20" y="0"/>
                    </a:lnTo>
                    <a:lnTo>
                      <a:pt x="0" y="88"/>
                    </a:lnTo>
                    <a:lnTo>
                      <a:pt x="0" y="88"/>
                    </a:lnTo>
                    <a:lnTo>
                      <a:pt x="20" y="92"/>
                    </a:lnTo>
                    <a:lnTo>
                      <a:pt x="52" y="94"/>
                    </a:lnTo>
                    <a:lnTo>
                      <a:pt x="52" y="94"/>
                    </a:lnTo>
                    <a:lnTo>
                      <a:pt x="56" y="96"/>
                    </a:lnTo>
                    <a:lnTo>
                      <a:pt x="90" y="96"/>
                    </a:lnTo>
                    <a:lnTo>
                      <a:pt x="104" y="8"/>
                    </a:lnTo>
                    <a:lnTo>
                      <a:pt x="66" y="4"/>
                    </a:lnTo>
                    <a:lnTo>
                      <a:pt x="20" y="0"/>
                    </a:lnTo>
                    <a:close/>
                  </a:path>
                </a:pathLst>
              </a:custGeom>
              <a:solidFill>
                <a:srgbClr val="7556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0" name="Google Shape;3560;p76"/>
              <p:cNvSpPr/>
              <p:nvPr/>
            </p:nvSpPr>
            <p:spPr>
              <a:xfrm>
                <a:off x="5581650" y="3209925"/>
                <a:ext cx="165100" cy="152400"/>
              </a:xfrm>
              <a:custGeom>
                <a:avLst/>
                <a:gdLst/>
                <a:ahLst/>
                <a:cxnLst/>
                <a:rect l="l" t="t" r="r" b="b"/>
                <a:pathLst>
                  <a:path w="104" h="96" extrusionOk="0">
                    <a:moveTo>
                      <a:pt x="20" y="0"/>
                    </a:moveTo>
                    <a:lnTo>
                      <a:pt x="20" y="0"/>
                    </a:lnTo>
                    <a:lnTo>
                      <a:pt x="0" y="88"/>
                    </a:lnTo>
                    <a:lnTo>
                      <a:pt x="0" y="88"/>
                    </a:lnTo>
                    <a:lnTo>
                      <a:pt x="20" y="92"/>
                    </a:lnTo>
                    <a:lnTo>
                      <a:pt x="52" y="94"/>
                    </a:lnTo>
                    <a:lnTo>
                      <a:pt x="52" y="94"/>
                    </a:lnTo>
                    <a:lnTo>
                      <a:pt x="56" y="96"/>
                    </a:lnTo>
                    <a:lnTo>
                      <a:pt x="90" y="96"/>
                    </a:lnTo>
                    <a:lnTo>
                      <a:pt x="104" y="8"/>
                    </a:lnTo>
                    <a:lnTo>
                      <a:pt x="66" y="4"/>
                    </a:lnTo>
                    <a:lnTo>
                      <a:pt x="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1" name="Google Shape;3561;p76"/>
              <p:cNvSpPr/>
              <p:nvPr/>
            </p:nvSpPr>
            <p:spPr>
              <a:xfrm>
                <a:off x="4768850" y="2384425"/>
                <a:ext cx="854075" cy="1003300"/>
              </a:xfrm>
              <a:custGeom>
                <a:avLst/>
                <a:gdLst/>
                <a:ahLst/>
                <a:cxnLst/>
                <a:rect l="l" t="t" r="r" b="b"/>
                <a:pathLst>
                  <a:path w="538" h="632" extrusionOk="0">
                    <a:moveTo>
                      <a:pt x="144" y="626"/>
                    </a:moveTo>
                    <a:lnTo>
                      <a:pt x="144" y="626"/>
                    </a:lnTo>
                    <a:lnTo>
                      <a:pt x="144" y="626"/>
                    </a:lnTo>
                    <a:lnTo>
                      <a:pt x="144" y="626"/>
                    </a:lnTo>
                    <a:lnTo>
                      <a:pt x="144" y="626"/>
                    </a:lnTo>
                    <a:lnTo>
                      <a:pt x="144" y="626"/>
                    </a:lnTo>
                    <a:lnTo>
                      <a:pt x="144" y="626"/>
                    </a:lnTo>
                    <a:lnTo>
                      <a:pt x="144" y="626"/>
                    </a:lnTo>
                    <a:lnTo>
                      <a:pt x="228" y="628"/>
                    </a:lnTo>
                    <a:lnTo>
                      <a:pt x="228" y="628"/>
                    </a:lnTo>
                    <a:lnTo>
                      <a:pt x="320" y="630"/>
                    </a:lnTo>
                    <a:lnTo>
                      <a:pt x="448" y="632"/>
                    </a:lnTo>
                    <a:lnTo>
                      <a:pt x="448" y="632"/>
                    </a:lnTo>
                    <a:lnTo>
                      <a:pt x="508" y="632"/>
                    </a:lnTo>
                    <a:lnTo>
                      <a:pt x="508" y="632"/>
                    </a:lnTo>
                    <a:lnTo>
                      <a:pt x="508" y="630"/>
                    </a:lnTo>
                    <a:lnTo>
                      <a:pt x="508" y="630"/>
                    </a:lnTo>
                    <a:lnTo>
                      <a:pt x="424" y="630"/>
                    </a:lnTo>
                    <a:lnTo>
                      <a:pt x="424" y="630"/>
                    </a:lnTo>
                    <a:lnTo>
                      <a:pt x="306" y="630"/>
                    </a:lnTo>
                    <a:lnTo>
                      <a:pt x="222" y="628"/>
                    </a:lnTo>
                    <a:lnTo>
                      <a:pt x="222" y="628"/>
                    </a:lnTo>
                    <a:lnTo>
                      <a:pt x="144" y="626"/>
                    </a:lnTo>
                    <a:close/>
                    <a:moveTo>
                      <a:pt x="92" y="564"/>
                    </a:moveTo>
                    <a:lnTo>
                      <a:pt x="92" y="564"/>
                    </a:lnTo>
                    <a:lnTo>
                      <a:pt x="94" y="566"/>
                    </a:lnTo>
                    <a:lnTo>
                      <a:pt x="94" y="566"/>
                    </a:lnTo>
                    <a:lnTo>
                      <a:pt x="110" y="598"/>
                    </a:lnTo>
                    <a:lnTo>
                      <a:pt x="122" y="616"/>
                    </a:lnTo>
                    <a:lnTo>
                      <a:pt x="128" y="624"/>
                    </a:lnTo>
                    <a:lnTo>
                      <a:pt x="136" y="626"/>
                    </a:lnTo>
                    <a:lnTo>
                      <a:pt x="136" y="626"/>
                    </a:lnTo>
                    <a:lnTo>
                      <a:pt x="144" y="626"/>
                    </a:lnTo>
                    <a:lnTo>
                      <a:pt x="144" y="626"/>
                    </a:lnTo>
                    <a:lnTo>
                      <a:pt x="136" y="626"/>
                    </a:lnTo>
                    <a:lnTo>
                      <a:pt x="136" y="626"/>
                    </a:lnTo>
                    <a:lnTo>
                      <a:pt x="128" y="624"/>
                    </a:lnTo>
                    <a:lnTo>
                      <a:pt x="122" y="616"/>
                    </a:lnTo>
                    <a:lnTo>
                      <a:pt x="110" y="598"/>
                    </a:lnTo>
                    <a:lnTo>
                      <a:pt x="94" y="566"/>
                    </a:lnTo>
                    <a:lnTo>
                      <a:pt x="94" y="566"/>
                    </a:lnTo>
                    <a:lnTo>
                      <a:pt x="92" y="564"/>
                    </a:lnTo>
                    <a:close/>
                    <a:moveTo>
                      <a:pt x="100" y="0"/>
                    </a:moveTo>
                    <a:lnTo>
                      <a:pt x="100" y="0"/>
                    </a:lnTo>
                    <a:lnTo>
                      <a:pt x="82" y="2"/>
                    </a:lnTo>
                    <a:lnTo>
                      <a:pt x="64" y="8"/>
                    </a:lnTo>
                    <a:lnTo>
                      <a:pt x="64" y="8"/>
                    </a:lnTo>
                    <a:lnTo>
                      <a:pt x="52" y="12"/>
                    </a:lnTo>
                    <a:lnTo>
                      <a:pt x="40" y="22"/>
                    </a:lnTo>
                    <a:lnTo>
                      <a:pt x="26" y="34"/>
                    </a:lnTo>
                    <a:lnTo>
                      <a:pt x="18" y="44"/>
                    </a:lnTo>
                    <a:lnTo>
                      <a:pt x="12" y="54"/>
                    </a:lnTo>
                    <a:lnTo>
                      <a:pt x="8" y="66"/>
                    </a:lnTo>
                    <a:lnTo>
                      <a:pt x="4" y="80"/>
                    </a:lnTo>
                    <a:lnTo>
                      <a:pt x="0" y="96"/>
                    </a:lnTo>
                    <a:lnTo>
                      <a:pt x="0" y="114"/>
                    </a:lnTo>
                    <a:lnTo>
                      <a:pt x="0" y="134"/>
                    </a:lnTo>
                    <a:lnTo>
                      <a:pt x="4" y="158"/>
                    </a:lnTo>
                    <a:lnTo>
                      <a:pt x="4" y="158"/>
                    </a:lnTo>
                    <a:lnTo>
                      <a:pt x="4" y="158"/>
                    </a:lnTo>
                    <a:lnTo>
                      <a:pt x="4" y="158"/>
                    </a:lnTo>
                    <a:lnTo>
                      <a:pt x="2" y="140"/>
                    </a:lnTo>
                    <a:lnTo>
                      <a:pt x="2" y="126"/>
                    </a:lnTo>
                    <a:lnTo>
                      <a:pt x="4" y="98"/>
                    </a:lnTo>
                    <a:lnTo>
                      <a:pt x="10" y="76"/>
                    </a:lnTo>
                    <a:lnTo>
                      <a:pt x="20" y="56"/>
                    </a:lnTo>
                    <a:lnTo>
                      <a:pt x="30" y="40"/>
                    </a:lnTo>
                    <a:lnTo>
                      <a:pt x="40" y="28"/>
                    </a:lnTo>
                    <a:lnTo>
                      <a:pt x="50" y="18"/>
                    </a:lnTo>
                    <a:lnTo>
                      <a:pt x="58" y="12"/>
                    </a:lnTo>
                    <a:lnTo>
                      <a:pt x="58" y="12"/>
                    </a:lnTo>
                    <a:lnTo>
                      <a:pt x="58" y="12"/>
                    </a:lnTo>
                    <a:lnTo>
                      <a:pt x="58" y="12"/>
                    </a:lnTo>
                    <a:lnTo>
                      <a:pt x="54" y="48"/>
                    </a:lnTo>
                    <a:lnTo>
                      <a:pt x="52" y="84"/>
                    </a:lnTo>
                    <a:lnTo>
                      <a:pt x="52" y="120"/>
                    </a:lnTo>
                    <a:lnTo>
                      <a:pt x="52" y="156"/>
                    </a:lnTo>
                    <a:lnTo>
                      <a:pt x="56" y="192"/>
                    </a:lnTo>
                    <a:lnTo>
                      <a:pt x="60" y="228"/>
                    </a:lnTo>
                    <a:lnTo>
                      <a:pt x="66" y="264"/>
                    </a:lnTo>
                    <a:lnTo>
                      <a:pt x="74" y="300"/>
                    </a:lnTo>
                    <a:lnTo>
                      <a:pt x="74" y="300"/>
                    </a:lnTo>
                    <a:lnTo>
                      <a:pt x="90" y="362"/>
                    </a:lnTo>
                    <a:lnTo>
                      <a:pt x="100" y="394"/>
                    </a:lnTo>
                    <a:lnTo>
                      <a:pt x="110" y="426"/>
                    </a:lnTo>
                    <a:lnTo>
                      <a:pt x="110" y="426"/>
                    </a:lnTo>
                    <a:lnTo>
                      <a:pt x="108" y="438"/>
                    </a:lnTo>
                    <a:lnTo>
                      <a:pt x="110" y="450"/>
                    </a:lnTo>
                    <a:lnTo>
                      <a:pt x="112" y="462"/>
                    </a:lnTo>
                    <a:lnTo>
                      <a:pt x="118" y="476"/>
                    </a:lnTo>
                    <a:lnTo>
                      <a:pt x="118" y="476"/>
                    </a:lnTo>
                    <a:lnTo>
                      <a:pt x="136" y="498"/>
                    </a:lnTo>
                    <a:lnTo>
                      <a:pt x="154" y="516"/>
                    </a:lnTo>
                    <a:lnTo>
                      <a:pt x="176" y="532"/>
                    </a:lnTo>
                    <a:lnTo>
                      <a:pt x="200" y="546"/>
                    </a:lnTo>
                    <a:lnTo>
                      <a:pt x="200" y="546"/>
                    </a:lnTo>
                    <a:lnTo>
                      <a:pt x="218" y="556"/>
                    </a:lnTo>
                    <a:lnTo>
                      <a:pt x="236" y="564"/>
                    </a:lnTo>
                    <a:lnTo>
                      <a:pt x="256" y="570"/>
                    </a:lnTo>
                    <a:lnTo>
                      <a:pt x="278" y="574"/>
                    </a:lnTo>
                    <a:lnTo>
                      <a:pt x="318" y="582"/>
                    </a:lnTo>
                    <a:lnTo>
                      <a:pt x="360" y="586"/>
                    </a:lnTo>
                    <a:lnTo>
                      <a:pt x="360" y="586"/>
                    </a:lnTo>
                    <a:lnTo>
                      <a:pt x="392" y="590"/>
                    </a:lnTo>
                    <a:lnTo>
                      <a:pt x="392" y="590"/>
                    </a:lnTo>
                    <a:lnTo>
                      <a:pt x="452" y="598"/>
                    </a:lnTo>
                    <a:lnTo>
                      <a:pt x="512" y="608"/>
                    </a:lnTo>
                    <a:lnTo>
                      <a:pt x="512" y="608"/>
                    </a:lnTo>
                    <a:lnTo>
                      <a:pt x="532" y="520"/>
                    </a:lnTo>
                    <a:lnTo>
                      <a:pt x="532" y="520"/>
                    </a:lnTo>
                    <a:lnTo>
                      <a:pt x="538" y="488"/>
                    </a:lnTo>
                    <a:lnTo>
                      <a:pt x="292" y="436"/>
                    </a:lnTo>
                    <a:lnTo>
                      <a:pt x="292" y="436"/>
                    </a:lnTo>
                    <a:lnTo>
                      <a:pt x="284" y="422"/>
                    </a:lnTo>
                    <a:lnTo>
                      <a:pt x="264" y="386"/>
                    </a:lnTo>
                    <a:lnTo>
                      <a:pt x="244" y="340"/>
                    </a:lnTo>
                    <a:lnTo>
                      <a:pt x="236" y="316"/>
                    </a:lnTo>
                    <a:lnTo>
                      <a:pt x="230" y="292"/>
                    </a:lnTo>
                    <a:lnTo>
                      <a:pt x="230" y="292"/>
                    </a:lnTo>
                    <a:lnTo>
                      <a:pt x="226" y="264"/>
                    </a:lnTo>
                    <a:lnTo>
                      <a:pt x="222" y="224"/>
                    </a:lnTo>
                    <a:lnTo>
                      <a:pt x="214" y="176"/>
                    </a:lnTo>
                    <a:lnTo>
                      <a:pt x="204" y="126"/>
                    </a:lnTo>
                    <a:lnTo>
                      <a:pt x="198" y="102"/>
                    </a:lnTo>
                    <a:lnTo>
                      <a:pt x="188" y="78"/>
                    </a:lnTo>
                    <a:lnTo>
                      <a:pt x="178" y="58"/>
                    </a:lnTo>
                    <a:lnTo>
                      <a:pt x="168" y="38"/>
                    </a:lnTo>
                    <a:lnTo>
                      <a:pt x="154" y="22"/>
                    </a:lnTo>
                    <a:lnTo>
                      <a:pt x="138" y="10"/>
                    </a:lnTo>
                    <a:lnTo>
                      <a:pt x="130" y="6"/>
                    </a:lnTo>
                    <a:lnTo>
                      <a:pt x="120" y="4"/>
                    </a:lnTo>
                    <a:lnTo>
                      <a:pt x="110" y="2"/>
                    </a:lnTo>
                    <a:lnTo>
                      <a:pt x="100" y="0"/>
                    </a:lnTo>
                    <a:close/>
                  </a:path>
                </a:pathLst>
              </a:custGeom>
              <a:solidFill>
                <a:srgbClr val="CE4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2" name="Google Shape;3562;p76"/>
              <p:cNvSpPr/>
              <p:nvPr/>
            </p:nvSpPr>
            <p:spPr>
              <a:xfrm>
                <a:off x="4997450" y="3378200"/>
                <a:ext cx="577850" cy="9525"/>
              </a:xfrm>
              <a:custGeom>
                <a:avLst/>
                <a:gdLst/>
                <a:ahLst/>
                <a:cxnLst/>
                <a:rect l="l" t="t" r="r" b="b"/>
                <a:pathLst>
                  <a:path w="364" h="6" extrusionOk="0">
                    <a:moveTo>
                      <a:pt x="0" y="0"/>
                    </a:moveTo>
                    <a:lnTo>
                      <a:pt x="0" y="0"/>
                    </a:lnTo>
                    <a:lnTo>
                      <a:pt x="0" y="0"/>
                    </a:lnTo>
                    <a:lnTo>
                      <a:pt x="0" y="0"/>
                    </a:lnTo>
                    <a:lnTo>
                      <a:pt x="0" y="0"/>
                    </a:lnTo>
                    <a:lnTo>
                      <a:pt x="0" y="0"/>
                    </a:lnTo>
                    <a:lnTo>
                      <a:pt x="0" y="0"/>
                    </a:lnTo>
                    <a:lnTo>
                      <a:pt x="0" y="0"/>
                    </a:lnTo>
                    <a:lnTo>
                      <a:pt x="84" y="2"/>
                    </a:lnTo>
                    <a:lnTo>
                      <a:pt x="84" y="2"/>
                    </a:lnTo>
                    <a:lnTo>
                      <a:pt x="176" y="4"/>
                    </a:lnTo>
                    <a:lnTo>
                      <a:pt x="304" y="6"/>
                    </a:lnTo>
                    <a:lnTo>
                      <a:pt x="304" y="6"/>
                    </a:lnTo>
                    <a:lnTo>
                      <a:pt x="364" y="6"/>
                    </a:lnTo>
                    <a:lnTo>
                      <a:pt x="364" y="6"/>
                    </a:lnTo>
                    <a:lnTo>
                      <a:pt x="364" y="4"/>
                    </a:lnTo>
                    <a:lnTo>
                      <a:pt x="364" y="4"/>
                    </a:lnTo>
                    <a:lnTo>
                      <a:pt x="280" y="4"/>
                    </a:lnTo>
                    <a:lnTo>
                      <a:pt x="280" y="4"/>
                    </a:lnTo>
                    <a:lnTo>
                      <a:pt x="162" y="4"/>
                    </a:lnTo>
                    <a:lnTo>
                      <a:pt x="78" y="2"/>
                    </a:lnTo>
                    <a:lnTo>
                      <a:pt x="78"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3" name="Google Shape;3563;p76"/>
              <p:cNvSpPr/>
              <p:nvPr/>
            </p:nvSpPr>
            <p:spPr>
              <a:xfrm>
                <a:off x="4914900" y="3279775"/>
                <a:ext cx="82550" cy="98425"/>
              </a:xfrm>
              <a:custGeom>
                <a:avLst/>
                <a:gdLst/>
                <a:ahLst/>
                <a:cxnLst/>
                <a:rect l="l" t="t" r="r" b="b"/>
                <a:pathLst>
                  <a:path w="52" h="62" extrusionOk="0">
                    <a:moveTo>
                      <a:pt x="0" y="0"/>
                    </a:moveTo>
                    <a:lnTo>
                      <a:pt x="0" y="0"/>
                    </a:lnTo>
                    <a:lnTo>
                      <a:pt x="2" y="2"/>
                    </a:lnTo>
                    <a:lnTo>
                      <a:pt x="2" y="2"/>
                    </a:lnTo>
                    <a:lnTo>
                      <a:pt x="18" y="34"/>
                    </a:lnTo>
                    <a:lnTo>
                      <a:pt x="30" y="52"/>
                    </a:lnTo>
                    <a:lnTo>
                      <a:pt x="36" y="60"/>
                    </a:lnTo>
                    <a:lnTo>
                      <a:pt x="44" y="62"/>
                    </a:lnTo>
                    <a:lnTo>
                      <a:pt x="44" y="62"/>
                    </a:lnTo>
                    <a:lnTo>
                      <a:pt x="52" y="62"/>
                    </a:lnTo>
                    <a:lnTo>
                      <a:pt x="52" y="62"/>
                    </a:lnTo>
                    <a:lnTo>
                      <a:pt x="44" y="62"/>
                    </a:lnTo>
                    <a:lnTo>
                      <a:pt x="44" y="62"/>
                    </a:lnTo>
                    <a:lnTo>
                      <a:pt x="36" y="60"/>
                    </a:lnTo>
                    <a:lnTo>
                      <a:pt x="30" y="52"/>
                    </a:lnTo>
                    <a:lnTo>
                      <a:pt x="18" y="34"/>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4" name="Google Shape;3564;p76"/>
              <p:cNvSpPr/>
              <p:nvPr/>
            </p:nvSpPr>
            <p:spPr>
              <a:xfrm>
                <a:off x="4768850" y="2384425"/>
                <a:ext cx="854075" cy="965200"/>
              </a:xfrm>
              <a:custGeom>
                <a:avLst/>
                <a:gdLst/>
                <a:ahLst/>
                <a:cxnLst/>
                <a:rect l="l" t="t" r="r" b="b"/>
                <a:pathLst>
                  <a:path w="538" h="608" extrusionOk="0">
                    <a:moveTo>
                      <a:pt x="100" y="0"/>
                    </a:moveTo>
                    <a:lnTo>
                      <a:pt x="100" y="0"/>
                    </a:lnTo>
                    <a:lnTo>
                      <a:pt x="82" y="2"/>
                    </a:lnTo>
                    <a:lnTo>
                      <a:pt x="64" y="8"/>
                    </a:lnTo>
                    <a:lnTo>
                      <a:pt x="64" y="8"/>
                    </a:lnTo>
                    <a:lnTo>
                      <a:pt x="52" y="12"/>
                    </a:lnTo>
                    <a:lnTo>
                      <a:pt x="40" y="22"/>
                    </a:lnTo>
                    <a:lnTo>
                      <a:pt x="26" y="34"/>
                    </a:lnTo>
                    <a:lnTo>
                      <a:pt x="18" y="44"/>
                    </a:lnTo>
                    <a:lnTo>
                      <a:pt x="12" y="54"/>
                    </a:lnTo>
                    <a:lnTo>
                      <a:pt x="8" y="66"/>
                    </a:lnTo>
                    <a:lnTo>
                      <a:pt x="4" y="80"/>
                    </a:lnTo>
                    <a:lnTo>
                      <a:pt x="0" y="96"/>
                    </a:lnTo>
                    <a:lnTo>
                      <a:pt x="0" y="114"/>
                    </a:lnTo>
                    <a:lnTo>
                      <a:pt x="0" y="134"/>
                    </a:lnTo>
                    <a:lnTo>
                      <a:pt x="4" y="158"/>
                    </a:lnTo>
                    <a:lnTo>
                      <a:pt x="4" y="158"/>
                    </a:lnTo>
                    <a:lnTo>
                      <a:pt x="4" y="158"/>
                    </a:lnTo>
                    <a:lnTo>
                      <a:pt x="4" y="158"/>
                    </a:lnTo>
                    <a:lnTo>
                      <a:pt x="2" y="140"/>
                    </a:lnTo>
                    <a:lnTo>
                      <a:pt x="2" y="126"/>
                    </a:lnTo>
                    <a:lnTo>
                      <a:pt x="4" y="98"/>
                    </a:lnTo>
                    <a:lnTo>
                      <a:pt x="10" y="76"/>
                    </a:lnTo>
                    <a:lnTo>
                      <a:pt x="20" y="56"/>
                    </a:lnTo>
                    <a:lnTo>
                      <a:pt x="30" y="40"/>
                    </a:lnTo>
                    <a:lnTo>
                      <a:pt x="40" y="28"/>
                    </a:lnTo>
                    <a:lnTo>
                      <a:pt x="50" y="18"/>
                    </a:lnTo>
                    <a:lnTo>
                      <a:pt x="58" y="12"/>
                    </a:lnTo>
                    <a:lnTo>
                      <a:pt x="58" y="12"/>
                    </a:lnTo>
                    <a:lnTo>
                      <a:pt x="58" y="12"/>
                    </a:lnTo>
                    <a:lnTo>
                      <a:pt x="58" y="12"/>
                    </a:lnTo>
                    <a:lnTo>
                      <a:pt x="54" y="48"/>
                    </a:lnTo>
                    <a:lnTo>
                      <a:pt x="52" y="84"/>
                    </a:lnTo>
                    <a:lnTo>
                      <a:pt x="52" y="120"/>
                    </a:lnTo>
                    <a:lnTo>
                      <a:pt x="52" y="156"/>
                    </a:lnTo>
                    <a:lnTo>
                      <a:pt x="56" y="192"/>
                    </a:lnTo>
                    <a:lnTo>
                      <a:pt x="60" y="228"/>
                    </a:lnTo>
                    <a:lnTo>
                      <a:pt x="66" y="264"/>
                    </a:lnTo>
                    <a:lnTo>
                      <a:pt x="74" y="300"/>
                    </a:lnTo>
                    <a:lnTo>
                      <a:pt x="74" y="300"/>
                    </a:lnTo>
                    <a:lnTo>
                      <a:pt x="90" y="362"/>
                    </a:lnTo>
                    <a:lnTo>
                      <a:pt x="100" y="394"/>
                    </a:lnTo>
                    <a:lnTo>
                      <a:pt x="110" y="426"/>
                    </a:lnTo>
                    <a:lnTo>
                      <a:pt x="110" y="426"/>
                    </a:lnTo>
                    <a:lnTo>
                      <a:pt x="108" y="438"/>
                    </a:lnTo>
                    <a:lnTo>
                      <a:pt x="110" y="450"/>
                    </a:lnTo>
                    <a:lnTo>
                      <a:pt x="112" y="462"/>
                    </a:lnTo>
                    <a:lnTo>
                      <a:pt x="118" y="476"/>
                    </a:lnTo>
                    <a:lnTo>
                      <a:pt x="118" y="476"/>
                    </a:lnTo>
                    <a:lnTo>
                      <a:pt x="136" y="498"/>
                    </a:lnTo>
                    <a:lnTo>
                      <a:pt x="154" y="516"/>
                    </a:lnTo>
                    <a:lnTo>
                      <a:pt x="176" y="532"/>
                    </a:lnTo>
                    <a:lnTo>
                      <a:pt x="200" y="546"/>
                    </a:lnTo>
                    <a:lnTo>
                      <a:pt x="200" y="546"/>
                    </a:lnTo>
                    <a:lnTo>
                      <a:pt x="218" y="556"/>
                    </a:lnTo>
                    <a:lnTo>
                      <a:pt x="236" y="564"/>
                    </a:lnTo>
                    <a:lnTo>
                      <a:pt x="256" y="570"/>
                    </a:lnTo>
                    <a:lnTo>
                      <a:pt x="278" y="574"/>
                    </a:lnTo>
                    <a:lnTo>
                      <a:pt x="318" y="582"/>
                    </a:lnTo>
                    <a:lnTo>
                      <a:pt x="360" y="586"/>
                    </a:lnTo>
                    <a:lnTo>
                      <a:pt x="360" y="586"/>
                    </a:lnTo>
                    <a:lnTo>
                      <a:pt x="392" y="590"/>
                    </a:lnTo>
                    <a:lnTo>
                      <a:pt x="392" y="590"/>
                    </a:lnTo>
                    <a:lnTo>
                      <a:pt x="452" y="598"/>
                    </a:lnTo>
                    <a:lnTo>
                      <a:pt x="512" y="608"/>
                    </a:lnTo>
                    <a:lnTo>
                      <a:pt x="512" y="608"/>
                    </a:lnTo>
                    <a:lnTo>
                      <a:pt x="532" y="520"/>
                    </a:lnTo>
                    <a:lnTo>
                      <a:pt x="532" y="520"/>
                    </a:lnTo>
                    <a:lnTo>
                      <a:pt x="538" y="488"/>
                    </a:lnTo>
                    <a:lnTo>
                      <a:pt x="292" y="436"/>
                    </a:lnTo>
                    <a:lnTo>
                      <a:pt x="292" y="436"/>
                    </a:lnTo>
                    <a:lnTo>
                      <a:pt x="284" y="422"/>
                    </a:lnTo>
                    <a:lnTo>
                      <a:pt x="264" y="386"/>
                    </a:lnTo>
                    <a:lnTo>
                      <a:pt x="244" y="340"/>
                    </a:lnTo>
                    <a:lnTo>
                      <a:pt x="236" y="316"/>
                    </a:lnTo>
                    <a:lnTo>
                      <a:pt x="230" y="292"/>
                    </a:lnTo>
                    <a:lnTo>
                      <a:pt x="230" y="292"/>
                    </a:lnTo>
                    <a:lnTo>
                      <a:pt x="226" y="264"/>
                    </a:lnTo>
                    <a:lnTo>
                      <a:pt x="222" y="224"/>
                    </a:lnTo>
                    <a:lnTo>
                      <a:pt x="214" y="176"/>
                    </a:lnTo>
                    <a:lnTo>
                      <a:pt x="204" y="126"/>
                    </a:lnTo>
                    <a:lnTo>
                      <a:pt x="198" y="102"/>
                    </a:lnTo>
                    <a:lnTo>
                      <a:pt x="188" y="78"/>
                    </a:lnTo>
                    <a:lnTo>
                      <a:pt x="178" y="58"/>
                    </a:lnTo>
                    <a:lnTo>
                      <a:pt x="168" y="38"/>
                    </a:lnTo>
                    <a:lnTo>
                      <a:pt x="154" y="22"/>
                    </a:lnTo>
                    <a:lnTo>
                      <a:pt x="138" y="10"/>
                    </a:lnTo>
                    <a:lnTo>
                      <a:pt x="130" y="6"/>
                    </a:lnTo>
                    <a:lnTo>
                      <a:pt x="120" y="4"/>
                    </a:lnTo>
                    <a:lnTo>
                      <a:pt x="110" y="2"/>
                    </a:lnTo>
                    <a:lnTo>
                      <a:pt x="1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5" name="Google Shape;3565;p76"/>
              <p:cNvSpPr/>
              <p:nvPr/>
            </p:nvSpPr>
            <p:spPr>
              <a:xfrm>
                <a:off x="5654675" y="3362325"/>
                <a:ext cx="69850" cy="22225"/>
              </a:xfrm>
              <a:custGeom>
                <a:avLst/>
                <a:gdLst/>
                <a:ahLst/>
                <a:cxnLst/>
                <a:rect l="l" t="t" r="r" b="b"/>
                <a:pathLst>
                  <a:path w="44" h="14" extrusionOk="0">
                    <a:moveTo>
                      <a:pt x="44" y="0"/>
                    </a:moveTo>
                    <a:lnTo>
                      <a:pt x="10" y="0"/>
                    </a:lnTo>
                    <a:lnTo>
                      <a:pt x="0" y="0"/>
                    </a:lnTo>
                    <a:lnTo>
                      <a:pt x="0" y="0"/>
                    </a:lnTo>
                    <a:lnTo>
                      <a:pt x="0" y="0"/>
                    </a:lnTo>
                    <a:lnTo>
                      <a:pt x="36" y="6"/>
                    </a:lnTo>
                    <a:lnTo>
                      <a:pt x="32" y="12"/>
                    </a:lnTo>
                    <a:lnTo>
                      <a:pt x="32" y="12"/>
                    </a:lnTo>
                    <a:lnTo>
                      <a:pt x="2" y="14"/>
                    </a:lnTo>
                    <a:lnTo>
                      <a:pt x="2" y="14"/>
                    </a:lnTo>
                    <a:lnTo>
                      <a:pt x="2" y="14"/>
                    </a:lnTo>
                    <a:lnTo>
                      <a:pt x="2" y="14"/>
                    </a:lnTo>
                    <a:lnTo>
                      <a:pt x="42" y="14"/>
                    </a:lnTo>
                    <a:lnTo>
                      <a:pt x="44" y="0"/>
                    </a:lnTo>
                    <a:close/>
                  </a:path>
                </a:pathLst>
              </a:custGeom>
              <a:solidFill>
                <a:srgbClr val="2A2A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6" name="Google Shape;3566;p76"/>
              <p:cNvSpPr/>
              <p:nvPr/>
            </p:nvSpPr>
            <p:spPr>
              <a:xfrm>
                <a:off x="5654675" y="3362325"/>
                <a:ext cx="69850" cy="22225"/>
              </a:xfrm>
              <a:custGeom>
                <a:avLst/>
                <a:gdLst/>
                <a:ahLst/>
                <a:cxnLst/>
                <a:rect l="l" t="t" r="r" b="b"/>
                <a:pathLst>
                  <a:path w="44" h="14" extrusionOk="0">
                    <a:moveTo>
                      <a:pt x="44" y="0"/>
                    </a:moveTo>
                    <a:lnTo>
                      <a:pt x="10" y="0"/>
                    </a:lnTo>
                    <a:lnTo>
                      <a:pt x="0" y="0"/>
                    </a:lnTo>
                    <a:lnTo>
                      <a:pt x="0" y="0"/>
                    </a:lnTo>
                    <a:lnTo>
                      <a:pt x="0" y="0"/>
                    </a:lnTo>
                    <a:lnTo>
                      <a:pt x="36" y="6"/>
                    </a:lnTo>
                    <a:lnTo>
                      <a:pt x="32" y="12"/>
                    </a:lnTo>
                    <a:lnTo>
                      <a:pt x="32" y="12"/>
                    </a:lnTo>
                    <a:lnTo>
                      <a:pt x="2" y="14"/>
                    </a:lnTo>
                    <a:lnTo>
                      <a:pt x="2" y="14"/>
                    </a:lnTo>
                    <a:lnTo>
                      <a:pt x="2" y="14"/>
                    </a:lnTo>
                    <a:lnTo>
                      <a:pt x="2" y="14"/>
                    </a:lnTo>
                    <a:lnTo>
                      <a:pt x="42" y="14"/>
                    </a:lnTo>
                    <a:lnTo>
                      <a:pt x="4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7" name="Google Shape;3567;p76"/>
              <p:cNvSpPr/>
              <p:nvPr/>
            </p:nvSpPr>
            <p:spPr>
              <a:xfrm>
                <a:off x="4775200" y="2635250"/>
                <a:ext cx="222250" cy="742950"/>
              </a:xfrm>
              <a:custGeom>
                <a:avLst/>
                <a:gdLst/>
                <a:ahLst/>
                <a:cxnLst/>
                <a:rect l="l" t="t" r="r" b="b"/>
                <a:pathLst>
                  <a:path w="140" h="468" extrusionOk="0">
                    <a:moveTo>
                      <a:pt x="140" y="468"/>
                    </a:moveTo>
                    <a:lnTo>
                      <a:pt x="140" y="468"/>
                    </a:lnTo>
                    <a:lnTo>
                      <a:pt x="140" y="468"/>
                    </a:lnTo>
                    <a:lnTo>
                      <a:pt x="140" y="468"/>
                    </a:lnTo>
                    <a:lnTo>
                      <a:pt x="140" y="468"/>
                    </a:lnTo>
                    <a:close/>
                    <a:moveTo>
                      <a:pt x="0" y="0"/>
                    </a:moveTo>
                    <a:lnTo>
                      <a:pt x="0" y="0"/>
                    </a:lnTo>
                    <a:lnTo>
                      <a:pt x="14" y="90"/>
                    </a:lnTo>
                    <a:lnTo>
                      <a:pt x="36" y="208"/>
                    </a:lnTo>
                    <a:lnTo>
                      <a:pt x="48" y="268"/>
                    </a:lnTo>
                    <a:lnTo>
                      <a:pt x="62" y="324"/>
                    </a:lnTo>
                    <a:lnTo>
                      <a:pt x="74" y="372"/>
                    </a:lnTo>
                    <a:lnTo>
                      <a:pt x="82" y="392"/>
                    </a:lnTo>
                    <a:lnTo>
                      <a:pt x="88" y="406"/>
                    </a:lnTo>
                    <a:lnTo>
                      <a:pt x="88" y="406"/>
                    </a:lnTo>
                    <a:lnTo>
                      <a:pt x="82" y="392"/>
                    </a:lnTo>
                    <a:lnTo>
                      <a:pt x="76" y="372"/>
                    </a:lnTo>
                    <a:lnTo>
                      <a:pt x="62" y="324"/>
                    </a:lnTo>
                    <a:lnTo>
                      <a:pt x="48" y="268"/>
                    </a:lnTo>
                    <a:lnTo>
                      <a:pt x="36" y="208"/>
                    </a:lnTo>
                    <a:lnTo>
                      <a:pt x="14" y="90"/>
                    </a:lnTo>
                    <a:lnTo>
                      <a:pt x="0" y="0"/>
                    </a:lnTo>
                    <a:close/>
                  </a:path>
                </a:pathLst>
              </a:custGeom>
              <a:solidFill>
                <a:srgbClr val="CE4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8" name="Google Shape;3568;p76"/>
              <p:cNvSpPr/>
              <p:nvPr/>
            </p:nvSpPr>
            <p:spPr>
              <a:xfrm>
                <a:off x="4997450" y="3378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9" name="Google Shape;3569;p76"/>
              <p:cNvSpPr/>
              <p:nvPr/>
            </p:nvSpPr>
            <p:spPr>
              <a:xfrm>
                <a:off x="4775200" y="2635250"/>
                <a:ext cx="139700" cy="644525"/>
              </a:xfrm>
              <a:custGeom>
                <a:avLst/>
                <a:gdLst/>
                <a:ahLst/>
                <a:cxnLst/>
                <a:rect l="l" t="t" r="r" b="b"/>
                <a:pathLst>
                  <a:path w="88" h="406" extrusionOk="0">
                    <a:moveTo>
                      <a:pt x="0" y="0"/>
                    </a:moveTo>
                    <a:lnTo>
                      <a:pt x="0" y="0"/>
                    </a:lnTo>
                    <a:lnTo>
                      <a:pt x="14" y="90"/>
                    </a:lnTo>
                    <a:lnTo>
                      <a:pt x="36" y="208"/>
                    </a:lnTo>
                    <a:lnTo>
                      <a:pt x="48" y="268"/>
                    </a:lnTo>
                    <a:lnTo>
                      <a:pt x="62" y="324"/>
                    </a:lnTo>
                    <a:lnTo>
                      <a:pt x="74" y="372"/>
                    </a:lnTo>
                    <a:lnTo>
                      <a:pt x="82" y="392"/>
                    </a:lnTo>
                    <a:lnTo>
                      <a:pt x="88" y="406"/>
                    </a:lnTo>
                    <a:lnTo>
                      <a:pt x="88" y="406"/>
                    </a:lnTo>
                    <a:lnTo>
                      <a:pt x="82" y="392"/>
                    </a:lnTo>
                    <a:lnTo>
                      <a:pt x="76" y="372"/>
                    </a:lnTo>
                    <a:lnTo>
                      <a:pt x="62" y="324"/>
                    </a:lnTo>
                    <a:lnTo>
                      <a:pt x="48" y="268"/>
                    </a:lnTo>
                    <a:lnTo>
                      <a:pt x="36" y="208"/>
                    </a:lnTo>
                    <a:lnTo>
                      <a:pt x="14" y="9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0" name="Google Shape;3570;p76"/>
              <p:cNvSpPr/>
              <p:nvPr/>
            </p:nvSpPr>
            <p:spPr>
              <a:xfrm>
                <a:off x="5575300" y="3352800"/>
                <a:ext cx="82550" cy="31750"/>
              </a:xfrm>
              <a:custGeom>
                <a:avLst/>
                <a:gdLst/>
                <a:ahLst/>
                <a:cxnLst/>
                <a:rect l="l" t="t" r="r" b="b"/>
                <a:pathLst>
                  <a:path w="52" h="20" extrusionOk="0">
                    <a:moveTo>
                      <a:pt x="4" y="0"/>
                    </a:moveTo>
                    <a:lnTo>
                      <a:pt x="4" y="0"/>
                    </a:lnTo>
                    <a:lnTo>
                      <a:pt x="0" y="20"/>
                    </a:lnTo>
                    <a:lnTo>
                      <a:pt x="0" y="20"/>
                    </a:lnTo>
                    <a:lnTo>
                      <a:pt x="52" y="20"/>
                    </a:lnTo>
                    <a:lnTo>
                      <a:pt x="52" y="20"/>
                    </a:lnTo>
                    <a:lnTo>
                      <a:pt x="50" y="12"/>
                    </a:lnTo>
                    <a:lnTo>
                      <a:pt x="50" y="6"/>
                    </a:lnTo>
                    <a:lnTo>
                      <a:pt x="50" y="6"/>
                    </a:lnTo>
                    <a:lnTo>
                      <a:pt x="24" y="2"/>
                    </a:lnTo>
                    <a:lnTo>
                      <a:pt x="4" y="0"/>
                    </a:lnTo>
                    <a:close/>
                  </a:path>
                </a:pathLst>
              </a:custGeom>
              <a:solidFill>
                <a:srgbClr val="E2E2E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1" name="Google Shape;3571;p76"/>
              <p:cNvSpPr/>
              <p:nvPr/>
            </p:nvSpPr>
            <p:spPr>
              <a:xfrm>
                <a:off x="5575300" y="3352800"/>
                <a:ext cx="82550" cy="31750"/>
              </a:xfrm>
              <a:custGeom>
                <a:avLst/>
                <a:gdLst/>
                <a:ahLst/>
                <a:cxnLst/>
                <a:rect l="l" t="t" r="r" b="b"/>
                <a:pathLst>
                  <a:path w="52" h="20" extrusionOk="0">
                    <a:moveTo>
                      <a:pt x="4" y="0"/>
                    </a:moveTo>
                    <a:lnTo>
                      <a:pt x="4" y="0"/>
                    </a:lnTo>
                    <a:lnTo>
                      <a:pt x="0" y="20"/>
                    </a:lnTo>
                    <a:lnTo>
                      <a:pt x="0" y="20"/>
                    </a:lnTo>
                    <a:lnTo>
                      <a:pt x="52" y="20"/>
                    </a:lnTo>
                    <a:lnTo>
                      <a:pt x="52" y="20"/>
                    </a:lnTo>
                    <a:lnTo>
                      <a:pt x="50" y="12"/>
                    </a:lnTo>
                    <a:lnTo>
                      <a:pt x="50" y="6"/>
                    </a:lnTo>
                    <a:lnTo>
                      <a:pt x="50" y="6"/>
                    </a:lnTo>
                    <a:lnTo>
                      <a:pt x="24" y="2"/>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2" name="Google Shape;3572;p76"/>
              <p:cNvSpPr/>
              <p:nvPr/>
            </p:nvSpPr>
            <p:spPr>
              <a:xfrm>
                <a:off x="5581650" y="3349625"/>
                <a:ext cx="31750" cy="6350"/>
              </a:xfrm>
              <a:custGeom>
                <a:avLst/>
                <a:gdLst/>
                <a:ahLst/>
                <a:cxnLst/>
                <a:rect l="l" t="t" r="r" b="b"/>
                <a:pathLst>
                  <a:path w="20" h="4" extrusionOk="0">
                    <a:moveTo>
                      <a:pt x="0" y="0"/>
                    </a:moveTo>
                    <a:lnTo>
                      <a:pt x="0" y="0"/>
                    </a:lnTo>
                    <a:lnTo>
                      <a:pt x="0" y="2"/>
                    </a:lnTo>
                    <a:lnTo>
                      <a:pt x="20" y="4"/>
                    </a:lnTo>
                    <a:lnTo>
                      <a:pt x="20" y="4"/>
                    </a:lnTo>
                    <a:lnTo>
                      <a:pt x="0" y="0"/>
                    </a:lnTo>
                    <a:close/>
                  </a:path>
                </a:pathLst>
              </a:custGeom>
              <a:solidFill>
                <a:srgbClr val="6E513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3" name="Google Shape;3573;p76"/>
              <p:cNvSpPr/>
              <p:nvPr/>
            </p:nvSpPr>
            <p:spPr>
              <a:xfrm>
                <a:off x="5581650" y="3349625"/>
                <a:ext cx="31750" cy="6350"/>
              </a:xfrm>
              <a:custGeom>
                <a:avLst/>
                <a:gdLst/>
                <a:ahLst/>
                <a:cxnLst/>
                <a:rect l="l" t="t" r="r" b="b"/>
                <a:pathLst>
                  <a:path w="20" h="4" extrusionOk="0">
                    <a:moveTo>
                      <a:pt x="0" y="0"/>
                    </a:moveTo>
                    <a:lnTo>
                      <a:pt x="0" y="0"/>
                    </a:lnTo>
                    <a:lnTo>
                      <a:pt x="0" y="2"/>
                    </a:lnTo>
                    <a:lnTo>
                      <a:pt x="20" y="4"/>
                    </a:lnTo>
                    <a:lnTo>
                      <a:pt x="20"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4" name="Google Shape;3574;p76"/>
              <p:cNvSpPr/>
              <p:nvPr/>
            </p:nvSpPr>
            <p:spPr>
              <a:xfrm>
                <a:off x="4772025" y="2403475"/>
                <a:ext cx="809625" cy="981075"/>
              </a:xfrm>
              <a:custGeom>
                <a:avLst/>
                <a:gdLst/>
                <a:ahLst/>
                <a:cxnLst/>
                <a:rect l="l" t="t" r="r" b="b"/>
                <a:pathLst>
                  <a:path w="510" h="618" extrusionOk="0">
                    <a:moveTo>
                      <a:pt x="56" y="0"/>
                    </a:moveTo>
                    <a:lnTo>
                      <a:pt x="56" y="0"/>
                    </a:lnTo>
                    <a:lnTo>
                      <a:pt x="48" y="6"/>
                    </a:lnTo>
                    <a:lnTo>
                      <a:pt x="38" y="16"/>
                    </a:lnTo>
                    <a:lnTo>
                      <a:pt x="28" y="28"/>
                    </a:lnTo>
                    <a:lnTo>
                      <a:pt x="18" y="44"/>
                    </a:lnTo>
                    <a:lnTo>
                      <a:pt x="8" y="64"/>
                    </a:lnTo>
                    <a:lnTo>
                      <a:pt x="2" y="86"/>
                    </a:lnTo>
                    <a:lnTo>
                      <a:pt x="0" y="114"/>
                    </a:lnTo>
                    <a:lnTo>
                      <a:pt x="0" y="128"/>
                    </a:lnTo>
                    <a:lnTo>
                      <a:pt x="2" y="146"/>
                    </a:lnTo>
                    <a:lnTo>
                      <a:pt x="2" y="146"/>
                    </a:lnTo>
                    <a:lnTo>
                      <a:pt x="2" y="146"/>
                    </a:lnTo>
                    <a:lnTo>
                      <a:pt x="16" y="236"/>
                    </a:lnTo>
                    <a:lnTo>
                      <a:pt x="38" y="354"/>
                    </a:lnTo>
                    <a:lnTo>
                      <a:pt x="50" y="414"/>
                    </a:lnTo>
                    <a:lnTo>
                      <a:pt x="64" y="470"/>
                    </a:lnTo>
                    <a:lnTo>
                      <a:pt x="78" y="518"/>
                    </a:lnTo>
                    <a:lnTo>
                      <a:pt x="84" y="538"/>
                    </a:lnTo>
                    <a:lnTo>
                      <a:pt x="90" y="552"/>
                    </a:lnTo>
                    <a:lnTo>
                      <a:pt x="90" y="552"/>
                    </a:lnTo>
                    <a:lnTo>
                      <a:pt x="92" y="554"/>
                    </a:lnTo>
                    <a:lnTo>
                      <a:pt x="92" y="554"/>
                    </a:lnTo>
                    <a:lnTo>
                      <a:pt x="108" y="586"/>
                    </a:lnTo>
                    <a:lnTo>
                      <a:pt x="120" y="604"/>
                    </a:lnTo>
                    <a:lnTo>
                      <a:pt x="126" y="612"/>
                    </a:lnTo>
                    <a:lnTo>
                      <a:pt x="134" y="614"/>
                    </a:lnTo>
                    <a:lnTo>
                      <a:pt x="134" y="614"/>
                    </a:lnTo>
                    <a:lnTo>
                      <a:pt x="142" y="614"/>
                    </a:lnTo>
                    <a:lnTo>
                      <a:pt x="142" y="614"/>
                    </a:lnTo>
                    <a:lnTo>
                      <a:pt x="142" y="614"/>
                    </a:lnTo>
                    <a:lnTo>
                      <a:pt x="142" y="614"/>
                    </a:lnTo>
                    <a:lnTo>
                      <a:pt x="142" y="614"/>
                    </a:lnTo>
                    <a:lnTo>
                      <a:pt x="142" y="614"/>
                    </a:lnTo>
                    <a:lnTo>
                      <a:pt x="142" y="614"/>
                    </a:lnTo>
                    <a:lnTo>
                      <a:pt x="220" y="616"/>
                    </a:lnTo>
                    <a:lnTo>
                      <a:pt x="220" y="616"/>
                    </a:lnTo>
                    <a:lnTo>
                      <a:pt x="304" y="618"/>
                    </a:lnTo>
                    <a:lnTo>
                      <a:pt x="422" y="618"/>
                    </a:lnTo>
                    <a:lnTo>
                      <a:pt x="422" y="618"/>
                    </a:lnTo>
                    <a:lnTo>
                      <a:pt x="506" y="618"/>
                    </a:lnTo>
                    <a:lnTo>
                      <a:pt x="506" y="618"/>
                    </a:lnTo>
                    <a:lnTo>
                      <a:pt x="510" y="598"/>
                    </a:lnTo>
                    <a:lnTo>
                      <a:pt x="510" y="598"/>
                    </a:lnTo>
                    <a:lnTo>
                      <a:pt x="510" y="596"/>
                    </a:lnTo>
                    <a:lnTo>
                      <a:pt x="510" y="596"/>
                    </a:lnTo>
                    <a:lnTo>
                      <a:pt x="450" y="586"/>
                    </a:lnTo>
                    <a:lnTo>
                      <a:pt x="390" y="578"/>
                    </a:lnTo>
                    <a:lnTo>
                      <a:pt x="390" y="578"/>
                    </a:lnTo>
                    <a:lnTo>
                      <a:pt x="358" y="574"/>
                    </a:lnTo>
                    <a:lnTo>
                      <a:pt x="358" y="574"/>
                    </a:lnTo>
                    <a:lnTo>
                      <a:pt x="316" y="570"/>
                    </a:lnTo>
                    <a:lnTo>
                      <a:pt x="276" y="562"/>
                    </a:lnTo>
                    <a:lnTo>
                      <a:pt x="254" y="558"/>
                    </a:lnTo>
                    <a:lnTo>
                      <a:pt x="234" y="552"/>
                    </a:lnTo>
                    <a:lnTo>
                      <a:pt x="216" y="544"/>
                    </a:lnTo>
                    <a:lnTo>
                      <a:pt x="198" y="534"/>
                    </a:lnTo>
                    <a:lnTo>
                      <a:pt x="198" y="534"/>
                    </a:lnTo>
                    <a:lnTo>
                      <a:pt x="174" y="520"/>
                    </a:lnTo>
                    <a:lnTo>
                      <a:pt x="152" y="504"/>
                    </a:lnTo>
                    <a:lnTo>
                      <a:pt x="134" y="486"/>
                    </a:lnTo>
                    <a:lnTo>
                      <a:pt x="116" y="464"/>
                    </a:lnTo>
                    <a:lnTo>
                      <a:pt x="116" y="464"/>
                    </a:lnTo>
                    <a:lnTo>
                      <a:pt x="110" y="450"/>
                    </a:lnTo>
                    <a:lnTo>
                      <a:pt x="108" y="438"/>
                    </a:lnTo>
                    <a:lnTo>
                      <a:pt x="106" y="426"/>
                    </a:lnTo>
                    <a:lnTo>
                      <a:pt x="108" y="414"/>
                    </a:lnTo>
                    <a:lnTo>
                      <a:pt x="108" y="414"/>
                    </a:lnTo>
                    <a:lnTo>
                      <a:pt x="98" y="382"/>
                    </a:lnTo>
                    <a:lnTo>
                      <a:pt x="88" y="350"/>
                    </a:lnTo>
                    <a:lnTo>
                      <a:pt x="72" y="288"/>
                    </a:lnTo>
                    <a:lnTo>
                      <a:pt x="72" y="288"/>
                    </a:lnTo>
                    <a:lnTo>
                      <a:pt x="64" y="252"/>
                    </a:lnTo>
                    <a:lnTo>
                      <a:pt x="58" y="216"/>
                    </a:lnTo>
                    <a:lnTo>
                      <a:pt x="54" y="180"/>
                    </a:lnTo>
                    <a:lnTo>
                      <a:pt x="50" y="144"/>
                    </a:lnTo>
                    <a:lnTo>
                      <a:pt x="50" y="108"/>
                    </a:lnTo>
                    <a:lnTo>
                      <a:pt x="50" y="72"/>
                    </a:lnTo>
                    <a:lnTo>
                      <a:pt x="52" y="36"/>
                    </a:lnTo>
                    <a:lnTo>
                      <a:pt x="56" y="0"/>
                    </a:lnTo>
                    <a:close/>
                  </a:path>
                </a:pathLst>
              </a:custGeom>
              <a:solidFill>
                <a:srgbClr val="C2495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5" name="Google Shape;3575;p76"/>
              <p:cNvSpPr/>
              <p:nvPr/>
            </p:nvSpPr>
            <p:spPr>
              <a:xfrm>
                <a:off x="4772025" y="2403475"/>
                <a:ext cx="809625" cy="981075"/>
              </a:xfrm>
              <a:custGeom>
                <a:avLst/>
                <a:gdLst/>
                <a:ahLst/>
                <a:cxnLst/>
                <a:rect l="l" t="t" r="r" b="b"/>
                <a:pathLst>
                  <a:path w="510" h="618" extrusionOk="0">
                    <a:moveTo>
                      <a:pt x="56" y="0"/>
                    </a:moveTo>
                    <a:lnTo>
                      <a:pt x="56" y="0"/>
                    </a:lnTo>
                    <a:lnTo>
                      <a:pt x="48" y="6"/>
                    </a:lnTo>
                    <a:lnTo>
                      <a:pt x="38" y="16"/>
                    </a:lnTo>
                    <a:lnTo>
                      <a:pt x="28" y="28"/>
                    </a:lnTo>
                    <a:lnTo>
                      <a:pt x="18" y="44"/>
                    </a:lnTo>
                    <a:lnTo>
                      <a:pt x="8" y="64"/>
                    </a:lnTo>
                    <a:lnTo>
                      <a:pt x="2" y="86"/>
                    </a:lnTo>
                    <a:lnTo>
                      <a:pt x="0" y="114"/>
                    </a:lnTo>
                    <a:lnTo>
                      <a:pt x="0" y="128"/>
                    </a:lnTo>
                    <a:lnTo>
                      <a:pt x="2" y="146"/>
                    </a:lnTo>
                    <a:lnTo>
                      <a:pt x="2" y="146"/>
                    </a:lnTo>
                    <a:lnTo>
                      <a:pt x="2" y="146"/>
                    </a:lnTo>
                    <a:lnTo>
                      <a:pt x="16" y="236"/>
                    </a:lnTo>
                    <a:lnTo>
                      <a:pt x="38" y="354"/>
                    </a:lnTo>
                    <a:lnTo>
                      <a:pt x="50" y="414"/>
                    </a:lnTo>
                    <a:lnTo>
                      <a:pt x="64" y="470"/>
                    </a:lnTo>
                    <a:lnTo>
                      <a:pt x="78" y="518"/>
                    </a:lnTo>
                    <a:lnTo>
                      <a:pt x="84" y="538"/>
                    </a:lnTo>
                    <a:lnTo>
                      <a:pt x="90" y="552"/>
                    </a:lnTo>
                    <a:lnTo>
                      <a:pt x="90" y="552"/>
                    </a:lnTo>
                    <a:lnTo>
                      <a:pt x="92" y="554"/>
                    </a:lnTo>
                    <a:lnTo>
                      <a:pt x="92" y="554"/>
                    </a:lnTo>
                    <a:lnTo>
                      <a:pt x="108" y="586"/>
                    </a:lnTo>
                    <a:lnTo>
                      <a:pt x="120" y="604"/>
                    </a:lnTo>
                    <a:lnTo>
                      <a:pt x="126" y="612"/>
                    </a:lnTo>
                    <a:lnTo>
                      <a:pt x="134" y="614"/>
                    </a:lnTo>
                    <a:lnTo>
                      <a:pt x="134" y="614"/>
                    </a:lnTo>
                    <a:lnTo>
                      <a:pt x="142" y="614"/>
                    </a:lnTo>
                    <a:lnTo>
                      <a:pt x="142" y="614"/>
                    </a:lnTo>
                    <a:lnTo>
                      <a:pt x="142" y="614"/>
                    </a:lnTo>
                    <a:lnTo>
                      <a:pt x="142" y="614"/>
                    </a:lnTo>
                    <a:lnTo>
                      <a:pt x="142" y="614"/>
                    </a:lnTo>
                    <a:lnTo>
                      <a:pt x="142" y="614"/>
                    </a:lnTo>
                    <a:lnTo>
                      <a:pt x="142" y="614"/>
                    </a:lnTo>
                    <a:lnTo>
                      <a:pt x="220" y="616"/>
                    </a:lnTo>
                    <a:lnTo>
                      <a:pt x="220" y="616"/>
                    </a:lnTo>
                    <a:lnTo>
                      <a:pt x="304" y="618"/>
                    </a:lnTo>
                    <a:lnTo>
                      <a:pt x="422" y="618"/>
                    </a:lnTo>
                    <a:lnTo>
                      <a:pt x="422" y="618"/>
                    </a:lnTo>
                    <a:lnTo>
                      <a:pt x="506" y="618"/>
                    </a:lnTo>
                    <a:lnTo>
                      <a:pt x="506" y="618"/>
                    </a:lnTo>
                    <a:lnTo>
                      <a:pt x="510" y="598"/>
                    </a:lnTo>
                    <a:lnTo>
                      <a:pt x="510" y="598"/>
                    </a:lnTo>
                    <a:lnTo>
                      <a:pt x="510" y="596"/>
                    </a:lnTo>
                    <a:lnTo>
                      <a:pt x="510" y="596"/>
                    </a:lnTo>
                    <a:lnTo>
                      <a:pt x="450" y="586"/>
                    </a:lnTo>
                    <a:lnTo>
                      <a:pt x="390" y="578"/>
                    </a:lnTo>
                    <a:lnTo>
                      <a:pt x="390" y="578"/>
                    </a:lnTo>
                    <a:lnTo>
                      <a:pt x="358" y="574"/>
                    </a:lnTo>
                    <a:lnTo>
                      <a:pt x="358" y="574"/>
                    </a:lnTo>
                    <a:lnTo>
                      <a:pt x="316" y="570"/>
                    </a:lnTo>
                    <a:lnTo>
                      <a:pt x="276" y="562"/>
                    </a:lnTo>
                    <a:lnTo>
                      <a:pt x="254" y="558"/>
                    </a:lnTo>
                    <a:lnTo>
                      <a:pt x="234" y="552"/>
                    </a:lnTo>
                    <a:lnTo>
                      <a:pt x="216" y="544"/>
                    </a:lnTo>
                    <a:lnTo>
                      <a:pt x="198" y="534"/>
                    </a:lnTo>
                    <a:lnTo>
                      <a:pt x="198" y="534"/>
                    </a:lnTo>
                    <a:lnTo>
                      <a:pt x="174" y="520"/>
                    </a:lnTo>
                    <a:lnTo>
                      <a:pt x="152" y="504"/>
                    </a:lnTo>
                    <a:lnTo>
                      <a:pt x="134" y="486"/>
                    </a:lnTo>
                    <a:lnTo>
                      <a:pt x="116" y="464"/>
                    </a:lnTo>
                    <a:lnTo>
                      <a:pt x="116" y="464"/>
                    </a:lnTo>
                    <a:lnTo>
                      <a:pt x="110" y="450"/>
                    </a:lnTo>
                    <a:lnTo>
                      <a:pt x="108" y="438"/>
                    </a:lnTo>
                    <a:lnTo>
                      <a:pt x="106" y="426"/>
                    </a:lnTo>
                    <a:lnTo>
                      <a:pt x="108" y="414"/>
                    </a:lnTo>
                    <a:lnTo>
                      <a:pt x="108" y="414"/>
                    </a:lnTo>
                    <a:lnTo>
                      <a:pt x="98" y="382"/>
                    </a:lnTo>
                    <a:lnTo>
                      <a:pt x="88" y="350"/>
                    </a:lnTo>
                    <a:lnTo>
                      <a:pt x="72" y="288"/>
                    </a:lnTo>
                    <a:lnTo>
                      <a:pt x="72" y="288"/>
                    </a:lnTo>
                    <a:lnTo>
                      <a:pt x="64" y="252"/>
                    </a:lnTo>
                    <a:lnTo>
                      <a:pt x="58" y="216"/>
                    </a:lnTo>
                    <a:lnTo>
                      <a:pt x="54" y="180"/>
                    </a:lnTo>
                    <a:lnTo>
                      <a:pt x="50" y="144"/>
                    </a:lnTo>
                    <a:lnTo>
                      <a:pt x="50" y="108"/>
                    </a:lnTo>
                    <a:lnTo>
                      <a:pt x="50" y="72"/>
                    </a:lnTo>
                    <a:lnTo>
                      <a:pt x="52" y="36"/>
                    </a:lnTo>
                    <a:lnTo>
                      <a:pt x="5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6" name="Google Shape;3576;p76"/>
              <p:cNvSpPr/>
              <p:nvPr/>
            </p:nvSpPr>
            <p:spPr>
              <a:xfrm>
                <a:off x="5654675" y="3362325"/>
                <a:ext cx="57150" cy="22225"/>
              </a:xfrm>
              <a:custGeom>
                <a:avLst/>
                <a:gdLst/>
                <a:ahLst/>
                <a:cxnLst/>
                <a:rect l="l" t="t" r="r" b="b"/>
                <a:pathLst>
                  <a:path w="36" h="14" extrusionOk="0">
                    <a:moveTo>
                      <a:pt x="0" y="0"/>
                    </a:moveTo>
                    <a:lnTo>
                      <a:pt x="0" y="6"/>
                    </a:lnTo>
                    <a:lnTo>
                      <a:pt x="0" y="6"/>
                    </a:lnTo>
                    <a:lnTo>
                      <a:pt x="2" y="14"/>
                    </a:lnTo>
                    <a:lnTo>
                      <a:pt x="2" y="14"/>
                    </a:lnTo>
                    <a:lnTo>
                      <a:pt x="32" y="12"/>
                    </a:lnTo>
                    <a:lnTo>
                      <a:pt x="36" y="6"/>
                    </a:lnTo>
                    <a:lnTo>
                      <a:pt x="36" y="6"/>
                    </a:lnTo>
                    <a:lnTo>
                      <a:pt x="0" y="0"/>
                    </a:lnTo>
                    <a:close/>
                  </a:path>
                </a:pathLst>
              </a:custGeom>
              <a:solidFill>
                <a:srgbClr val="2828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7" name="Google Shape;3577;p76"/>
              <p:cNvSpPr/>
              <p:nvPr/>
            </p:nvSpPr>
            <p:spPr>
              <a:xfrm>
                <a:off x="5654675" y="3362325"/>
                <a:ext cx="57150" cy="22225"/>
              </a:xfrm>
              <a:custGeom>
                <a:avLst/>
                <a:gdLst/>
                <a:ahLst/>
                <a:cxnLst/>
                <a:rect l="l" t="t" r="r" b="b"/>
                <a:pathLst>
                  <a:path w="36" h="14" extrusionOk="0">
                    <a:moveTo>
                      <a:pt x="0" y="0"/>
                    </a:moveTo>
                    <a:lnTo>
                      <a:pt x="0" y="6"/>
                    </a:lnTo>
                    <a:lnTo>
                      <a:pt x="0" y="6"/>
                    </a:lnTo>
                    <a:lnTo>
                      <a:pt x="2" y="14"/>
                    </a:lnTo>
                    <a:lnTo>
                      <a:pt x="2" y="14"/>
                    </a:lnTo>
                    <a:lnTo>
                      <a:pt x="32" y="12"/>
                    </a:lnTo>
                    <a:lnTo>
                      <a:pt x="36" y="6"/>
                    </a:lnTo>
                    <a:lnTo>
                      <a:pt x="36" y="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8" name="Google Shape;3578;p76"/>
              <p:cNvSpPr/>
              <p:nvPr/>
            </p:nvSpPr>
            <p:spPr>
              <a:xfrm>
                <a:off x="8423275" y="1743075"/>
                <a:ext cx="92075" cy="187325"/>
              </a:xfrm>
              <a:custGeom>
                <a:avLst/>
                <a:gdLst/>
                <a:ahLst/>
                <a:cxnLst/>
                <a:rect l="l" t="t" r="r" b="b"/>
                <a:pathLst>
                  <a:path w="58" h="118" extrusionOk="0">
                    <a:moveTo>
                      <a:pt x="38" y="0"/>
                    </a:moveTo>
                    <a:lnTo>
                      <a:pt x="6" y="48"/>
                    </a:lnTo>
                    <a:lnTo>
                      <a:pt x="6" y="48"/>
                    </a:lnTo>
                    <a:lnTo>
                      <a:pt x="2" y="56"/>
                    </a:lnTo>
                    <a:lnTo>
                      <a:pt x="0" y="64"/>
                    </a:lnTo>
                    <a:lnTo>
                      <a:pt x="0" y="74"/>
                    </a:lnTo>
                    <a:lnTo>
                      <a:pt x="2" y="82"/>
                    </a:lnTo>
                    <a:lnTo>
                      <a:pt x="6" y="90"/>
                    </a:lnTo>
                    <a:lnTo>
                      <a:pt x="10" y="96"/>
                    </a:lnTo>
                    <a:lnTo>
                      <a:pt x="18" y="102"/>
                    </a:lnTo>
                    <a:lnTo>
                      <a:pt x="26" y="106"/>
                    </a:lnTo>
                    <a:lnTo>
                      <a:pt x="58" y="118"/>
                    </a:lnTo>
                    <a:lnTo>
                      <a:pt x="38" y="0"/>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9" name="Google Shape;3579;p76"/>
              <p:cNvSpPr/>
              <p:nvPr/>
            </p:nvSpPr>
            <p:spPr>
              <a:xfrm>
                <a:off x="4991100" y="3606800"/>
                <a:ext cx="1276350" cy="396875"/>
              </a:xfrm>
              <a:custGeom>
                <a:avLst/>
                <a:gdLst/>
                <a:ahLst/>
                <a:cxnLst/>
                <a:rect l="l" t="t" r="r" b="b"/>
                <a:pathLst>
                  <a:path w="804" h="250" extrusionOk="0">
                    <a:moveTo>
                      <a:pt x="730" y="62"/>
                    </a:moveTo>
                    <a:lnTo>
                      <a:pt x="730" y="62"/>
                    </a:lnTo>
                    <a:lnTo>
                      <a:pt x="680" y="50"/>
                    </a:lnTo>
                    <a:lnTo>
                      <a:pt x="624" y="38"/>
                    </a:lnTo>
                    <a:lnTo>
                      <a:pt x="564" y="26"/>
                    </a:lnTo>
                    <a:lnTo>
                      <a:pt x="504" y="18"/>
                    </a:lnTo>
                    <a:lnTo>
                      <a:pt x="406" y="4"/>
                    </a:lnTo>
                    <a:lnTo>
                      <a:pt x="366" y="0"/>
                    </a:lnTo>
                    <a:lnTo>
                      <a:pt x="8" y="40"/>
                    </a:lnTo>
                    <a:lnTo>
                      <a:pt x="8" y="40"/>
                    </a:lnTo>
                    <a:lnTo>
                      <a:pt x="6" y="48"/>
                    </a:lnTo>
                    <a:lnTo>
                      <a:pt x="2" y="70"/>
                    </a:lnTo>
                    <a:lnTo>
                      <a:pt x="0" y="102"/>
                    </a:lnTo>
                    <a:lnTo>
                      <a:pt x="0" y="118"/>
                    </a:lnTo>
                    <a:lnTo>
                      <a:pt x="2" y="136"/>
                    </a:lnTo>
                    <a:lnTo>
                      <a:pt x="6" y="156"/>
                    </a:lnTo>
                    <a:lnTo>
                      <a:pt x="12" y="174"/>
                    </a:lnTo>
                    <a:lnTo>
                      <a:pt x="22" y="190"/>
                    </a:lnTo>
                    <a:lnTo>
                      <a:pt x="34" y="206"/>
                    </a:lnTo>
                    <a:lnTo>
                      <a:pt x="50" y="220"/>
                    </a:lnTo>
                    <a:lnTo>
                      <a:pt x="72" y="232"/>
                    </a:lnTo>
                    <a:lnTo>
                      <a:pt x="98" y="240"/>
                    </a:lnTo>
                    <a:lnTo>
                      <a:pt x="128" y="246"/>
                    </a:lnTo>
                    <a:lnTo>
                      <a:pt x="128" y="246"/>
                    </a:lnTo>
                    <a:lnTo>
                      <a:pt x="178" y="248"/>
                    </a:lnTo>
                    <a:lnTo>
                      <a:pt x="242" y="250"/>
                    </a:lnTo>
                    <a:lnTo>
                      <a:pt x="380" y="250"/>
                    </a:lnTo>
                    <a:lnTo>
                      <a:pt x="496" y="248"/>
                    </a:lnTo>
                    <a:lnTo>
                      <a:pt x="544" y="246"/>
                    </a:lnTo>
                    <a:lnTo>
                      <a:pt x="544" y="246"/>
                    </a:lnTo>
                    <a:lnTo>
                      <a:pt x="544" y="250"/>
                    </a:lnTo>
                    <a:lnTo>
                      <a:pt x="544" y="250"/>
                    </a:lnTo>
                    <a:lnTo>
                      <a:pt x="572" y="242"/>
                    </a:lnTo>
                    <a:lnTo>
                      <a:pt x="602" y="234"/>
                    </a:lnTo>
                    <a:lnTo>
                      <a:pt x="634" y="230"/>
                    </a:lnTo>
                    <a:lnTo>
                      <a:pt x="664" y="226"/>
                    </a:lnTo>
                    <a:lnTo>
                      <a:pt x="724" y="220"/>
                    </a:lnTo>
                    <a:lnTo>
                      <a:pt x="788" y="220"/>
                    </a:lnTo>
                    <a:lnTo>
                      <a:pt x="788" y="220"/>
                    </a:lnTo>
                    <a:lnTo>
                      <a:pt x="794" y="202"/>
                    </a:lnTo>
                    <a:lnTo>
                      <a:pt x="800" y="182"/>
                    </a:lnTo>
                    <a:lnTo>
                      <a:pt x="804" y="160"/>
                    </a:lnTo>
                    <a:lnTo>
                      <a:pt x="804" y="150"/>
                    </a:lnTo>
                    <a:lnTo>
                      <a:pt x="804" y="138"/>
                    </a:lnTo>
                    <a:lnTo>
                      <a:pt x="802" y="126"/>
                    </a:lnTo>
                    <a:lnTo>
                      <a:pt x="798" y="116"/>
                    </a:lnTo>
                    <a:lnTo>
                      <a:pt x="792" y="106"/>
                    </a:lnTo>
                    <a:lnTo>
                      <a:pt x="784" y="94"/>
                    </a:lnTo>
                    <a:lnTo>
                      <a:pt x="774" y="86"/>
                    </a:lnTo>
                    <a:lnTo>
                      <a:pt x="762" y="76"/>
                    </a:lnTo>
                    <a:lnTo>
                      <a:pt x="746" y="68"/>
                    </a:lnTo>
                    <a:lnTo>
                      <a:pt x="730" y="62"/>
                    </a:lnTo>
                    <a:lnTo>
                      <a:pt x="730" y="62"/>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0" name="Google Shape;3580;p76"/>
              <p:cNvSpPr/>
              <p:nvPr/>
            </p:nvSpPr>
            <p:spPr>
              <a:xfrm>
                <a:off x="5772150" y="3822700"/>
                <a:ext cx="498475" cy="1444625"/>
              </a:xfrm>
              <a:custGeom>
                <a:avLst/>
                <a:gdLst/>
                <a:ahLst/>
                <a:cxnLst/>
                <a:rect l="l" t="t" r="r" b="b"/>
                <a:pathLst>
                  <a:path w="314" h="910" extrusionOk="0">
                    <a:moveTo>
                      <a:pt x="314" y="20"/>
                    </a:moveTo>
                    <a:lnTo>
                      <a:pt x="314" y="20"/>
                    </a:lnTo>
                    <a:lnTo>
                      <a:pt x="300" y="10"/>
                    </a:lnTo>
                    <a:lnTo>
                      <a:pt x="284" y="4"/>
                    </a:lnTo>
                    <a:lnTo>
                      <a:pt x="266" y="0"/>
                    </a:lnTo>
                    <a:lnTo>
                      <a:pt x="248" y="0"/>
                    </a:lnTo>
                    <a:lnTo>
                      <a:pt x="228" y="2"/>
                    </a:lnTo>
                    <a:lnTo>
                      <a:pt x="210" y="6"/>
                    </a:lnTo>
                    <a:lnTo>
                      <a:pt x="190" y="14"/>
                    </a:lnTo>
                    <a:lnTo>
                      <a:pt x="172" y="22"/>
                    </a:lnTo>
                    <a:lnTo>
                      <a:pt x="154" y="34"/>
                    </a:lnTo>
                    <a:lnTo>
                      <a:pt x="136" y="46"/>
                    </a:lnTo>
                    <a:lnTo>
                      <a:pt x="120" y="58"/>
                    </a:lnTo>
                    <a:lnTo>
                      <a:pt x="106" y="72"/>
                    </a:lnTo>
                    <a:lnTo>
                      <a:pt x="94" y="86"/>
                    </a:lnTo>
                    <a:lnTo>
                      <a:pt x="82" y="102"/>
                    </a:lnTo>
                    <a:lnTo>
                      <a:pt x="74" y="116"/>
                    </a:lnTo>
                    <a:lnTo>
                      <a:pt x="68" y="130"/>
                    </a:lnTo>
                    <a:lnTo>
                      <a:pt x="68" y="130"/>
                    </a:lnTo>
                    <a:lnTo>
                      <a:pt x="42" y="226"/>
                    </a:lnTo>
                    <a:lnTo>
                      <a:pt x="32" y="268"/>
                    </a:lnTo>
                    <a:lnTo>
                      <a:pt x="24" y="304"/>
                    </a:lnTo>
                    <a:lnTo>
                      <a:pt x="16" y="340"/>
                    </a:lnTo>
                    <a:lnTo>
                      <a:pt x="12" y="374"/>
                    </a:lnTo>
                    <a:lnTo>
                      <a:pt x="10" y="408"/>
                    </a:lnTo>
                    <a:lnTo>
                      <a:pt x="8" y="444"/>
                    </a:lnTo>
                    <a:lnTo>
                      <a:pt x="6" y="522"/>
                    </a:lnTo>
                    <a:lnTo>
                      <a:pt x="6" y="620"/>
                    </a:lnTo>
                    <a:lnTo>
                      <a:pt x="4" y="744"/>
                    </a:lnTo>
                    <a:lnTo>
                      <a:pt x="0" y="906"/>
                    </a:lnTo>
                    <a:lnTo>
                      <a:pt x="122" y="910"/>
                    </a:lnTo>
                    <a:lnTo>
                      <a:pt x="122" y="910"/>
                    </a:lnTo>
                    <a:lnTo>
                      <a:pt x="212" y="506"/>
                    </a:lnTo>
                    <a:lnTo>
                      <a:pt x="276" y="216"/>
                    </a:lnTo>
                    <a:lnTo>
                      <a:pt x="300" y="112"/>
                    </a:lnTo>
                    <a:lnTo>
                      <a:pt x="314" y="58"/>
                    </a:lnTo>
                    <a:lnTo>
                      <a:pt x="314" y="58"/>
                    </a:lnTo>
                    <a:lnTo>
                      <a:pt x="314" y="40"/>
                    </a:lnTo>
                    <a:lnTo>
                      <a:pt x="314" y="20"/>
                    </a:lnTo>
                    <a:lnTo>
                      <a:pt x="314" y="2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1" name="Google Shape;3581;p76"/>
              <p:cNvSpPr/>
              <p:nvPr/>
            </p:nvSpPr>
            <p:spPr>
              <a:xfrm>
                <a:off x="1971675" y="2482850"/>
                <a:ext cx="682625" cy="1266825"/>
              </a:xfrm>
              <a:custGeom>
                <a:avLst/>
                <a:gdLst/>
                <a:ahLst/>
                <a:cxnLst/>
                <a:rect l="l" t="t" r="r" b="b"/>
                <a:pathLst>
                  <a:path w="430" h="798" extrusionOk="0">
                    <a:moveTo>
                      <a:pt x="214" y="0"/>
                    </a:moveTo>
                    <a:lnTo>
                      <a:pt x="214" y="0"/>
                    </a:lnTo>
                    <a:lnTo>
                      <a:pt x="202" y="8"/>
                    </a:lnTo>
                    <a:lnTo>
                      <a:pt x="174" y="34"/>
                    </a:lnTo>
                    <a:lnTo>
                      <a:pt x="156" y="52"/>
                    </a:lnTo>
                    <a:lnTo>
                      <a:pt x="136" y="74"/>
                    </a:lnTo>
                    <a:lnTo>
                      <a:pt x="114" y="100"/>
                    </a:lnTo>
                    <a:lnTo>
                      <a:pt x="92" y="130"/>
                    </a:lnTo>
                    <a:lnTo>
                      <a:pt x="70" y="162"/>
                    </a:lnTo>
                    <a:lnTo>
                      <a:pt x="50" y="196"/>
                    </a:lnTo>
                    <a:lnTo>
                      <a:pt x="34" y="234"/>
                    </a:lnTo>
                    <a:lnTo>
                      <a:pt x="18" y="274"/>
                    </a:lnTo>
                    <a:lnTo>
                      <a:pt x="8" y="316"/>
                    </a:lnTo>
                    <a:lnTo>
                      <a:pt x="4" y="338"/>
                    </a:lnTo>
                    <a:lnTo>
                      <a:pt x="0" y="360"/>
                    </a:lnTo>
                    <a:lnTo>
                      <a:pt x="0" y="382"/>
                    </a:lnTo>
                    <a:lnTo>
                      <a:pt x="0" y="406"/>
                    </a:lnTo>
                    <a:lnTo>
                      <a:pt x="2" y="430"/>
                    </a:lnTo>
                    <a:lnTo>
                      <a:pt x="6" y="454"/>
                    </a:lnTo>
                    <a:lnTo>
                      <a:pt x="6" y="454"/>
                    </a:lnTo>
                    <a:lnTo>
                      <a:pt x="42" y="668"/>
                    </a:lnTo>
                    <a:lnTo>
                      <a:pt x="56" y="768"/>
                    </a:lnTo>
                    <a:lnTo>
                      <a:pt x="58" y="788"/>
                    </a:lnTo>
                    <a:lnTo>
                      <a:pt x="58" y="796"/>
                    </a:lnTo>
                    <a:lnTo>
                      <a:pt x="56" y="798"/>
                    </a:lnTo>
                    <a:lnTo>
                      <a:pt x="56" y="796"/>
                    </a:lnTo>
                    <a:lnTo>
                      <a:pt x="430" y="750"/>
                    </a:lnTo>
                    <a:lnTo>
                      <a:pt x="422" y="610"/>
                    </a:lnTo>
                    <a:lnTo>
                      <a:pt x="422" y="610"/>
                    </a:lnTo>
                    <a:lnTo>
                      <a:pt x="408" y="538"/>
                    </a:lnTo>
                    <a:lnTo>
                      <a:pt x="396" y="464"/>
                    </a:lnTo>
                    <a:lnTo>
                      <a:pt x="386" y="392"/>
                    </a:lnTo>
                    <a:lnTo>
                      <a:pt x="382" y="318"/>
                    </a:lnTo>
                    <a:lnTo>
                      <a:pt x="382" y="318"/>
                    </a:lnTo>
                    <a:lnTo>
                      <a:pt x="376" y="232"/>
                    </a:lnTo>
                    <a:lnTo>
                      <a:pt x="372" y="192"/>
                    </a:lnTo>
                    <a:lnTo>
                      <a:pt x="368" y="152"/>
                    </a:lnTo>
                    <a:lnTo>
                      <a:pt x="362" y="118"/>
                    </a:lnTo>
                    <a:lnTo>
                      <a:pt x="354" y="92"/>
                    </a:lnTo>
                    <a:lnTo>
                      <a:pt x="350" y="80"/>
                    </a:lnTo>
                    <a:lnTo>
                      <a:pt x="346" y="72"/>
                    </a:lnTo>
                    <a:lnTo>
                      <a:pt x="342" y="66"/>
                    </a:lnTo>
                    <a:lnTo>
                      <a:pt x="336" y="64"/>
                    </a:lnTo>
                    <a:lnTo>
                      <a:pt x="336" y="64"/>
                    </a:lnTo>
                    <a:lnTo>
                      <a:pt x="320" y="60"/>
                    </a:lnTo>
                    <a:lnTo>
                      <a:pt x="304" y="56"/>
                    </a:lnTo>
                    <a:lnTo>
                      <a:pt x="290" y="54"/>
                    </a:lnTo>
                    <a:lnTo>
                      <a:pt x="276" y="50"/>
                    </a:lnTo>
                    <a:lnTo>
                      <a:pt x="262" y="44"/>
                    </a:lnTo>
                    <a:lnTo>
                      <a:pt x="246" y="34"/>
                    </a:lnTo>
                    <a:lnTo>
                      <a:pt x="230" y="20"/>
                    </a:lnTo>
                    <a:lnTo>
                      <a:pt x="214" y="0"/>
                    </a:lnTo>
                    <a:lnTo>
                      <a:pt x="214" y="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2" name="Google Shape;3582;p76"/>
              <p:cNvSpPr/>
              <p:nvPr/>
            </p:nvSpPr>
            <p:spPr>
              <a:xfrm>
                <a:off x="1733550" y="2825750"/>
                <a:ext cx="1508125" cy="1577975"/>
              </a:xfrm>
              <a:custGeom>
                <a:avLst/>
                <a:gdLst/>
                <a:ahLst/>
                <a:cxnLst/>
                <a:rect l="l" t="t" r="r" b="b"/>
                <a:pathLst>
                  <a:path w="950" h="994" extrusionOk="0">
                    <a:moveTo>
                      <a:pt x="880" y="792"/>
                    </a:moveTo>
                    <a:lnTo>
                      <a:pt x="256" y="784"/>
                    </a:lnTo>
                    <a:lnTo>
                      <a:pt x="70" y="26"/>
                    </a:lnTo>
                    <a:lnTo>
                      <a:pt x="70" y="26"/>
                    </a:lnTo>
                    <a:lnTo>
                      <a:pt x="68" y="20"/>
                    </a:lnTo>
                    <a:lnTo>
                      <a:pt x="64" y="16"/>
                    </a:lnTo>
                    <a:lnTo>
                      <a:pt x="54" y="6"/>
                    </a:lnTo>
                    <a:lnTo>
                      <a:pt x="44" y="2"/>
                    </a:lnTo>
                    <a:lnTo>
                      <a:pt x="38" y="0"/>
                    </a:lnTo>
                    <a:lnTo>
                      <a:pt x="30" y="0"/>
                    </a:lnTo>
                    <a:lnTo>
                      <a:pt x="30" y="0"/>
                    </a:lnTo>
                    <a:lnTo>
                      <a:pt x="24" y="2"/>
                    </a:lnTo>
                    <a:lnTo>
                      <a:pt x="18" y="6"/>
                    </a:lnTo>
                    <a:lnTo>
                      <a:pt x="12" y="10"/>
                    </a:lnTo>
                    <a:lnTo>
                      <a:pt x="8" y="14"/>
                    </a:lnTo>
                    <a:lnTo>
                      <a:pt x="4" y="20"/>
                    </a:lnTo>
                    <a:lnTo>
                      <a:pt x="2" y="26"/>
                    </a:lnTo>
                    <a:lnTo>
                      <a:pt x="0" y="32"/>
                    </a:lnTo>
                    <a:lnTo>
                      <a:pt x="0" y="38"/>
                    </a:lnTo>
                    <a:lnTo>
                      <a:pt x="126" y="954"/>
                    </a:lnTo>
                    <a:lnTo>
                      <a:pt x="126" y="954"/>
                    </a:lnTo>
                    <a:lnTo>
                      <a:pt x="128" y="964"/>
                    </a:lnTo>
                    <a:lnTo>
                      <a:pt x="132" y="970"/>
                    </a:lnTo>
                    <a:lnTo>
                      <a:pt x="136" y="978"/>
                    </a:lnTo>
                    <a:lnTo>
                      <a:pt x="142" y="982"/>
                    </a:lnTo>
                    <a:lnTo>
                      <a:pt x="148" y="988"/>
                    </a:lnTo>
                    <a:lnTo>
                      <a:pt x="156" y="992"/>
                    </a:lnTo>
                    <a:lnTo>
                      <a:pt x="164" y="994"/>
                    </a:lnTo>
                    <a:lnTo>
                      <a:pt x="172" y="994"/>
                    </a:lnTo>
                    <a:lnTo>
                      <a:pt x="904" y="992"/>
                    </a:lnTo>
                    <a:lnTo>
                      <a:pt x="904" y="992"/>
                    </a:lnTo>
                    <a:lnTo>
                      <a:pt x="914" y="990"/>
                    </a:lnTo>
                    <a:lnTo>
                      <a:pt x="922" y="988"/>
                    </a:lnTo>
                    <a:lnTo>
                      <a:pt x="930" y="984"/>
                    </a:lnTo>
                    <a:lnTo>
                      <a:pt x="936" y="978"/>
                    </a:lnTo>
                    <a:lnTo>
                      <a:pt x="942" y="972"/>
                    </a:lnTo>
                    <a:lnTo>
                      <a:pt x="946" y="964"/>
                    </a:lnTo>
                    <a:lnTo>
                      <a:pt x="950" y="956"/>
                    </a:lnTo>
                    <a:lnTo>
                      <a:pt x="950" y="946"/>
                    </a:lnTo>
                    <a:lnTo>
                      <a:pt x="950" y="874"/>
                    </a:lnTo>
                    <a:lnTo>
                      <a:pt x="950" y="874"/>
                    </a:lnTo>
                    <a:lnTo>
                      <a:pt x="948" y="860"/>
                    </a:lnTo>
                    <a:lnTo>
                      <a:pt x="944" y="846"/>
                    </a:lnTo>
                    <a:lnTo>
                      <a:pt x="938" y="832"/>
                    </a:lnTo>
                    <a:lnTo>
                      <a:pt x="930" y="820"/>
                    </a:lnTo>
                    <a:lnTo>
                      <a:pt x="920" y="808"/>
                    </a:lnTo>
                    <a:lnTo>
                      <a:pt x="908" y="800"/>
                    </a:lnTo>
                    <a:lnTo>
                      <a:pt x="894" y="794"/>
                    </a:lnTo>
                    <a:lnTo>
                      <a:pt x="880" y="792"/>
                    </a:lnTo>
                    <a:lnTo>
                      <a:pt x="880" y="792"/>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3" name="Google Shape;3583;p76"/>
              <p:cNvSpPr/>
              <p:nvPr/>
            </p:nvSpPr>
            <p:spPr>
              <a:xfrm>
                <a:off x="5772150" y="5159375"/>
                <a:ext cx="577850" cy="215900"/>
              </a:xfrm>
              <a:custGeom>
                <a:avLst/>
                <a:gdLst/>
                <a:ahLst/>
                <a:cxnLst/>
                <a:rect l="l" t="t" r="r" b="b"/>
                <a:pathLst>
                  <a:path w="364" h="136" extrusionOk="0">
                    <a:moveTo>
                      <a:pt x="140" y="0"/>
                    </a:moveTo>
                    <a:lnTo>
                      <a:pt x="140" y="0"/>
                    </a:lnTo>
                    <a:lnTo>
                      <a:pt x="150" y="10"/>
                    </a:lnTo>
                    <a:lnTo>
                      <a:pt x="164" y="20"/>
                    </a:lnTo>
                    <a:lnTo>
                      <a:pt x="182" y="34"/>
                    </a:lnTo>
                    <a:lnTo>
                      <a:pt x="208" y="50"/>
                    </a:lnTo>
                    <a:lnTo>
                      <a:pt x="242" y="66"/>
                    </a:lnTo>
                    <a:lnTo>
                      <a:pt x="282" y="84"/>
                    </a:lnTo>
                    <a:lnTo>
                      <a:pt x="332" y="100"/>
                    </a:lnTo>
                    <a:lnTo>
                      <a:pt x="332" y="100"/>
                    </a:lnTo>
                    <a:lnTo>
                      <a:pt x="346" y="106"/>
                    </a:lnTo>
                    <a:lnTo>
                      <a:pt x="358" y="116"/>
                    </a:lnTo>
                    <a:lnTo>
                      <a:pt x="362" y="122"/>
                    </a:lnTo>
                    <a:lnTo>
                      <a:pt x="364" y="126"/>
                    </a:lnTo>
                    <a:lnTo>
                      <a:pt x="364" y="132"/>
                    </a:lnTo>
                    <a:lnTo>
                      <a:pt x="360" y="136"/>
                    </a:lnTo>
                    <a:lnTo>
                      <a:pt x="8" y="136"/>
                    </a:lnTo>
                    <a:lnTo>
                      <a:pt x="8" y="136"/>
                    </a:lnTo>
                    <a:lnTo>
                      <a:pt x="6" y="130"/>
                    </a:lnTo>
                    <a:lnTo>
                      <a:pt x="2" y="106"/>
                    </a:lnTo>
                    <a:lnTo>
                      <a:pt x="0" y="88"/>
                    </a:lnTo>
                    <a:lnTo>
                      <a:pt x="0" y="66"/>
                    </a:lnTo>
                    <a:lnTo>
                      <a:pt x="0" y="38"/>
                    </a:lnTo>
                    <a:lnTo>
                      <a:pt x="2" y="4"/>
                    </a:lnTo>
                    <a:lnTo>
                      <a:pt x="140"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584" name="Google Shape;3584;p76"/>
            <p:cNvGrpSpPr/>
            <p:nvPr/>
          </p:nvGrpSpPr>
          <p:grpSpPr>
            <a:xfrm>
              <a:off x="10634143" y="5481773"/>
              <a:ext cx="1110552" cy="1294364"/>
              <a:chOff x="7340601" y="1492250"/>
              <a:chExt cx="3924212" cy="3965575"/>
            </a:xfrm>
          </p:grpSpPr>
          <p:sp>
            <p:nvSpPr>
              <p:cNvPr id="3585" name="Google Shape;3585;p76"/>
              <p:cNvSpPr/>
              <p:nvPr/>
            </p:nvSpPr>
            <p:spPr>
              <a:xfrm>
                <a:off x="9466263" y="2343150"/>
                <a:ext cx="66675" cy="107950"/>
              </a:xfrm>
              <a:custGeom>
                <a:avLst/>
                <a:gdLst/>
                <a:ahLst/>
                <a:cxnLst/>
                <a:rect l="l" t="t" r="r" b="b"/>
                <a:pathLst>
                  <a:path w="42" h="68" extrusionOk="0">
                    <a:moveTo>
                      <a:pt x="20" y="62"/>
                    </a:moveTo>
                    <a:lnTo>
                      <a:pt x="20" y="62"/>
                    </a:lnTo>
                    <a:lnTo>
                      <a:pt x="22" y="68"/>
                    </a:lnTo>
                    <a:lnTo>
                      <a:pt x="22" y="68"/>
                    </a:lnTo>
                    <a:lnTo>
                      <a:pt x="22" y="68"/>
                    </a:lnTo>
                    <a:lnTo>
                      <a:pt x="20" y="62"/>
                    </a:lnTo>
                    <a:lnTo>
                      <a:pt x="20" y="62"/>
                    </a:lnTo>
                    <a:close/>
                    <a:moveTo>
                      <a:pt x="42" y="60"/>
                    </a:moveTo>
                    <a:lnTo>
                      <a:pt x="42" y="62"/>
                    </a:lnTo>
                    <a:lnTo>
                      <a:pt x="42" y="62"/>
                    </a:lnTo>
                    <a:lnTo>
                      <a:pt x="42" y="60"/>
                    </a:lnTo>
                    <a:close/>
                    <a:moveTo>
                      <a:pt x="18" y="10"/>
                    </a:moveTo>
                    <a:lnTo>
                      <a:pt x="18" y="10"/>
                    </a:lnTo>
                    <a:lnTo>
                      <a:pt x="14" y="6"/>
                    </a:lnTo>
                    <a:lnTo>
                      <a:pt x="10" y="4"/>
                    </a:lnTo>
                    <a:lnTo>
                      <a:pt x="0" y="0"/>
                    </a:lnTo>
                    <a:lnTo>
                      <a:pt x="0" y="0"/>
                    </a:lnTo>
                    <a:lnTo>
                      <a:pt x="8" y="12"/>
                    </a:lnTo>
                    <a:lnTo>
                      <a:pt x="16" y="26"/>
                    </a:lnTo>
                    <a:lnTo>
                      <a:pt x="16" y="26"/>
                    </a:lnTo>
                    <a:lnTo>
                      <a:pt x="18" y="32"/>
                    </a:lnTo>
                    <a:lnTo>
                      <a:pt x="18" y="32"/>
                    </a:lnTo>
                    <a:lnTo>
                      <a:pt x="18" y="30"/>
                    </a:lnTo>
                    <a:lnTo>
                      <a:pt x="18" y="30"/>
                    </a:lnTo>
                    <a:lnTo>
                      <a:pt x="20" y="24"/>
                    </a:lnTo>
                    <a:lnTo>
                      <a:pt x="20" y="24"/>
                    </a:lnTo>
                    <a:lnTo>
                      <a:pt x="20" y="18"/>
                    </a:lnTo>
                    <a:lnTo>
                      <a:pt x="18" y="10"/>
                    </a:lnTo>
                    <a:lnTo>
                      <a:pt x="18" y="1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6" name="Google Shape;3586;p76"/>
              <p:cNvSpPr/>
              <p:nvPr/>
            </p:nvSpPr>
            <p:spPr>
              <a:xfrm>
                <a:off x="9517063" y="2505075"/>
                <a:ext cx="0" cy="6350"/>
              </a:xfrm>
              <a:custGeom>
                <a:avLst/>
                <a:gdLst/>
                <a:ahLst/>
                <a:cxnLst/>
                <a:rect l="l" t="t" r="r" b="b"/>
                <a:pathLst>
                  <a:path w="120000" h="4" extrusionOk="0">
                    <a:moveTo>
                      <a:pt x="0" y="4"/>
                    </a:moveTo>
                    <a:lnTo>
                      <a:pt x="0" y="4"/>
                    </a:lnTo>
                    <a:lnTo>
                      <a:pt x="0" y="2"/>
                    </a:lnTo>
                    <a:lnTo>
                      <a:pt x="0" y="0"/>
                    </a:lnTo>
                    <a:lnTo>
                      <a:pt x="0" y="0"/>
                    </a:lnTo>
                    <a:lnTo>
                      <a:pt x="0" y="4"/>
                    </a:lnTo>
                    <a:lnTo>
                      <a:pt x="0" y="4"/>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7" name="Google Shape;3587;p76"/>
              <p:cNvSpPr/>
              <p:nvPr/>
            </p:nvSpPr>
            <p:spPr>
              <a:xfrm>
                <a:off x="9532938" y="2438400"/>
                <a:ext cx="0" cy="3175"/>
              </a:xfrm>
              <a:custGeom>
                <a:avLst/>
                <a:gdLst/>
                <a:ahLst/>
                <a:cxnLst/>
                <a:rect l="l" t="t" r="r" b="b"/>
                <a:pathLst>
                  <a:path w="120000" h="2" extrusionOk="0">
                    <a:moveTo>
                      <a:pt x="0" y="2"/>
                    </a:moveTo>
                    <a:lnTo>
                      <a:pt x="0" y="2"/>
                    </a:lnTo>
                    <a:lnTo>
                      <a:pt x="0" y="0"/>
                    </a:lnTo>
                    <a:lnTo>
                      <a:pt x="0" y="2"/>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8" name="Google Shape;3588;p76"/>
              <p:cNvSpPr/>
              <p:nvPr/>
            </p:nvSpPr>
            <p:spPr>
              <a:xfrm>
                <a:off x="9491663" y="2371725"/>
                <a:ext cx="127000" cy="171450"/>
              </a:xfrm>
              <a:custGeom>
                <a:avLst/>
                <a:gdLst/>
                <a:ahLst/>
                <a:cxnLst/>
                <a:rect l="l" t="t" r="r" b="b"/>
                <a:pathLst>
                  <a:path w="80" h="108" extrusionOk="0">
                    <a:moveTo>
                      <a:pt x="80" y="88"/>
                    </a:moveTo>
                    <a:lnTo>
                      <a:pt x="80" y="88"/>
                    </a:lnTo>
                    <a:lnTo>
                      <a:pt x="78" y="108"/>
                    </a:lnTo>
                    <a:lnTo>
                      <a:pt x="78" y="108"/>
                    </a:lnTo>
                    <a:lnTo>
                      <a:pt x="72" y="88"/>
                    </a:lnTo>
                    <a:lnTo>
                      <a:pt x="72" y="88"/>
                    </a:lnTo>
                    <a:lnTo>
                      <a:pt x="74" y="70"/>
                    </a:lnTo>
                    <a:lnTo>
                      <a:pt x="74" y="70"/>
                    </a:lnTo>
                    <a:lnTo>
                      <a:pt x="74" y="54"/>
                    </a:lnTo>
                    <a:lnTo>
                      <a:pt x="74" y="54"/>
                    </a:lnTo>
                    <a:lnTo>
                      <a:pt x="74" y="54"/>
                    </a:lnTo>
                    <a:lnTo>
                      <a:pt x="72" y="42"/>
                    </a:lnTo>
                    <a:lnTo>
                      <a:pt x="68" y="36"/>
                    </a:lnTo>
                    <a:lnTo>
                      <a:pt x="68" y="34"/>
                    </a:lnTo>
                    <a:lnTo>
                      <a:pt x="68" y="34"/>
                    </a:lnTo>
                    <a:lnTo>
                      <a:pt x="58" y="30"/>
                    </a:lnTo>
                    <a:lnTo>
                      <a:pt x="46" y="28"/>
                    </a:lnTo>
                    <a:lnTo>
                      <a:pt x="46" y="28"/>
                    </a:lnTo>
                    <a:lnTo>
                      <a:pt x="52" y="28"/>
                    </a:lnTo>
                    <a:lnTo>
                      <a:pt x="52" y="28"/>
                    </a:lnTo>
                    <a:lnTo>
                      <a:pt x="46" y="26"/>
                    </a:lnTo>
                    <a:lnTo>
                      <a:pt x="44" y="22"/>
                    </a:lnTo>
                    <a:lnTo>
                      <a:pt x="44" y="22"/>
                    </a:lnTo>
                    <a:lnTo>
                      <a:pt x="42" y="12"/>
                    </a:lnTo>
                    <a:lnTo>
                      <a:pt x="42" y="12"/>
                    </a:lnTo>
                    <a:lnTo>
                      <a:pt x="30" y="10"/>
                    </a:lnTo>
                    <a:lnTo>
                      <a:pt x="18" y="8"/>
                    </a:lnTo>
                    <a:lnTo>
                      <a:pt x="8" y="10"/>
                    </a:lnTo>
                    <a:lnTo>
                      <a:pt x="2" y="12"/>
                    </a:lnTo>
                    <a:lnTo>
                      <a:pt x="2" y="12"/>
                    </a:lnTo>
                    <a:lnTo>
                      <a:pt x="2" y="16"/>
                    </a:lnTo>
                    <a:lnTo>
                      <a:pt x="2" y="14"/>
                    </a:lnTo>
                    <a:lnTo>
                      <a:pt x="2" y="14"/>
                    </a:lnTo>
                    <a:lnTo>
                      <a:pt x="0" y="8"/>
                    </a:lnTo>
                    <a:lnTo>
                      <a:pt x="0" y="8"/>
                    </a:lnTo>
                    <a:lnTo>
                      <a:pt x="4" y="6"/>
                    </a:lnTo>
                    <a:lnTo>
                      <a:pt x="4" y="6"/>
                    </a:lnTo>
                    <a:lnTo>
                      <a:pt x="8" y="2"/>
                    </a:lnTo>
                    <a:lnTo>
                      <a:pt x="16" y="0"/>
                    </a:lnTo>
                    <a:lnTo>
                      <a:pt x="24" y="0"/>
                    </a:lnTo>
                    <a:lnTo>
                      <a:pt x="32" y="2"/>
                    </a:lnTo>
                    <a:lnTo>
                      <a:pt x="32" y="2"/>
                    </a:lnTo>
                    <a:lnTo>
                      <a:pt x="40" y="6"/>
                    </a:lnTo>
                    <a:lnTo>
                      <a:pt x="44" y="12"/>
                    </a:lnTo>
                    <a:lnTo>
                      <a:pt x="44" y="12"/>
                    </a:lnTo>
                    <a:lnTo>
                      <a:pt x="46" y="20"/>
                    </a:lnTo>
                    <a:lnTo>
                      <a:pt x="48" y="26"/>
                    </a:lnTo>
                    <a:lnTo>
                      <a:pt x="50" y="26"/>
                    </a:lnTo>
                    <a:lnTo>
                      <a:pt x="50" y="26"/>
                    </a:lnTo>
                    <a:lnTo>
                      <a:pt x="50" y="28"/>
                    </a:lnTo>
                    <a:lnTo>
                      <a:pt x="48" y="28"/>
                    </a:lnTo>
                    <a:lnTo>
                      <a:pt x="48" y="28"/>
                    </a:lnTo>
                    <a:lnTo>
                      <a:pt x="48" y="28"/>
                    </a:lnTo>
                    <a:lnTo>
                      <a:pt x="48" y="28"/>
                    </a:lnTo>
                    <a:lnTo>
                      <a:pt x="60" y="30"/>
                    </a:lnTo>
                    <a:lnTo>
                      <a:pt x="70" y="34"/>
                    </a:lnTo>
                    <a:lnTo>
                      <a:pt x="70" y="34"/>
                    </a:lnTo>
                    <a:lnTo>
                      <a:pt x="74" y="38"/>
                    </a:lnTo>
                    <a:lnTo>
                      <a:pt x="76" y="42"/>
                    </a:lnTo>
                    <a:lnTo>
                      <a:pt x="76" y="46"/>
                    </a:lnTo>
                    <a:lnTo>
                      <a:pt x="76" y="54"/>
                    </a:lnTo>
                    <a:lnTo>
                      <a:pt x="76" y="54"/>
                    </a:lnTo>
                    <a:lnTo>
                      <a:pt x="76" y="54"/>
                    </a:lnTo>
                    <a:lnTo>
                      <a:pt x="76" y="62"/>
                    </a:lnTo>
                    <a:lnTo>
                      <a:pt x="76" y="70"/>
                    </a:lnTo>
                    <a:lnTo>
                      <a:pt x="76" y="70"/>
                    </a:lnTo>
                    <a:lnTo>
                      <a:pt x="80" y="80"/>
                    </a:lnTo>
                    <a:lnTo>
                      <a:pt x="80" y="84"/>
                    </a:lnTo>
                    <a:lnTo>
                      <a:pt x="80" y="88"/>
                    </a:lnTo>
                    <a:lnTo>
                      <a:pt x="80" y="88"/>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9" name="Google Shape;3589;p76"/>
              <p:cNvSpPr/>
              <p:nvPr/>
            </p:nvSpPr>
            <p:spPr>
              <a:xfrm>
                <a:off x="9532938" y="2438400"/>
                <a:ext cx="0" cy="3175"/>
              </a:xfrm>
              <a:custGeom>
                <a:avLst/>
                <a:gdLst/>
                <a:ahLst/>
                <a:cxnLst/>
                <a:rect l="l" t="t" r="r" b="b"/>
                <a:pathLst>
                  <a:path w="120000" h="2" extrusionOk="0">
                    <a:moveTo>
                      <a:pt x="0" y="2"/>
                    </a:moveTo>
                    <a:lnTo>
                      <a:pt x="0" y="2"/>
                    </a:lnTo>
                    <a:lnTo>
                      <a:pt x="0" y="0"/>
                    </a:lnTo>
                    <a:lnTo>
                      <a:pt x="0" y="2"/>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0" name="Google Shape;3590;p76"/>
              <p:cNvSpPr/>
              <p:nvPr/>
            </p:nvSpPr>
            <p:spPr>
              <a:xfrm>
                <a:off x="9561513" y="2406650"/>
                <a:ext cx="12700" cy="9525"/>
              </a:xfrm>
              <a:custGeom>
                <a:avLst/>
                <a:gdLst/>
                <a:ahLst/>
                <a:cxnLst/>
                <a:rect l="l" t="t" r="r" b="b"/>
                <a:pathLst>
                  <a:path w="8" h="6" extrusionOk="0">
                    <a:moveTo>
                      <a:pt x="8" y="6"/>
                    </a:moveTo>
                    <a:lnTo>
                      <a:pt x="8" y="6"/>
                    </a:lnTo>
                    <a:lnTo>
                      <a:pt x="2" y="4"/>
                    </a:lnTo>
                    <a:lnTo>
                      <a:pt x="0" y="0"/>
                    </a:lnTo>
                    <a:lnTo>
                      <a:pt x="0" y="0"/>
                    </a:lnTo>
                    <a:lnTo>
                      <a:pt x="4" y="4"/>
                    </a:lnTo>
                    <a:lnTo>
                      <a:pt x="6" y="4"/>
                    </a:lnTo>
                    <a:lnTo>
                      <a:pt x="8" y="6"/>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1" name="Google Shape;3591;p76"/>
              <p:cNvSpPr/>
              <p:nvPr/>
            </p:nvSpPr>
            <p:spPr>
              <a:xfrm>
                <a:off x="9517063" y="2505075"/>
                <a:ext cx="0" cy="6350"/>
              </a:xfrm>
              <a:custGeom>
                <a:avLst/>
                <a:gdLst/>
                <a:ahLst/>
                <a:cxnLst/>
                <a:rect l="l" t="t" r="r" b="b"/>
                <a:pathLst>
                  <a:path w="120000" h="4" extrusionOk="0">
                    <a:moveTo>
                      <a:pt x="0" y="4"/>
                    </a:moveTo>
                    <a:lnTo>
                      <a:pt x="0" y="4"/>
                    </a:lnTo>
                    <a:lnTo>
                      <a:pt x="0" y="2"/>
                    </a:lnTo>
                    <a:lnTo>
                      <a:pt x="0" y="0"/>
                    </a:lnTo>
                    <a:lnTo>
                      <a:pt x="0" y="0"/>
                    </a:lnTo>
                    <a:lnTo>
                      <a:pt x="0" y="4"/>
                    </a:lnTo>
                    <a:lnTo>
                      <a:pt x="0" y="4"/>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2" name="Google Shape;3592;p76"/>
              <p:cNvSpPr/>
              <p:nvPr/>
            </p:nvSpPr>
            <p:spPr>
              <a:xfrm>
                <a:off x="9571039" y="2244725"/>
                <a:ext cx="831850" cy="1063625"/>
              </a:xfrm>
              <a:custGeom>
                <a:avLst/>
                <a:gdLst/>
                <a:ahLst/>
                <a:cxnLst/>
                <a:rect l="l" t="t" r="r" b="b"/>
                <a:pathLst>
                  <a:path w="524" h="670" extrusionOk="0">
                    <a:moveTo>
                      <a:pt x="506" y="14"/>
                    </a:moveTo>
                    <a:lnTo>
                      <a:pt x="506" y="14"/>
                    </a:lnTo>
                    <a:lnTo>
                      <a:pt x="498" y="8"/>
                    </a:lnTo>
                    <a:lnTo>
                      <a:pt x="490" y="4"/>
                    </a:lnTo>
                    <a:lnTo>
                      <a:pt x="484" y="2"/>
                    </a:lnTo>
                    <a:lnTo>
                      <a:pt x="476" y="0"/>
                    </a:lnTo>
                    <a:lnTo>
                      <a:pt x="460" y="0"/>
                    </a:lnTo>
                    <a:lnTo>
                      <a:pt x="446" y="4"/>
                    </a:lnTo>
                    <a:lnTo>
                      <a:pt x="432" y="14"/>
                    </a:lnTo>
                    <a:lnTo>
                      <a:pt x="422" y="24"/>
                    </a:lnTo>
                    <a:lnTo>
                      <a:pt x="414" y="38"/>
                    </a:lnTo>
                    <a:lnTo>
                      <a:pt x="412" y="46"/>
                    </a:lnTo>
                    <a:lnTo>
                      <a:pt x="412" y="56"/>
                    </a:lnTo>
                    <a:lnTo>
                      <a:pt x="412" y="56"/>
                    </a:lnTo>
                    <a:lnTo>
                      <a:pt x="408" y="102"/>
                    </a:lnTo>
                    <a:lnTo>
                      <a:pt x="402" y="150"/>
                    </a:lnTo>
                    <a:lnTo>
                      <a:pt x="392" y="198"/>
                    </a:lnTo>
                    <a:lnTo>
                      <a:pt x="382" y="246"/>
                    </a:lnTo>
                    <a:lnTo>
                      <a:pt x="368" y="292"/>
                    </a:lnTo>
                    <a:lnTo>
                      <a:pt x="352" y="338"/>
                    </a:lnTo>
                    <a:lnTo>
                      <a:pt x="332" y="382"/>
                    </a:lnTo>
                    <a:lnTo>
                      <a:pt x="308" y="424"/>
                    </a:lnTo>
                    <a:lnTo>
                      <a:pt x="308" y="424"/>
                    </a:lnTo>
                    <a:lnTo>
                      <a:pt x="292" y="436"/>
                    </a:lnTo>
                    <a:lnTo>
                      <a:pt x="292" y="436"/>
                    </a:lnTo>
                    <a:lnTo>
                      <a:pt x="254" y="460"/>
                    </a:lnTo>
                    <a:lnTo>
                      <a:pt x="254" y="460"/>
                    </a:lnTo>
                    <a:lnTo>
                      <a:pt x="224" y="484"/>
                    </a:lnTo>
                    <a:lnTo>
                      <a:pt x="178" y="520"/>
                    </a:lnTo>
                    <a:lnTo>
                      <a:pt x="84" y="594"/>
                    </a:lnTo>
                    <a:lnTo>
                      <a:pt x="54" y="600"/>
                    </a:lnTo>
                    <a:lnTo>
                      <a:pt x="54" y="600"/>
                    </a:lnTo>
                    <a:lnTo>
                      <a:pt x="32" y="604"/>
                    </a:lnTo>
                    <a:lnTo>
                      <a:pt x="26" y="606"/>
                    </a:lnTo>
                    <a:lnTo>
                      <a:pt x="20" y="608"/>
                    </a:lnTo>
                    <a:lnTo>
                      <a:pt x="16" y="612"/>
                    </a:lnTo>
                    <a:lnTo>
                      <a:pt x="12" y="616"/>
                    </a:lnTo>
                    <a:lnTo>
                      <a:pt x="4" y="632"/>
                    </a:lnTo>
                    <a:lnTo>
                      <a:pt x="4" y="632"/>
                    </a:lnTo>
                    <a:lnTo>
                      <a:pt x="0" y="644"/>
                    </a:lnTo>
                    <a:lnTo>
                      <a:pt x="0" y="654"/>
                    </a:lnTo>
                    <a:lnTo>
                      <a:pt x="0" y="654"/>
                    </a:lnTo>
                    <a:lnTo>
                      <a:pt x="0" y="658"/>
                    </a:lnTo>
                    <a:lnTo>
                      <a:pt x="2" y="662"/>
                    </a:lnTo>
                    <a:lnTo>
                      <a:pt x="10" y="666"/>
                    </a:lnTo>
                    <a:lnTo>
                      <a:pt x="20" y="670"/>
                    </a:lnTo>
                    <a:lnTo>
                      <a:pt x="30" y="670"/>
                    </a:lnTo>
                    <a:lnTo>
                      <a:pt x="50" y="670"/>
                    </a:lnTo>
                    <a:lnTo>
                      <a:pt x="58" y="670"/>
                    </a:lnTo>
                    <a:lnTo>
                      <a:pt x="100" y="650"/>
                    </a:lnTo>
                    <a:lnTo>
                      <a:pt x="100" y="650"/>
                    </a:lnTo>
                    <a:lnTo>
                      <a:pt x="144" y="632"/>
                    </a:lnTo>
                    <a:lnTo>
                      <a:pt x="186" y="612"/>
                    </a:lnTo>
                    <a:lnTo>
                      <a:pt x="186" y="612"/>
                    </a:lnTo>
                    <a:lnTo>
                      <a:pt x="258" y="576"/>
                    </a:lnTo>
                    <a:lnTo>
                      <a:pt x="330" y="538"/>
                    </a:lnTo>
                    <a:lnTo>
                      <a:pt x="330" y="538"/>
                    </a:lnTo>
                    <a:lnTo>
                      <a:pt x="360" y="522"/>
                    </a:lnTo>
                    <a:lnTo>
                      <a:pt x="374" y="512"/>
                    </a:lnTo>
                    <a:lnTo>
                      <a:pt x="388" y="502"/>
                    </a:lnTo>
                    <a:lnTo>
                      <a:pt x="388" y="502"/>
                    </a:lnTo>
                    <a:lnTo>
                      <a:pt x="398" y="492"/>
                    </a:lnTo>
                    <a:lnTo>
                      <a:pt x="406" y="482"/>
                    </a:lnTo>
                    <a:lnTo>
                      <a:pt x="422" y="456"/>
                    </a:lnTo>
                    <a:lnTo>
                      <a:pt x="422" y="456"/>
                    </a:lnTo>
                    <a:lnTo>
                      <a:pt x="442" y="422"/>
                    </a:lnTo>
                    <a:lnTo>
                      <a:pt x="462" y="384"/>
                    </a:lnTo>
                    <a:lnTo>
                      <a:pt x="478" y="346"/>
                    </a:lnTo>
                    <a:lnTo>
                      <a:pt x="490" y="308"/>
                    </a:lnTo>
                    <a:lnTo>
                      <a:pt x="502" y="268"/>
                    </a:lnTo>
                    <a:lnTo>
                      <a:pt x="510" y="228"/>
                    </a:lnTo>
                    <a:lnTo>
                      <a:pt x="518" y="186"/>
                    </a:lnTo>
                    <a:lnTo>
                      <a:pt x="522" y="146"/>
                    </a:lnTo>
                    <a:lnTo>
                      <a:pt x="522" y="146"/>
                    </a:lnTo>
                    <a:lnTo>
                      <a:pt x="524" y="108"/>
                    </a:lnTo>
                    <a:lnTo>
                      <a:pt x="524" y="70"/>
                    </a:lnTo>
                    <a:lnTo>
                      <a:pt x="524" y="70"/>
                    </a:lnTo>
                    <a:lnTo>
                      <a:pt x="524" y="54"/>
                    </a:lnTo>
                    <a:lnTo>
                      <a:pt x="522" y="40"/>
                    </a:lnTo>
                    <a:lnTo>
                      <a:pt x="516" y="26"/>
                    </a:lnTo>
                    <a:lnTo>
                      <a:pt x="510" y="20"/>
                    </a:lnTo>
                    <a:lnTo>
                      <a:pt x="506" y="14"/>
                    </a:lnTo>
                    <a:close/>
                    <a:moveTo>
                      <a:pt x="310" y="422"/>
                    </a:moveTo>
                    <a:lnTo>
                      <a:pt x="310" y="422"/>
                    </a:lnTo>
                    <a:lnTo>
                      <a:pt x="310" y="422"/>
                    </a:lnTo>
                    <a:lnTo>
                      <a:pt x="310" y="422"/>
                    </a:lnTo>
                    <a:lnTo>
                      <a:pt x="310" y="422"/>
                    </a:lnTo>
                    <a:lnTo>
                      <a:pt x="310" y="422"/>
                    </a:lnTo>
                    <a:close/>
                    <a:moveTo>
                      <a:pt x="310" y="422"/>
                    </a:moveTo>
                    <a:lnTo>
                      <a:pt x="310" y="422"/>
                    </a:lnTo>
                    <a:lnTo>
                      <a:pt x="314" y="418"/>
                    </a:lnTo>
                    <a:lnTo>
                      <a:pt x="314" y="418"/>
                    </a:lnTo>
                    <a:lnTo>
                      <a:pt x="310" y="422"/>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3" name="Google Shape;3593;p76"/>
              <p:cNvSpPr/>
              <p:nvPr/>
            </p:nvSpPr>
            <p:spPr>
              <a:xfrm>
                <a:off x="9571039" y="2244725"/>
                <a:ext cx="831850" cy="1063625"/>
              </a:xfrm>
              <a:custGeom>
                <a:avLst/>
                <a:gdLst/>
                <a:ahLst/>
                <a:cxnLst/>
                <a:rect l="l" t="t" r="r" b="b"/>
                <a:pathLst>
                  <a:path w="524" h="670" extrusionOk="0">
                    <a:moveTo>
                      <a:pt x="506" y="14"/>
                    </a:moveTo>
                    <a:lnTo>
                      <a:pt x="506" y="14"/>
                    </a:lnTo>
                    <a:lnTo>
                      <a:pt x="498" y="8"/>
                    </a:lnTo>
                    <a:lnTo>
                      <a:pt x="490" y="4"/>
                    </a:lnTo>
                    <a:lnTo>
                      <a:pt x="484" y="2"/>
                    </a:lnTo>
                    <a:lnTo>
                      <a:pt x="476" y="0"/>
                    </a:lnTo>
                    <a:lnTo>
                      <a:pt x="460" y="0"/>
                    </a:lnTo>
                    <a:lnTo>
                      <a:pt x="446" y="4"/>
                    </a:lnTo>
                    <a:lnTo>
                      <a:pt x="432" y="14"/>
                    </a:lnTo>
                    <a:lnTo>
                      <a:pt x="422" y="24"/>
                    </a:lnTo>
                    <a:lnTo>
                      <a:pt x="414" y="38"/>
                    </a:lnTo>
                    <a:lnTo>
                      <a:pt x="412" y="46"/>
                    </a:lnTo>
                    <a:lnTo>
                      <a:pt x="412" y="56"/>
                    </a:lnTo>
                    <a:lnTo>
                      <a:pt x="412" y="56"/>
                    </a:lnTo>
                    <a:lnTo>
                      <a:pt x="408" y="102"/>
                    </a:lnTo>
                    <a:lnTo>
                      <a:pt x="402" y="150"/>
                    </a:lnTo>
                    <a:lnTo>
                      <a:pt x="392" y="198"/>
                    </a:lnTo>
                    <a:lnTo>
                      <a:pt x="382" y="246"/>
                    </a:lnTo>
                    <a:lnTo>
                      <a:pt x="368" y="292"/>
                    </a:lnTo>
                    <a:lnTo>
                      <a:pt x="352" y="338"/>
                    </a:lnTo>
                    <a:lnTo>
                      <a:pt x="332" y="382"/>
                    </a:lnTo>
                    <a:lnTo>
                      <a:pt x="308" y="424"/>
                    </a:lnTo>
                    <a:lnTo>
                      <a:pt x="308" y="424"/>
                    </a:lnTo>
                    <a:lnTo>
                      <a:pt x="292" y="436"/>
                    </a:lnTo>
                    <a:lnTo>
                      <a:pt x="292" y="436"/>
                    </a:lnTo>
                    <a:lnTo>
                      <a:pt x="254" y="460"/>
                    </a:lnTo>
                    <a:lnTo>
                      <a:pt x="254" y="460"/>
                    </a:lnTo>
                    <a:lnTo>
                      <a:pt x="224" y="484"/>
                    </a:lnTo>
                    <a:lnTo>
                      <a:pt x="178" y="520"/>
                    </a:lnTo>
                    <a:lnTo>
                      <a:pt x="84" y="594"/>
                    </a:lnTo>
                    <a:lnTo>
                      <a:pt x="54" y="600"/>
                    </a:lnTo>
                    <a:lnTo>
                      <a:pt x="54" y="600"/>
                    </a:lnTo>
                    <a:lnTo>
                      <a:pt x="32" y="604"/>
                    </a:lnTo>
                    <a:lnTo>
                      <a:pt x="26" y="606"/>
                    </a:lnTo>
                    <a:lnTo>
                      <a:pt x="20" y="608"/>
                    </a:lnTo>
                    <a:lnTo>
                      <a:pt x="16" y="612"/>
                    </a:lnTo>
                    <a:lnTo>
                      <a:pt x="12" y="616"/>
                    </a:lnTo>
                    <a:lnTo>
                      <a:pt x="4" y="632"/>
                    </a:lnTo>
                    <a:lnTo>
                      <a:pt x="4" y="632"/>
                    </a:lnTo>
                    <a:lnTo>
                      <a:pt x="0" y="644"/>
                    </a:lnTo>
                    <a:lnTo>
                      <a:pt x="0" y="654"/>
                    </a:lnTo>
                    <a:lnTo>
                      <a:pt x="0" y="654"/>
                    </a:lnTo>
                    <a:lnTo>
                      <a:pt x="0" y="658"/>
                    </a:lnTo>
                    <a:lnTo>
                      <a:pt x="2" y="662"/>
                    </a:lnTo>
                    <a:lnTo>
                      <a:pt x="10" y="666"/>
                    </a:lnTo>
                    <a:lnTo>
                      <a:pt x="20" y="670"/>
                    </a:lnTo>
                    <a:lnTo>
                      <a:pt x="30" y="670"/>
                    </a:lnTo>
                    <a:lnTo>
                      <a:pt x="50" y="670"/>
                    </a:lnTo>
                    <a:lnTo>
                      <a:pt x="58" y="670"/>
                    </a:lnTo>
                    <a:lnTo>
                      <a:pt x="100" y="650"/>
                    </a:lnTo>
                    <a:lnTo>
                      <a:pt x="100" y="650"/>
                    </a:lnTo>
                    <a:lnTo>
                      <a:pt x="144" y="632"/>
                    </a:lnTo>
                    <a:lnTo>
                      <a:pt x="186" y="612"/>
                    </a:lnTo>
                    <a:lnTo>
                      <a:pt x="186" y="612"/>
                    </a:lnTo>
                    <a:lnTo>
                      <a:pt x="258" y="576"/>
                    </a:lnTo>
                    <a:lnTo>
                      <a:pt x="330" y="538"/>
                    </a:lnTo>
                    <a:lnTo>
                      <a:pt x="330" y="538"/>
                    </a:lnTo>
                    <a:lnTo>
                      <a:pt x="360" y="522"/>
                    </a:lnTo>
                    <a:lnTo>
                      <a:pt x="374" y="512"/>
                    </a:lnTo>
                    <a:lnTo>
                      <a:pt x="388" y="502"/>
                    </a:lnTo>
                    <a:lnTo>
                      <a:pt x="388" y="502"/>
                    </a:lnTo>
                    <a:lnTo>
                      <a:pt x="398" y="492"/>
                    </a:lnTo>
                    <a:lnTo>
                      <a:pt x="406" y="482"/>
                    </a:lnTo>
                    <a:lnTo>
                      <a:pt x="422" y="456"/>
                    </a:lnTo>
                    <a:lnTo>
                      <a:pt x="422" y="456"/>
                    </a:lnTo>
                    <a:lnTo>
                      <a:pt x="442" y="422"/>
                    </a:lnTo>
                    <a:lnTo>
                      <a:pt x="462" y="384"/>
                    </a:lnTo>
                    <a:lnTo>
                      <a:pt x="478" y="346"/>
                    </a:lnTo>
                    <a:lnTo>
                      <a:pt x="490" y="308"/>
                    </a:lnTo>
                    <a:lnTo>
                      <a:pt x="502" y="268"/>
                    </a:lnTo>
                    <a:lnTo>
                      <a:pt x="510" y="228"/>
                    </a:lnTo>
                    <a:lnTo>
                      <a:pt x="518" y="186"/>
                    </a:lnTo>
                    <a:lnTo>
                      <a:pt x="522" y="146"/>
                    </a:lnTo>
                    <a:lnTo>
                      <a:pt x="522" y="146"/>
                    </a:lnTo>
                    <a:lnTo>
                      <a:pt x="524" y="108"/>
                    </a:lnTo>
                    <a:lnTo>
                      <a:pt x="524" y="70"/>
                    </a:lnTo>
                    <a:lnTo>
                      <a:pt x="524" y="70"/>
                    </a:lnTo>
                    <a:lnTo>
                      <a:pt x="524" y="54"/>
                    </a:lnTo>
                    <a:lnTo>
                      <a:pt x="522" y="40"/>
                    </a:lnTo>
                    <a:lnTo>
                      <a:pt x="516" y="26"/>
                    </a:lnTo>
                    <a:lnTo>
                      <a:pt x="510" y="20"/>
                    </a:lnTo>
                    <a:lnTo>
                      <a:pt x="506" y="1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4" name="Google Shape;3594;p76"/>
              <p:cNvSpPr/>
              <p:nvPr/>
            </p:nvSpPr>
            <p:spPr>
              <a:xfrm>
                <a:off x="10063164" y="2914650"/>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5" name="Google Shape;3595;p76"/>
              <p:cNvSpPr/>
              <p:nvPr/>
            </p:nvSpPr>
            <p:spPr>
              <a:xfrm>
                <a:off x="10063164" y="2908300"/>
                <a:ext cx="6350" cy="6350"/>
              </a:xfrm>
              <a:custGeom>
                <a:avLst/>
                <a:gdLst/>
                <a:ahLst/>
                <a:cxnLst/>
                <a:rect l="l" t="t" r="r" b="b"/>
                <a:pathLst>
                  <a:path w="4" h="4" extrusionOk="0">
                    <a:moveTo>
                      <a:pt x="0" y="4"/>
                    </a:moveTo>
                    <a:lnTo>
                      <a:pt x="0" y="4"/>
                    </a:lnTo>
                    <a:lnTo>
                      <a:pt x="4" y="0"/>
                    </a:lnTo>
                    <a:lnTo>
                      <a:pt x="4" y="0"/>
                    </a:lnTo>
                    <a:lnTo>
                      <a:pt x="0" y="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6" name="Google Shape;3596;p76"/>
              <p:cNvSpPr/>
              <p:nvPr/>
            </p:nvSpPr>
            <p:spPr>
              <a:xfrm>
                <a:off x="10177464" y="2289175"/>
                <a:ext cx="60325" cy="349250"/>
              </a:xfrm>
              <a:custGeom>
                <a:avLst/>
                <a:gdLst/>
                <a:ahLst/>
                <a:cxnLst/>
                <a:rect l="l" t="t" r="r" b="b"/>
                <a:pathLst>
                  <a:path w="38" h="220" extrusionOk="0">
                    <a:moveTo>
                      <a:pt x="0" y="216"/>
                    </a:moveTo>
                    <a:lnTo>
                      <a:pt x="0" y="216"/>
                    </a:lnTo>
                    <a:lnTo>
                      <a:pt x="0" y="220"/>
                    </a:lnTo>
                    <a:lnTo>
                      <a:pt x="0" y="220"/>
                    </a:lnTo>
                    <a:lnTo>
                      <a:pt x="0" y="220"/>
                    </a:lnTo>
                    <a:lnTo>
                      <a:pt x="0" y="220"/>
                    </a:lnTo>
                    <a:lnTo>
                      <a:pt x="0" y="216"/>
                    </a:lnTo>
                    <a:lnTo>
                      <a:pt x="0" y="216"/>
                    </a:lnTo>
                    <a:lnTo>
                      <a:pt x="0" y="216"/>
                    </a:lnTo>
                    <a:close/>
                    <a:moveTo>
                      <a:pt x="38" y="0"/>
                    </a:moveTo>
                    <a:lnTo>
                      <a:pt x="38" y="0"/>
                    </a:lnTo>
                    <a:lnTo>
                      <a:pt x="32" y="12"/>
                    </a:lnTo>
                    <a:lnTo>
                      <a:pt x="30" y="28"/>
                    </a:lnTo>
                    <a:lnTo>
                      <a:pt x="30" y="28"/>
                    </a:lnTo>
                    <a:lnTo>
                      <a:pt x="30" y="34"/>
                    </a:lnTo>
                    <a:lnTo>
                      <a:pt x="30" y="34"/>
                    </a:lnTo>
                    <a:lnTo>
                      <a:pt x="30" y="34"/>
                    </a:lnTo>
                    <a:lnTo>
                      <a:pt x="30" y="28"/>
                    </a:lnTo>
                    <a:lnTo>
                      <a:pt x="30" y="28"/>
                    </a:lnTo>
                    <a:lnTo>
                      <a:pt x="32" y="12"/>
                    </a:lnTo>
                    <a:lnTo>
                      <a:pt x="38" y="0"/>
                    </a:lnTo>
                    <a:lnTo>
                      <a:pt x="38" y="0"/>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7" name="Google Shape;3597;p76"/>
              <p:cNvSpPr/>
              <p:nvPr/>
            </p:nvSpPr>
            <p:spPr>
              <a:xfrm>
                <a:off x="10177464" y="2632075"/>
                <a:ext cx="0" cy="6350"/>
              </a:xfrm>
              <a:custGeom>
                <a:avLst/>
                <a:gdLst/>
                <a:ahLst/>
                <a:cxnLst/>
                <a:rect l="l" t="t" r="r" b="b"/>
                <a:pathLst>
                  <a:path w="120000" h="4" extrusionOk="0">
                    <a:moveTo>
                      <a:pt x="0" y="0"/>
                    </a:moveTo>
                    <a:lnTo>
                      <a:pt x="0" y="0"/>
                    </a:lnTo>
                    <a:lnTo>
                      <a:pt x="0" y="4"/>
                    </a:lnTo>
                    <a:lnTo>
                      <a:pt x="0" y="4"/>
                    </a:lnTo>
                    <a:lnTo>
                      <a:pt x="0" y="4"/>
                    </a:lnTo>
                    <a:lnTo>
                      <a:pt x="0" y="4"/>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8" name="Google Shape;3598;p76"/>
              <p:cNvSpPr/>
              <p:nvPr/>
            </p:nvSpPr>
            <p:spPr>
              <a:xfrm>
                <a:off x="10225089" y="2289175"/>
                <a:ext cx="12700" cy="53975"/>
              </a:xfrm>
              <a:custGeom>
                <a:avLst/>
                <a:gdLst/>
                <a:ahLst/>
                <a:cxnLst/>
                <a:rect l="l" t="t" r="r" b="b"/>
                <a:pathLst>
                  <a:path w="8" h="34" extrusionOk="0">
                    <a:moveTo>
                      <a:pt x="8" y="0"/>
                    </a:moveTo>
                    <a:lnTo>
                      <a:pt x="8" y="0"/>
                    </a:lnTo>
                    <a:lnTo>
                      <a:pt x="2" y="12"/>
                    </a:lnTo>
                    <a:lnTo>
                      <a:pt x="0" y="28"/>
                    </a:lnTo>
                    <a:lnTo>
                      <a:pt x="0" y="28"/>
                    </a:lnTo>
                    <a:lnTo>
                      <a:pt x="0" y="34"/>
                    </a:lnTo>
                    <a:lnTo>
                      <a:pt x="0" y="34"/>
                    </a:lnTo>
                    <a:lnTo>
                      <a:pt x="0" y="34"/>
                    </a:lnTo>
                    <a:lnTo>
                      <a:pt x="0" y="28"/>
                    </a:lnTo>
                    <a:lnTo>
                      <a:pt x="0" y="28"/>
                    </a:lnTo>
                    <a:lnTo>
                      <a:pt x="2" y="12"/>
                    </a:lnTo>
                    <a:lnTo>
                      <a:pt x="8" y="0"/>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9" name="Google Shape;3599;p76"/>
              <p:cNvSpPr/>
              <p:nvPr/>
            </p:nvSpPr>
            <p:spPr>
              <a:xfrm>
                <a:off x="9571039" y="2289175"/>
                <a:ext cx="669925" cy="1022350"/>
              </a:xfrm>
              <a:custGeom>
                <a:avLst/>
                <a:gdLst/>
                <a:ahLst/>
                <a:cxnLst/>
                <a:rect l="l" t="t" r="r" b="b"/>
                <a:pathLst>
                  <a:path w="422" h="644" extrusionOk="0">
                    <a:moveTo>
                      <a:pt x="382" y="216"/>
                    </a:moveTo>
                    <a:lnTo>
                      <a:pt x="382" y="216"/>
                    </a:lnTo>
                    <a:lnTo>
                      <a:pt x="382" y="220"/>
                    </a:lnTo>
                    <a:lnTo>
                      <a:pt x="382" y="220"/>
                    </a:lnTo>
                    <a:lnTo>
                      <a:pt x="390" y="228"/>
                    </a:lnTo>
                    <a:lnTo>
                      <a:pt x="394" y="240"/>
                    </a:lnTo>
                    <a:lnTo>
                      <a:pt x="398" y="252"/>
                    </a:lnTo>
                    <a:lnTo>
                      <a:pt x="400" y="266"/>
                    </a:lnTo>
                    <a:lnTo>
                      <a:pt x="400" y="266"/>
                    </a:lnTo>
                    <a:lnTo>
                      <a:pt x="398" y="286"/>
                    </a:lnTo>
                    <a:lnTo>
                      <a:pt x="396" y="306"/>
                    </a:lnTo>
                    <a:lnTo>
                      <a:pt x="392" y="324"/>
                    </a:lnTo>
                    <a:lnTo>
                      <a:pt x="386" y="340"/>
                    </a:lnTo>
                    <a:lnTo>
                      <a:pt x="378" y="356"/>
                    </a:lnTo>
                    <a:lnTo>
                      <a:pt x="370" y="372"/>
                    </a:lnTo>
                    <a:lnTo>
                      <a:pt x="360" y="386"/>
                    </a:lnTo>
                    <a:lnTo>
                      <a:pt x="350" y="398"/>
                    </a:lnTo>
                    <a:lnTo>
                      <a:pt x="338" y="412"/>
                    </a:lnTo>
                    <a:lnTo>
                      <a:pt x="326" y="424"/>
                    </a:lnTo>
                    <a:lnTo>
                      <a:pt x="296" y="444"/>
                    </a:lnTo>
                    <a:lnTo>
                      <a:pt x="266" y="464"/>
                    </a:lnTo>
                    <a:lnTo>
                      <a:pt x="232" y="484"/>
                    </a:lnTo>
                    <a:lnTo>
                      <a:pt x="232" y="484"/>
                    </a:lnTo>
                    <a:lnTo>
                      <a:pt x="196" y="504"/>
                    </a:lnTo>
                    <a:lnTo>
                      <a:pt x="158" y="526"/>
                    </a:lnTo>
                    <a:lnTo>
                      <a:pt x="122" y="550"/>
                    </a:lnTo>
                    <a:lnTo>
                      <a:pt x="86" y="570"/>
                    </a:lnTo>
                    <a:lnTo>
                      <a:pt x="86" y="570"/>
                    </a:lnTo>
                    <a:lnTo>
                      <a:pt x="44" y="590"/>
                    </a:lnTo>
                    <a:lnTo>
                      <a:pt x="2" y="608"/>
                    </a:lnTo>
                    <a:lnTo>
                      <a:pt x="2" y="608"/>
                    </a:lnTo>
                    <a:lnTo>
                      <a:pt x="0" y="618"/>
                    </a:lnTo>
                    <a:lnTo>
                      <a:pt x="0" y="626"/>
                    </a:lnTo>
                    <a:lnTo>
                      <a:pt x="0" y="626"/>
                    </a:lnTo>
                    <a:lnTo>
                      <a:pt x="0" y="630"/>
                    </a:lnTo>
                    <a:lnTo>
                      <a:pt x="4" y="634"/>
                    </a:lnTo>
                    <a:lnTo>
                      <a:pt x="12" y="640"/>
                    </a:lnTo>
                    <a:lnTo>
                      <a:pt x="24" y="642"/>
                    </a:lnTo>
                    <a:lnTo>
                      <a:pt x="36" y="644"/>
                    </a:lnTo>
                    <a:lnTo>
                      <a:pt x="36" y="644"/>
                    </a:lnTo>
                    <a:lnTo>
                      <a:pt x="52" y="642"/>
                    </a:lnTo>
                    <a:lnTo>
                      <a:pt x="58" y="642"/>
                    </a:lnTo>
                    <a:lnTo>
                      <a:pt x="100" y="622"/>
                    </a:lnTo>
                    <a:lnTo>
                      <a:pt x="100" y="622"/>
                    </a:lnTo>
                    <a:lnTo>
                      <a:pt x="144" y="604"/>
                    </a:lnTo>
                    <a:lnTo>
                      <a:pt x="186" y="584"/>
                    </a:lnTo>
                    <a:lnTo>
                      <a:pt x="186" y="584"/>
                    </a:lnTo>
                    <a:lnTo>
                      <a:pt x="258" y="548"/>
                    </a:lnTo>
                    <a:lnTo>
                      <a:pt x="330" y="510"/>
                    </a:lnTo>
                    <a:lnTo>
                      <a:pt x="330" y="510"/>
                    </a:lnTo>
                    <a:lnTo>
                      <a:pt x="360" y="494"/>
                    </a:lnTo>
                    <a:lnTo>
                      <a:pt x="374" y="484"/>
                    </a:lnTo>
                    <a:lnTo>
                      <a:pt x="388" y="474"/>
                    </a:lnTo>
                    <a:lnTo>
                      <a:pt x="388" y="474"/>
                    </a:lnTo>
                    <a:lnTo>
                      <a:pt x="398" y="464"/>
                    </a:lnTo>
                    <a:lnTo>
                      <a:pt x="406" y="454"/>
                    </a:lnTo>
                    <a:lnTo>
                      <a:pt x="422" y="428"/>
                    </a:lnTo>
                    <a:lnTo>
                      <a:pt x="422" y="428"/>
                    </a:lnTo>
                    <a:lnTo>
                      <a:pt x="422" y="428"/>
                    </a:lnTo>
                    <a:lnTo>
                      <a:pt x="402" y="242"/>
                    </a:lnTo>
                    <a:lnTo>
                      <a:pt x="402" y="242"/>
                    </a:lnTo>
                    <a:lnTo>
                      <a:pt x="394" y="234"/>
                    </a:lnTo>
                    <a:lnTo>
                      <a:pt x="388" y="224"/>
                    </a:lnTo>
                    <a:lnTo>
                      <a:pt x="388" y="224"/>
                    </a:lnTo>
                    <a:lnTo>
                      <a:pt x="382" y="216"/>
                    </a:lnTo>
                    <a:close/>
                    <a:moveTo>
                      <a:pt x="420" y="0"/>
                    </a:moveTo>
                    <a:lnTo>
                      <a:pt x="420" y="0"/>
                    </a:lnTo>
                    <a:lnTo>
                      <a:pt x="414" y="12"/>
                    </a:lnTo>
                    <a:lnTo>
                      <a:pt x="412" y="28"/>
                    </a:lnTo>
                    <a:lnTo>
                      <a:pt x="412" y="28"/>
                    </a:lnTo>
                    <a:lnTo>
                      <a:pt x="412" y="34"/>
                    </a:lnTo>
                    <a:lnTo>
                      <a:pt x="412" y="34"/>
                    </a:lnTo>
                    <a:lnTo>
                      <a:pt x="420" y="0"/>
                    </a:lnTo>
                    <a:close/>
                  </a:path>
                </a:pathLst>
              </a:custGeom>
              <a:solidFill>
                <a:srgbClr val="886A5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0" name="Google Shape;3600;p76"/>
              <p:cNvSpPr/>
              <p:nvPr/>
            </p:nvSpPr>
            <p:spPr>
              <a:xfrm>
                <a:off x="9571039" y="2632075"/>
                <a:ext cx="669925" cy="679450"/>
              </a:xfrm>
              <a:custGeom>
                <a:avLst/>
                <a:gdLst/>
                <a:ahLst/>
                <a:cxnLst/>
                <a:rect l="l" t="t" r="r" b="b"/>
                <a:pathLst>
                  <a:path w="422" h="428" extrusionOk="0">
                    <a:moveTo>
                      <a:pt x="382" y="0"/>
                    </a:moveTo>
                    <a:lnTo>
                      <a:pt x="382" y="0"/>
                    </a:lnTo>
                    <a:lnTo>
                      <a:pt x="382" y="4"/>
                    </a:lnTo>
                    <a:lnTo>
                      <a:pt x="382" y="4"/>
                    </a:lnTo>
                    <a:lnTo>
                      <a:pt x="390" y="12"/>
                    </a:lnTo>
                    <a:lnTo>
                      <a:pt x="394" y="24"/>
                    </a:lnTo>
                    <a:lnTo>
                      <a:pt x="398" y="36"/>
                    </a:lnTo>
                    <a:lnTo>
                      <a:pt x="400" y="50"/>
                    </a:lnTo>
                    <a:lnTo>
                      <a:pt x="400" y="50"/>
                    </a:lnTo>
                    <a:lnTo>
                      <a:pt x="398" y="70"/>
                    </a:lnTo>
                    <a:lnTo>
                      <a:pt x="396" y="90"/>
                    </a:lnTo>
                    <a:lnTo>
                      <a:pt x="392" y="108"/>
                    </a:lnTo>
                    <a:lnTo>
                      <a:pt x="386" y="124"/>
                    </a:lnTo>
                    <a:lnTo>
                      <a:pt x="378" y="140"/>
                    </a:lnTo>
                    <a:lnTo>
                      <a:pt x="370" y="156"/>
                    </a:lnTo>
                    <a:lnTo>
                      <a:pt x="360" y="170"/>
                    </a:lnTo>
                    <a:lnTo>
                      <a:pt x="350" y="182"/>
                    </a:lnTo>
                    <a:lnTo>
                      <a:pt x="338" y="196"/>
                    </a:lnTo>
                    <a:lnTo>
                      <a:pt x="326" y="208"/>
                    </a:lnTo>
                    <a:lnTo>
                      <a:pt x="296" y="228"/>
                    </a:lnTo>
                    <a:lnTo>
                      <a:pt x="266" y="248"/>
                    </a:lnTo>
                    <a:lnTo>
                      <a:pt x="232" y="268"/>
                    </a:lnTo>
                    <a:lnTo>
                      <a:pt x="232" y="268"/>
                    </a:lnTo>
                    <a:lnTo>
                      <a:pt x="196" y="288"/>
                    </a:lnTo>
                    <a:lnTo>
                      <a:pt x="158" y="310"/>
                    </a:lnTo>
                    <a:lnTo>
                      <a:pt x="122" y="334"/>
                    </a:lnTo>
                    <a:lnTo>
                      <a:pt x="86" y="354"/>
                    </a:lnTo>
                    <a:lnTo>
                      <a:pt x="86" y="354"/>
                    </a:lnTo>
                    <a:lnTo>
                      <a:pt x="44" y="374"/>
                    </a:lnTo>
                    <a:lnTo>
                      <a:pt x="2" y="392"/>
                    </a:lnTo>
                    <a:lnTo>
                      <a:pt x="2" y="392"/>
                    </a:lnTo>
                    <a:lnTo>
                      <a:pt x="0" y="402"/>
                    </a:lnTo>
                    <a:lnTo>
                      <a:pt x="0" y="410"/>
                    </a:lnTo>
                    <a:lnTo>
                      <a:pt x="0" y="410"/>
                    </a:lnTo>
                    <a:lnTo>
                      <a:pt x="0" y="414"/>
                    </a:lnTo>
                    <a:lnTo>
                      <a:pt x="4" y="418"/>
                    </a:lnTo>
                    <a:lnTo>
                      <a:pt x="12" y="424"/>
                    </a:lnTo>
                    <a:lnTo>
                      <a:pt x="24" y="426"/>
                    </a:lnTo>
                    <a:lnTo>
                      <a:pt x="36" y="428"/>
                    </a:lnTo>
                    <a:lnTo>
                      <a:pt x="36" y="428"/>
                    </a:lnTo>
                    <a:lnTo>
                      <a:pt x="52" y="426"/>
                    </a:lnTo>
                    <a:lnTo>
                      <a:pt x="58" y="426"/>
                    </a:lnTo>
                    <a:lnTo>
                      <a:pt x="100" y="406"/>
                    </a:lnTo>
                    <a:lnTo>
                      <a:pt x="100" y="406"/>
                    </a:lnTo>
                    <a:lnTo>
                      <a:pt x="144" y="388"/>
                    </a:lnTo>
                    <a:lnTo>
                      <a:pt x="186" y="368"/>
                    </a:lnTo>
                    <a:lnTo>
                      <a:pt x="186" y="368"/>
                    </a:lnTo>
                    <a:lnTo>
                      <a:pt x="258" y="332"/>
                    </a:lnTo>
                    <a:lnTo>
                      <a:pt x="330" y="294"/>
                    </a:lnTo>
                    <a:lnTo>
                      <a:pt x="330" y="294"/>
                    </a:lnTo>
                    <a:lnTo>
                      <a:pt x="360" y="278"/>
                    </a:lnTo>
                    <a:lnTo>
                      <a:pt x="374" y="268"/>
                    </a:lnTo>
                    <a:lnTo>
                      <a:pt x="388" y="258"/>
                    </a:lnTo>
                    <a:lnTo>
                      <a:pt x="388" y="258"/>
                    </a:lnTo>
                    <a:lnTo>
                      <a:pt x="398" y="248"/>
                    </a:lnTo>
                    <a:lnTo>
                      <a:pt x="406" y="238"/>
                    </a:lnTo>
                    <a:lnTo>
                      <a:pt x="422" y="212"/>
                    </a:lnTo>
                    <a:lnTo>
                      <a:pt x="422" y="212"/>
                    </a:lnTo>
                    <a:lnTo>
                      <a:pt x="422" y="212"/>
                    </a:lnTo>
                    <a:lnTo>
                      <a:pt x="402" y="26"/>
                    </a:lnTo>
                    <a:lnTo>
                      <a:pt x="402" y="26"/>
                    </a:lnTo>
                    <a:lnTo>
                      <a:pt x="394" y="18"/>
                    </a:lnTo>
                    <a:lnTo>
                      <a:pt x="388" y="8"/>
                    </a:lnTo>
                    <a:lnTo>
                      <a:pt x="388" y="8"/>
                    </a:lnTo>
                    <a:lnTo>
                      <a:pt x="38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1" name="Google Shape;3601;p76"/>
              <p:cNvSpPr/>
              <p:nvPr/>
            </p:nvSpPr>
            <p:spPr>
              <a:xfrm>
                <a:off x="10225089" y="2289175"/>
                <a:ext cx="12700" cy="53975"/>
              </a:xfrm>
              <a:custGeom>
                <a:avLst/>
                <a:gdLst/>
                <a:ahLst/>
                <a:cxnLst/>
                <a:rect l="l" t="t" r="r" b="b"/>
                <a:pathLst>
                  <a:path w="8" h="34" extrusionOk="0">
                    <a:moveTo>
                      <a:pt x="8" y="0"/>
                    </a:moveTo>
                    <a:lnTo>
                      <a:pt x="8" y="0"/>
                    </a:lnTo>
                    <a:lnTo>
                      <a:pt x="2" y="12"/>
                    </a:lnTo>
                    <a:lnTo>
                      <a:pt x="0" y="28"/>
                    </a:lnTo>
                    <a:lnTo>
                      <a:pt x="0" y="28"/>
                    </a:lnTo>
                    <a:lnTo>
                      <a:pt x="0" y="34"/>
                    </a:lnTo>
                    <a:lnTo>
                      <a:pt x="0" y="34"/>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2" name="Google Shape;3602;p76"/>
              <p:cNvSpPr/>
              <p:nvPr/>
            </p:nvSpPr>
            <p:spPr>
              <a:xfrm>
                <a:off x="10190164" y="2222500"/>
                <a:ext cx="206375" cy="371475"/>
              </a:xfrm>
              <a:custGeom>
                <a:avLst/>
                <a:gdLst/>
                <a:ahLst/>
                <a:cxnLst/>
                <a:rect l="l" t="t" r="r" b="b"/>
                <a:pathLst>
                  <a:path w="130" h="234" extrusionOk="0">
                    <a:moveTo>
                      <a:pt x="130" y="54"/>
                    </a:moveTo>
                    <a:lnTo>
                      <a:pt x="130" y="54"/>
                    </a:lnTo>
                    <a:lnTo>
                      <a:pt x="128" y="42"/>
                    </a:lnTo>
                    <a:lnTo>
                      <a:pt x="124" y="32"/>
                    </a:lnTo>
                    <a:lnTo>
                      <a:pt x="120" y="24"/>
                    </a:lnTo>
                    <a:lnTo>
                      <a:pt x="112" y="16"/>
                    </a:lnTo>
                    <a:lnTo>
                      <a:pt x="104" y="8"/>
                    </a:lnTo>
                    <a:lnTo>
                      <a:pt x="94" y="4"/>
                    </a:lnTo>
                    <a:lnTo>
                      <a:pt x="82" y="0"/>
                    </a:lnTo>
                    <a:lnTo>
                      <a:pt x="72" y="0"/>
                    </a:lnTo>
                    <a:lnTo>
                      <a:pt x="72" y="0"/>
                    </a:lnTo>
                    <a:lnTo>
                      <a:pt x="60" y="2"/>
                    </a:lnTo>
                    <a:lnTo>
                      <a:pt x="52" y="4"/>
                    </a:lnTo>
                    <a:lnTo>
                      <a:pt x="42" y="10"/>
                    </a:lnTo>
                    <a:lnTo>
                      <a:pt x="34" y="16"/>
                    </a:lnTo>
                    <a:lnTo>
                      <a:pt x="28" y="24"/>
                    </a:lnTo>
                    <a:lnTo>
                      <a:pt x="22" y="32"/>
                    </a:lnTo>
                    <a:lnTo>
                      <a:pt x="20" y="42"/>
                    </a:lnTo>
                    <a:lnTo>
                      <a:pt x="18" y="52"/>
                    </a:lnTo>
                    <a:lnTo>
                      <a:pt x="18" y="56"/>
                    </a:lnTo>
                    <a:lnTo>
                      <a:pt x="18" y="56"/>
                    </a:lnTo>
                    <a:lnTo>
                      <a:pt x="16" y="62"/>
                    </a:lnTo>
                    <a:lnTo>
                      <a:pt x="16" y="62"/>
                    </a:lnTo>
                    <a:lnTo>
                      <a:pt x="14" y="86"/>
                    </a:lnTo>
                    <a:lnTo>
                      <a:pt x="14" y="86"/>
                    </a:lnTo>
                    <a:lnTo>
                      <a:pt x="12" y="120"/>
                    </a:lnTo>
                    <a:lnTo>
                      <a:pt x="12" y="120"/>
                    </a:lnTo>
                    <a:lnTo>
                      <a:pt x="4" y="166"/>
                    </a:lnTo>
                    <a:lnTo>
                      <a:pt x="4" y="166"/>
                    </a:lnTo>
                    <a:lnTo>
                      <a:pt x="0" y="192"/>
                    </a:lnTo>
                    <a:lnTo>
                      <a:pt x="0" y="192"/>
                    </a:lnTo>
                    <a:lnTo>
                      <a:pt x="56" y="212"/>
                    </a:lnTo>
                    <a:lnTo>
                      <a:pt x="112" y="234"/>
                    </a:lnTo>
                    <a:lnTo>
                      <a:pt x="112" y="234"/>
                    </a:lnTo>
                    <a:lnTo>
                      <a:pt x="114" y="234"/>
                    </a:lnTo>
                    <a:lnTo>
                      <a:pt x="114" y="234"/>
                    </a:lnTo>
                    <a:lnTo>
                      <a:pt x="124" y="184"/>
                    </a:lnTo>
                    <a:lnTo>
                      <a:pt x="124" y="184"/>
                    </a:lnTo>
                    <a:lnTo>
                      <a:pt x="128" y="132"/>
                    </a:lnTo>
                    <a:lnTo>
                      <a:pt x="130" y="92"/>
                    </a:lnTo>
                    <a:lnTo>
                      <a:pt x="130" y="92"/>
                    </a:lnTo>
                    <a:lnTo>
                      <a:pt x="130" y="64"/>
                    </a:lnTo>
                    <a:lnTo>
                      <a:pt x="130" y="64"/>
                    </a:lnTo>
                    <a:lnTo>
                      <a:pt x="130" y="54"/>
                    </a:lnTo>
                    <a:lnTo>
                      <a:pt x="130" y="54"/>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3" name="Google Shape;3603;p76"/>
              <p:cNvSpPr/>
              <p:nvPr/>
            </p:nvSpPr>
            <p:spPr>
              <a:xfrm>
                <a:off x="9532939" y="5191125"/>
                <a:ext cx="482600" cy="266700"/>
              </a:xfrm>
              <a:custGeom>
                <a:avLst/>
                <a:gdLst/>
                <a:ahLst/>
                <a:cxnLst/>
                <a:rect l="l" t="t" r="r" b="b"/>
                <a:pathLst>
                  <a:path w="304" h="168" extrusionOk="0">
                    <a:moveTo>
                      <a:pt x="216" y="0"/>
                    </a:moveTo>
                    <a:lnTo>
                      <a:pt x="216" y="0"/>
                    </a:lnTo>
                    <a:lnTo>
                      <a:pt x="210" y="4"/>
                    </a:lnTo>
                    <a:lnTo>
                      <a:pt x="204" y="10"/>
                    </a:lnTo>
                    <a:lnTo>
                      <a:pt x="188" y="22"/>
                    </a:lnTo>
                    <a:lnTo>
                      <a:pt x="168" y="32"/>
                    </a:lnTo>
                    <a:lnTo>
                      <a:pt x="144" y="40"/>
                    </a:lnTo>
                    <a:lnTo>
                      <a:pt x="120" y="46"/>
                    </a:lnTo>
                    <a:lnTo>
                      <a:pt x="96" y="48"/>
                    </a:lnTo>
                    <a:lnTo>
                      <a:pt x="74" y="48"/>
                    </a:lnTo>
                    <a:lnTo>
                      <a:pt x="64" y="46"/>
                    </a:lnTo>
                    <a:lnTo>
                      <a:pt x="54" y="44"/>
                    </a:lnTo>
                    <a:lnTo>
                      <a:pt x="54" y="44"/>
                    </a:lnTo>
                    <a:lnTo>
                      <a:pt x="38" y="40"/>
                    </a:lnTo>
                    <a:lnTo>
                      <a:pt x="26" y="40"/>
                    </a:lnTo>
                    <a:lnTo>
                      <a:pt x="16" y="40"/>
                    </a:lnTo>
                    <a:lnTo>
                      <a:pt x="10" y="44"/>
                    </a:lnTo>
                    <a:lnTo>
                      <a:pt x="4" y="48"/>
                    </a:lnTo>
                    <a:lnTo>
                      <a:pt x="2" y="50"/>
                    </a:lnTo>
                    <a:lnTo>
                      <a:pt x="0" y="54"/>
                    </a:lnTo>
                    <a:lnTo>
                      <a:pt x="0" y="54"/>
                    </a:lnTo>
                    <a:lnTo>
                      <a:pt x="8" y="66"/>
                    </a:lnTo>
                    <a:lnTo>
                      <a:pt x="18" y="76"/>
                    </a:lnTo>
                    <a:lnTo>
                      <a:pt x="30" y="84"/>
                    </a:lnTo>
                    <a:lnTo>
                      <a:pt x="42" y="92"/>
                    </a:lnTo>
                    <a:lnTo>
                      <a:pt x="70" y="106"/>
                    </a:lnTo>
                    <a:lnTo>
                      <a:pt x="98" y="116"/>
                    </a:lnTo>
                    <a:lnTo>
                      <a:pt x="150" y="132"/>
                    </a:lnTo>
                    <a:lnTo>
                      <a:pt x="172" y="138"/>
                    </a:lnTo>
                    <a:lnTo>
                      <a:pt x="186" y="146"/>
                    </a:lnTo>
                    <a:lnTo>
                      <a:pt x="186" y="146"/>
                    </a:lnTo>
                    <a:lnTo>
                      <a:pt x="198" y="152"/>
                    </a:lnTo>
                    <a:lnTo>
                      <a:pt x="212" y="156"/>
                    </a:lnTo>
                    <a:lnTo>
                      <a:pt x="240" y="164"/>
                    </a:lnTo>
                    <a:lnTo>
                      <a:pt x="264" y="166"/>
                    </a:lnTo>
                    <a:lnTo>
                      <a:pt x="272" y="168"/>
                    </a:lnTo>
                    <a:lnTo>
                      <a:pt x="272" y="168"/>
                    </a:lnTo>
                    <a:lnTo>
                      <a:pt x="284" y="136"/>
                    </a:lnTo>
                    <a:lnTo>
                      <a:pt x="292" y="108"/>
                    </a:lnTo>
                    <a:lnTo>
                      <a:pt x="298" y="84"/>
                    </a:lnTo>
                    <a:lnTo>
                      <a:pt x="302" y="62"/>
                    </a:lnTo>
                    <a:lnTo>
                      <a:pt x="304" y="32"/>
                    </a:lnTo>
                    <a:lnTo>
                      <a:pt x="304" y="20"/>
                    </a:lnTo>
                    <a:lnTo>
                      <a:pt x="216"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4" name="Google Shape;3604;p76"/>
              <p:cNvSpPr/>
              <p:nvPr/>
            </p:nvSpPr>
            <p:spPr>
              <a:xfrm>
                <a:off x="9532939" y="5191125"/>
                <a:ext cx="482600" cy="266700"/>
              </a:xfrm>
              <a:custGeom>
                <a:avLst/>
                <a:gdLst/>
                <a:ahLst/>
                <a:cxnLst/>
                <a:rect l="l" t="t" r="r" b="b"/>
                <a:pathLst>
                  <a:path w="304" h="168" extrusionOk="0">
                    <a:moveTo>
                      <a:pt x="216" y="0"/>
                    </a:moveTo>
                    <a:lnTo>
                      <a:pt x="216" y="0"/>
                    </a:lnTo>
                    <a:lnTo>
                      <a:pt x="210" y="4"/>
                    </a:lnTo>
                    <a:lnTo>
                      <a:pt x="204" y="10"/>
                    </a:lnTo>
                    <a:lnTo>
                      <a:pt x="188" y="22"/>
                    </a:lnTo>
                    <a:lnTo>
                      <a:pt x="168" y="32"/>
                    </a:lnTo>
                    <a:lnTo>
                      <a:pt x="144" y="40"/>
                    </a:lnTo>
                    <a:lnTo>
                      <a:pt x="120" y="46"/>
                    </a:lnTo>
                    <a:lnTo>
                      <a:pt x="96" y="48"/>
                    </a:lnTo>
                    <a:lnTo>
                      <a:pt x="74" y="48"/>
                    </a:lnTo>
                    <a:lnTo>
                      <a:pt x="64" y="46"/>
                    </a:lnTo>
                    <a:lnTo>
                      <a:pt x="54" y="44"/>
                    </a:lnTo>
                    <a:lnTo>
                      <a:pt x="54" y="44"/>
                    </a:lnTo>
                    <a:lnTo>
                      <a:pt x="38" y="40"/>
                    </a:lnTo>
                    <a:lnTo>
                      <a:pt x="26" y="40"/>
                    </a:lnTo>
                    <a:lnTo>
                      <a:pt x="16" y="40"/>
                    </a:lnTo>
                    <a:lnTo>
                      <a:pt x="10" y="44"/>
                    </a:lnTo>
                    <a:lnTo>
                      <a:pt x="4" y="48"/>
                    </a:lnTo>
                    <a:lnTo>
                      <a:pt x="2" y="50"/>
                    </a:lnTo>
                    <a:lnTo>
                      <a:pt x="0" y="54"/>
                    </a:lnTo>
                    <a:lnTo>
                      <a:pt x="0" y="54"/>
                    </a:lnTo>
                    <a:lnTo>
                      <a:pt x="8" y="66"/>
                    </a:lnTo>
                    <a:lnTo>
                      <a:pt x="18" y="76"/>
                    </a:lnTo>
                    <a:lnTo>
                      <a:pt x="30" y="84"/>
                    </a:lnTo>
                    <a:lnTo>
                      <a:pt x="42" y="92"/>
                    </a:lnTo>
                    <a:lnTo>
                      <a:pt x="70" y="106"/>
                    </a:lnTo>
                    <a:lnTo>
                      <a:pt x="98" y="116"/>
                    </a:lnTo>
                    <a:lnTo>
                      <a:pt x="150" y="132"/>
                    </a:lnTo>
                    <a:lnTo>
                      <a:pt x="172" y="138"/>
                    </a:lnTo>
                    <a:lnTo>
                      <a:pt x="186" y="146"/>
                    </a:lnTo>
                    <a:lnTo>
                      <a:pt x="186" y="146"/>
                    </a:lnTo>
                    <a:lnTo>
                      <a:pt x="198" y="152"/>
                    </a:lnTo>
                    <a:lnTo>
                      <a:pt x="212" y="156"/>
                    </a:lnTo>
                    <a:lnTo>
                      <a:pt x="240" y="164"/>
                    </a:lnTo>
                    <a:lnTo>
                      <a:pt x="264" y="166"/>
                    </a:lnTo>
                    <a:lnTo>
                      <a:pt x="272" y="168"/>
                    </a:lnTo>
                    <a:lnTo>
                      <a:pt x="272" y="168"/>
                    </a:lnTo>
                    <a:lnTo>
                      <a:pt x="284" y="136"/>
                    </a:lnTo>
                    <a:lnTo>
                      <a:pt x="292" y="108"/>
                    </a:lnTo>
                    <a:lnTo>
                      <a:pt x="298" y="84"/>
                    </a:lnTo>
                    <a:lnTo>
                      <a:pt x="302" y="62"/>
                    </a:lnTo>
                    <a:lnTo>
                      <a:pt x="304" y="32"/>
                    </a:lnTo>
                    <a:lnTo>
                      <a:pt x="304" y="20"/>
                    </a:lnTo>
                    <a:lnTo>
                      <a:pt x="21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5" name="Google Shape;3605;p76"/>
              <p:cNvSpPr/>
              <p:nvPr/>
            </p:nvSpPr>
            <p:spPr>
              <a:xfrm>
                <a:off x="9729789" y="5387975"/>
                <a:ext cx="98425" cy="34925"/>
              </a:xfrm>
              <a:custGeom>
                <a:avLst/>
                <a:gdLst/>
                <a:ahLst/>
                <a:cxnLst/>
                <a:rect l="l" t="t" r="r" b="b"/>
                <a:pathLst>
                  <a:path w="62" h="22" extrusionOk="0">
                    <a:moveTo>
                      <a:pt x="62" y="22"/>
                    </a:moveTo>
                    <a:lnTo>
                      <a:pt x="62" y="22"/>
                    </a:lnTo>
                    <a:lnTo>
                      <a:pt x="62" y="22"/>
                    </a:lnTo>
                    <a:lnTo>
                      <a:pt x="62" y="22"/>
                    </a:lnTo>
                    <a:lnTo>
                      <a:pt x="62" y="22"/>
                    </a:lnTo>
                    <a:close/>
                    <a:moveTo>
                      <a:pt x="62" y="22"/>
                    </a:moveTo>
                    <a:lnTo>
                      <a:pt x="62" y="22"/>
                    </a:lnTo>
                    <a:lnTo>
                      <a:pt x="62" y="22"/>
                    </a:lnTo>
                    <a:lnTo>
                      <a:pt x="62" y="22"/>
                    </a:lnTo>
                    <a:lnTo>
                      <a:pt x="62" y="22"/>
                    </a:lnTo>
                    <a:close/>
                    <a:moveTo>
                      <a:pt x="60" y="20"/>
                    </a:moveTo>
                    <a:lnTo>
                      <a:pt x="60" y="20"/>
                    </a:lnTo>
                    <a:lnTo>
                      <a:pt x="60" y="20"/>
                    </a:lnTo>
                    <a:lnTo>
                      <a:pt x="60" y="20"/>
                    </a:lnTo>
                    <a:lnTo>
                      <a:pt x="60" y="20"/>
                    </a:lnTo>
                    <a:close/>
                    <a:moveTo>
                      <a:pt x="60" y="20"/>
                    </a:moveTo>
                    <a:lnTo>
                      <a:pt x="60" y="20"/>
                    </a:lnTo>
                    <a:lnTo>
                      <a:pt x="60" y="20"/>
                    </a:lnTo>
                    <a:lnTo>
                      <a:pt x="60" y="20"/>
                    </a:lnTo>
                    <a:lnTo>
                      <a:pt x="60" y="20"/>
                    </a:lnTo>
                    <a:close/>
                    <a:moveTo>
                      <a:pt x="0" y="0"/>
                    </a:moveTo>
                    <a:lnTo>
                      <a:pt x="0" y="0"/>
                    </a:lnTo>
                    <a:lnTo>
                      <a:pt x="0" y="0"/>
                    </a:lnTo>
                    <a:lnTo>
                      <a:pt x="0" y="0"/>
                    </a:lnTo>
                    <a:lnTo>
                      <a:pt x="6" y="2"/>
                    </a:lnTo>
                    <a:lnTo>
                      <a:pt x="6" y="2"/>
                    </a:lnTo>
                    <a:lnTo>
                      <a:pt x="0" y="0"/>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6" name="Google Shape;3606;p76"/>
              <p:cNvSpPr/>
              <p:nvPr/>
            </p:nvSpPr>
            <p:spPr>
              <a:xfrm>
                <a:off x="9828214" y="5422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7" name="Google Shape;3607;p76"/>
              <p:cNvSpPr/>
              <p:nvPr/>
            </p:nvSpPr>
            <p:spPr>
              <a:xfrm>
                <a:off x="9828214" y="5422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8" name="Google Shape;3608;p76"/>
              <p:cNvSpPr/>
              <p:nvPr/>
            </p:nvSpPr>
            <p:spPr>
              <a:xfrm>
                <a:off x="9825039" y="5419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9" name="Google Shape;3609;p76"/>
              <p:cNvSpPr/>
              <p:nvPr/>
            </p:nvSpPr>
            <p:spPr>
              <a:xfrm>
                <a:off x="9825039" y="5419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0" name="Google Shape;3610;p76"/>
              <p:cNvSpPr/>
              <p:nvPr/>
            </p:nvSpPr>
            <p:spPr>
              <a:xfrm>
                <a:off x="9729789" y="5387975"/>
                <a:ext cx="9525" cy="3175"/>
              </a:xfrm>
              <a:custGeom>
                <a:avLst/>
                <a:gdLst/>
                <a:ahLst/>
                <a:cxnLst/>
                <a:rect l="l" t="t" r="r" b="b"/>
                <a:pathLst>
                  <a:path w="6" h="2" extrusionOk="0">
                    <a:moveTo>
                      <a:pt x="0" y="0"/>
                    </a:moveTo>
                    <a:lnTo>
                      <a:pt x="0" y="0"/>
                    </a:lnTo>
                    <a:lnTo>
                      <a:pt x="0" y="0"/>
                    </a:lnTo>
                    <a:lnTo>
                      <a:pt x="0" y="0"/>
                    </a:lnTo>
                    <a:lnTo>
                      <a:pt x="6" y="2"/>
                    </a:lnTo>
                    <a:lnTo>
                      <a:pt x="6"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1" name="Google Shape;3611;p76"/>
              <p:cNvSpPr/>
              <p:nvPr/>
            </p:nvSpPr>
            <p:spPr>
              <a:xfrm>
                <a:off x="9729789" y="5241925"/>
                <a:ext cx="285750" cy="215900"/>
              </a:xfrm>
              <a:custGeom>
                <a:avLst/>
                <a:gdLst/>
                <a:ahLst/>
                <a:cxnLst/>
                <a:rect l="l" t="t" r="r" b="b"/>
                <a:pathLst>
                  <a:path w="180" h="136" extrusionOk="0">
                    <a:moveTo>
                      <a:pt x="180" y="0"/>
                    </a:moveTo>
                    <a:lnTo>
                      <a:pt x="180" y="0"/>
                    </a:lnTo>
                    <a:lnTo>
                      <a:pt x="180" y="4"/>
                    </a:lnTo>
                    <a:lnTo>
                      <a:pt x="180" y="4"/>
                    </a:lnTo>
                    <a:lnTo>
                      <a:pt x="180" y="4"/>
                    </a:lnTo>
                    <a:lnTo>
                      <a:pt x="180" y="4"/>
                    </a:lnTo>
                    <a:lnTo>
                      <a:pt x="180" y="4"/>
                    </a:lnTo>
                    <a:lnTo>
                      <a:pt x="176" y="8"/>
                    </a:lnTo>
                    <a:lnTo>
                      <a:pt x="168" y="8"/>
                    </a:lnTo>
                    <a:lnTo>
                      <a:pt x="168" y="8"/>
                    </a:lnTo>
                    <a:lnTo>
                      <a:pt x="154" y="6"/>
                    </a:lnTo>
                    <a:lnTo>
                      <a:pt x="138" y="2"/>
                    </a:lnTo>
                    <a:lnTo>
                      <a:pt x="138" y="2"/>
                    </a:lnTo>
                    <a:lnTo>
                      <a:pt x="134" y="12"/>
                    </a:lnTo>
                    <a:lnTo>
                      <a:pt x="130" y="20"/>
                    </a:lnTo>
                    <a:lnTo>
                      <a:pt x="124" y="30"/>
                    </a:lnTo>
                    <a:lnTo>
                      <a:pt x="116" y="38"/>
                    </a:lnTo>
                    <a:lnTo>
                      <a:pt x="116" y="38"/>
                    </a:lnTo>
                    <a:lnTo>
                      <a:pt x="90" y="58"/>
                    </a:lnTo>
                    <a:lnTo>
                      <a:pt x="62" y="72"/>
                    </a:lnTo>
                    <a:lnTo>
                      <a:pt x="32" y="84"/>
                    </a:lnTo>
                    <a:lnTo>
                      <a:pt x="0" y="92"/>
                    </a:lnTo>
                    <a:lnTo>
                      <a:pt x="0" y="92"/>
                    </a:lnTo>
                    <a:lnTo>
                      <a:pt x="6" y="94"/>
                    </a:lnTo>
                    <a:lnTo>
                      <a:pt x="6" y="94"/>
                    </a:lnTo>
                    <a:lnTo>
                      <a:pt x="38" y="104"/>
                    </a:lnTo>
                    <a:lnTo>
                      <a:pt x="50" y="108"/>
                    </a:lnTo>
                    <a:lnTo>
                      <a:pt x="60" y="112"/>
                    </a:lnTo>
                    <a:lnTo>
                      <a:pt x="60" y="112"/>
                    </a:lnTo>
                    <a:lnTo>
                      <a:pt x="60" y="112"/>
                    </a:lnTo>
                    <a:lnTo>
                      <a:pt x="60" y="112"/>
                    </a:lnTo>
                    <a:lnTo>
                      <a:pt x="60" y="112"/>
                    </a:lnTo>
                    <a:lnTo>
                      <a:pt x="60" y="112"/>
                    </a:lnTo>
                    <a:lnTo>
                      <a:pt x="60" y="112"/>
                    </a:lnTo>
                    <a:lnTo>
                      <a:pt x="60" y="112"/>
                    </a:lnTo>
                    <a:lnTo>
                      <a:pt x="62" y="114"/>
                    </a:lnTo>
                    <a:lnTo>
                      <a:pt x="62" y="114"/>
                    </a:lnTo>
                    <a:lnTo>
                      <a:pt x="62" y="114"/>
                    </a:lnTo>
                    <a:lnTo>
                      <a:pt x="62" y="114"/>
                    </a:lnTo>
                    <a:lnTo>
                      <a:pt x="62" y="114"/>
                    </a:lnTo>
                    <a:lnTo>
                      <a:pt x="62" y="114"/>
                    </a:lnTo>
                    <a:lnTo>
                      <a:pt x="62" y="114"/>
                    </a:lnTo>
                    <a:lnTo>
                      <a:pt x="62" y="114"/>
                    </a:lnTo>
                    <a:lnTo>
                      <a:pt x="62" y="114"/>
                    </a:lnTo>
                    <a:lnTo>
                      <a:pt x="62" y="114"/>
                    </a:lnTo>
                    <a:lnTo>
                      <a:pt x="74" y="120"/>
                    </a:lnTo>
                    <a:lnTo>
                      <a:pt x="88" y="124"/>
                    </a:lnTo>
                    <a:lnTo>
                      <a:pt x="116" y="132"/>
                    </a:lnTo>
                    <a:lnTo>
                      <a:pt x="140" y="134"/>
                    </a:lnTo>
                    <a:lnTo>
                      <a:pt x="148" y="136"/>
                    </a:lnTo>
                    <a:lnTo>
                      <a:pt x="148" y="136"/>
                    </a:lnTo>
                    <a:lnTo>
                      <a:pt x="158" y="112"/>
                    </a:lnTo>
                    <a:lnTo>
                      <a:pt x="164" y="90"/>
                    </a:lnTo>
                    <a:lnTo>
                      <a:pt x="174" y="52"/>
                    </a:lnTo>
                    <a:lnTo>
                      <a:pt x="180" y="22"/>
                    </a:lnTo>
                    <a:lnTo>
                      <a:pt x="180" y="0"/>
                    </a:lnTo>
                    <a:close/>
                  </a:path>
                </a:pathLst>
              </a:custGeom>
              <a:solidFill>
                <a:srgbClr val="E8E8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2" name="Google Shape;3612;p76"/>
              <p:cNvSpPr/>
              <p:nvPr/>
            </p:nvSpPr>
            <p:spPr>
              <a:xfrm>
                <a:off x="9729789" y="5241925"/>
                <a:ext cx="285750" cy="215900"/>
              </a:xfrm>
              <a:custGeom>
                <a:avLst/>
                <a:gdLst/>
                <a:ahLst/>
                <a:cxnLst/>
                <a:rect l="l" t="t" r="r" b="b"/>
                <a:pathLst>
                  <a:path w="180" h="136" extrusionOk="0">
                    <a:moveTo>
                      <a:pt x="180" y="0"/>
                    </a:moveTo>
                    <a:lnTo>
                      <a:pt x="180" y="0"/>
                    </a:lnTo>
                    <a:lnTo>
                      <a:pt x="180" y="4"/>
                    </a:lnTo>
                    <a:lnTo>
                      <a:pt x="180" y="4"/>
                    </a:lnTo>
                    <a:lnTo>
                      <a:pt x="180" y="4"/>
                    </a:lnTo>
                    <a:lnTo>
                      <a:pt x="180" y="4"/>
                    </a:lnTo>
                    <a:lnTo>
                      <a:pt x="180" y="4"/>
                    </a:lnTo>
                    <a:lnTo>
                      <a:pt x="176" y="8"/>
                    </a:lnTo>
                    <a:lnTo>
                      <a:pt x="168" y="8"/>
                    </a:lnTo>
                    <a:lnTo>
                      <a:pt x="168" y="8"/>
                    </a:lnTo>
                    <a:lnTo>
                      <a:pt x="154" y="6"/>
                    </a:lnTo>
                    <a:lnTo>
                      <a:pt x="138" y="2"/>
                    </a:lnTo>
                    <a:lnTo>
                      <a:pt x="138" y="2"/>
                    </a:lnTo>
                    <a:lnTo>
                      <a:pt x="134" y="12"/>
                    </a:lnTo>
                    <a:lnTo>
                      <a:pt x="130" y="20"/>
                    </a:lnTo>
                    <a:lnTo>
                      <a:pt x="124" y="30"/>
                    </a:lnTo>
                    <a:lnTo>
                      <a:pt x="116" y="38"/>
                    </a:lnTo>
                    <a:lnTo>
                      <a:pt x="116" y="38"/>
                    </a:lnTo>
                    <a:lnTo>
                      <a:pt x="90" y="58"/>
                    </a:lnTo>
                    <a:lnTo>
                      <a:pt x="62" y="72"/>
                    </a:lnTo>
                    <a:lnTo>
                      <a:pt x="32" y="84"/>
                    </a:lnTo>
                    <a:lnTo>
                      <a:pt x="0" y="92"/>
                    </a:lnTo>
                    <a:lnTo>
                      <a:pt x="0" y="92"/>
                    </a:lnTo>
                    <a:lnTo>
                      <a:pt x="6" y="94"/>
                    </a:lnTo>
                    <a:lnTo>
                      <a:pt x="6" y="94"/>
                    </a:lnTo>
                    <a:lnTo>
                      <a:pt x="38" y="104"/>
                    </a:lnTo>
                    <a:lnTo>
                      <a:pt x="50" y="108"/>
                    </a:lnTo>
                    <a:lnTo>
                      <a:pt x="60" y="112"/>
                    </a:lnTo>
                    <a:lnTo>
                      <a:pt x="60" y="112"/>
                    </a:lnTo>
                    <a:lnTo>
                      <a:pt x="60" y="112"/>
                    </a:lnTo>
                    <a:lnTo>
                      <a:pt x="60" y="112"/>
                    </a:lnTo>
                    <a:lnTo>
                      <a:pt x="60" y="112"/>
                    </a:lnTo>
                    <a:lnTo>
                      <a:pt x="60" y="112"/>
                    </a:lnTo>
                    <a:lnTo>
                      <a:pt x="60" y="112"/>
                    </a:lnTo>
                    <a:lnTo>
                      <a:pt x="60" y="112"/>
                    </a:lnTo>
                    <a:lnTo>
                      <a:pt x="62" y="114"/>
                    </a:lnTo>
                    <a:lnTo>
                      <a:pt x="62" y="114"/>
                    </a:lnTo>
                    <a:lnTo>
                      <a:pt x="62" y="114"/>
                    </a:lnTo>
                    <a:lnTo>
                      <a:pt x="62" y="114"/>
                    </a:lnTo>
                    <a:lnTo>
                      <a:pt x="62" y="114"/>
                    </a:lnTo>
                    <a:lnTo>
                      <a:pt x="62" y="114"/>
                    </a:lnTo>
                    <a:lnTo>
                      <a:pt x="62" y="114"/>
                    </a:lnTo>
                    <a:lnTo>
                      <a:pt x="62" y="114"/>
                    </a:lnTo>
                    <a:lnTo>
                      <a:pt x="62" y="114"/>
                    </a:lnTo>
                    <a:lnTo>
                      <a:pt x="62" y="114"/>
                    </a:lnTo>
                    <a:lnTo>
                      <a:pt x="74" y="120"/>
                    </a:lnTo>
                    <a:lnTo>
                      <a:pt x="88" y="124"/>
                    </a:lnTo>
                    <a:lnTo>
                      <a:pt x="116" y="132"/>
                    </a:lnTo>
                    <a:lnTo>
                      <a:pt x="140" y="134"/>
                    </a:lnTo>
                    <a:lnTo>
                      <a:pt x="148" y="136"/>
                    </a:lnTo>
                    <a:lnTo>
                      <a:pt x="148" y="136"/>
                    </a:lnTo>
                    <a:lnTo>
                      <a:pt x="158" y="112"/>
                    </a:lnTo>
                    <a:lnTo>
                      <a:pt x="164" y="90"/>
                    </a:lnTo>
                    <a:lnTo>
                      <a:pt x="174" y="52"/>
                    </a:lnTo>
                    <a:lnTo>
                      <a:pt x="180" y="22"/>
                    </a:lnTo>
                    <a:lnTo>
                      <a:pt x="18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3" name="Google Shape;3613;p76"/>
              <p:cNvSpPr/>
              <p:nvPr/>
            </p:nvSpPr>
            <p:spPr>
              <a:xfrm>
                <a:off x="8467726" y="3629025"/>
                <a:ext cx="239713" cy="219075"/>
              </a:xfrm>
              <a:custGeom>
                <a:avLst/>
                <a:gdLst/>
                <a:ahLst/>
                <a:cxnLst/>
                <a:rect l="l" t="t" r="r" b="b"/>
                <a:pathLst>
                  <a:path w="151" h="138" extrusionOk="0">
                    <a:moveTo>
                      <a:pt x="64" y="6"/>
                    </a:moveTo>
                    <a:lnTo>
                      <a:pt x="64" y="6"/>
                    </a:lnTo>
                    <a:lnTo>
                      <a:pt x="30" y="38"/>
                    </a:lnTo>
                    <a:lnTo>
                      <a:pt x="10" y="58"/>
                    </a:lnTo>
                    <a:lnTo>
                      <a:pt x="0" y="70"/>
                    </a:lnTo>
                    <a:lnTo>
                      <a:pt x="0" y="70"/>
                    </a:lnTo>
                    <a:lnTo>
                      <a:pt x="2" y="84"/>
                    </a:lnTo>
                    <a:lnTo>
                      <a:pt x="6" y="108"/>
                    </a:lnTo>
                    <a:lnTo>
                      <a:pt x="10" y="138"/>
                    </a:lnTo>
                    <a:lnTo>
                      <a:pt x="10" y="138"/>
                    </a:lnTo>
                    <a:lnTo>
                      <a:pt x="16" y="138"/>
                    </a:lnTo>
                    <a:lnTo>
                      <a:pt x="22" y="138"/>
                    </a:lnTo>
                    <a:lnTo>
                      <a:pt x="28" y="134"/>
                    </a:lnTo>
                    <a:lnTo>
                      <a:pt x="34" y="130"/>
                    </a:lnTo>
                    <a:lnTo>
                      <a:pt x="40" y="122"/>
                    </a:lnTo>
                    <a:lnTo>
                      <a:pt x="44" y="110"/>
                    </a:lnTo>
                    <a:lnTo>
                      <a:pt x="46" y="94"/>
                    </a:lnTo>
                    <a:lnTo>
                      <a:pt x="94" y="84"/>
                    </a:lnTo>
                    <a:lnTo>
                      <a:pt x="134" y="74"/>
                    </a:lnTo>
                    <a:lnTo>
                      <a:pt x="151" y="2"/>
                    </a:lnTo>
                    <a:lnTo>
                      <a:pt x="151" y="2"/>
                    </a:lnTo>
                    <a:lnTo>
                      <a:pt x="112" y="0"/>
                    </a:lnTo>
                    <a:lnTo>
                      <a:pt x="80" y="2"/>
                    </a:lnTo>
                    <a:lnTo>
                      <a:pt x="70" y="4"/>
                    </a:lnTo>
                    <a:lnTo>
                      <a:pt x="64" y="6"/>
                    </a:lnTo>
                    <a:lnTo>
                      <a:pt x="64" y="6"/>
                    </a:lnTo>
                    <a:close/>
                  </a:path>
                </a:pathLst>
              </a:custGeom>
              <a:solidFill>
                <a:srgbClr val="D491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4" name="Google Shape;3614;p76"/>
              <p:cNvSpPr/>
              <p:nvPr/>
            </p:nvSpPr>
            <p:spPr>
              <a:xfrm>
                <a:off x="8124826" y="3949700"/>
                <a:ext cx="1138238" cy="403225"/>
              </a:xfrm>
              <a:custGeom>
                <a:avLst/>
                <a:gdLst/>
                <a:ahLst/>
                <a:cxnLst/>
                <a:rect l="l" t="t" r="r" b="b"/>
                <a:pathLst>
                  <a:path w="717" h="254" extrusionOk="0">
                    <a:moveTo>
                      <a:pt x="499" y="10"/>
                    </a:moveTo>
                    <a:lnTo>
                      <a:pt x="499" y="10"/>
                    </a:lnTo>
                    <a:lnTo>
                      <a:pt x="435" y="14"/>
                    </a:lnTo>
                    <a:lnTo>
                      <a:pt x="363" y="20"/>
                    </a:lnTo>
                    <a:lnTo>
                      <a:pt x="210" y="36"/>
                    </a:lnTo>
                    <a:lnTo>
                      <a:pt x="76" y="54"/>
                    </a:lnTo>
                    <a:lnTo>
                      <a:pt x="28" y="62"/>
                    </a:lnTo>
                    <a:lnTo>
                      <a:pt x="0" y="70"/>
                    </a:lnTo>
                    <a:lnTo>
                      <a:pt x="48" y="244"/>
                    </a:lnTo>
                    <a:lnTo>
                      <a:pt x="48" y="244"/>
                    </a:lnTo>
                    <a:lnTo>
                      <a:pt x="210" y="246"/>
                    </a:lnTo>
                    <a:lnTo>
                      <a:pt x="342" y="250"/>
                    </a:lnTo>
                    <a:lnTo>
                      <a:pt x="443" y="252"/>
                    </a:lnTo>
                    <a:lnTo>
                      <a:pt x="443" y="252"/>
                    </a:lnTo>
                    <a:lnTo>
                      <a:pt x="477" y="254"/>
                    </a:lnTo>
                    <a:lnTo>
                      <a:pt x="511" y="254"/>
                    </a:lnTo>
                    <a:lnTo>
                      <a:pt x="569" y="250"/>
                    </a:lnTo>
                    <a:lnTo>
                      <a:pt x="609" y="246"/>
                    </a:lnTo>
                    <a:lnTo>
                      <a:pt x="625" y="244"/>
                    </a:lnTo>
                    <a:lnTo>
                      <a:pt x="625" y="244"/>
                    </a:lnTo>
                    <a:lnTo>
                      <a:pt x="645" y="234"/>
                    </a:lnTo>
                    <a:lnTo>
                      <a:pt x="661" y="220"/>
                    </a:lnTo>
                    <a:lnTo>
                      <a:pt x="675" y="206"/>
                    </a:lnTo>
                    <a:lnTo>
                      <a:pt x="685" y="188"/>
                    </a:lnTo>
                    <a:lnTo>
                      <a:pt x="695" y="168"/>
                    </a:lnTo>
                    <a:lnTo>
                      <a:pt x="703" y="148"/>
                    </a:lnTo>
                    <a:lnTo>
                      <a:pt x="707" y="128"/>
                    </a:lnTo>
                    <a:lnTo>
                      <a:pt x="711" y="106"/>
                    </a:lnTo>
                    <a:lnTo>
                      <a:pt x="715" y="66"/>
                    </a:lnTo>
                    <a:lnTo>
                      <a:pt x="717" y="32"/>
                    </a:lnTo>
                    <a:lnTo>
                      <a:pt x="715" y="0"/>
                    </a:lnTo>
                    <a:lnTo>
                      <a:pt x="715" y="0"/>
                    </a:lnTo>
                    <a:lnTo>
                      <a:pt x="675" y="2"/>
                    </a:lnTo>
                    <a:lnTo>
                      <a:pt x="499" y="10"/>
                    </a:lnTo>
                    <a:close/>
                  </a:path>
                </a:pathLst>
              </a:custGeom>
              <a:solidFill>
                <a:srgbClr val="D491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5" name="Google Shape;3615;p76"/>
              <p:cNvSpPr/>
              <p:nvPr/>
            </p:nvSpPr>
            <p:spPr>
              <a:xfrm>
                <a:off x="8124826" y="3949700"/>
                <a:ext cx="1138238" cy="403225"/>
              </a:xfrm>
              <a:custGeom>
                <a:avLst/>
                <a:gdLst/>
                <a:ahLst/>
                <a:cxnLst/>
                <a:rect l="l" t="t" r="r" b="b"/>
                <a:pathLst>
                  <a:path w="717" h="254" extrusionOk="0">
                    <a:moveTo>
                      <a:pt x="499" y="10"/>
                    </a:moveTo>
                    <a:lnTo>
                      <a:pt x="499" y="10"/>
                    </a:lnTo>
                    <a:lnTo>
                      <a:pt x="435" y="14"/>
                    </a:lnTo>
                    <a:lnTo>
                      <a:pt x="363" y="20"/>
                    </a:lnTo>
                    <a:lnTo>
                      <a:pt x="210" y="36"/>
                    </a:lnTo>
                    <a:lnTo>
                      <a:pt x="76" y="54"/>
                    </a:lnTo>
                    <a:lnTo>
                      <a:pt x="28" y="62"/>
                    </a:lnTo>
                    <a:lnTo>
                      <a:pt x="0" y="70"/>
                    </a:lnTo>
                    <a:lnTo>
                      <a:pt x="48" y="244"/>
                    </a:lnTo>
                    <a:lnTo>
                      <a:pt x="48" y="244"/>
                    </a:lnTo>
                    <a:lnTo>
                      <a:pt x="210" y="246"/>
                    </a:lnTo>
                    <a:lnTo>
                      <a:pt x="342" y="250"/>
                    </a:lnTo>
                    <a:lnTo>
                      <a:pt x="443" y="252"/>
                    </a:lnTo>
                    <a:lnTo>
                      <a:pt x="443" y="252"/>
                    </a:lnTo>
                    <a:lnTo>
                      <a:pt x="477" y="254"/>
                    </a:lnTo>
                    <a:lnTo>
                      <a:pt x="511" y="254"/>
                    </a:lnTo>
                    <a:lnTo>
                      <a:pt x="569" y="250"/>
                    </a:lnTo>
                    <a:lnTo>
                      <a:pt x="609" y="246"/>
                    </a:lnTo>
                    <a:lnTo>
                      <a:pt x="625" y="244"/>
                    </a:lnTo>
                    <a:lnTo>
                      <a:pt x="625" y="244"/>
                    </a:lnTo>
                    <a:lnTo>
                      <a:pt x="645" y="234"/>
                    </a:lnTo>
                    <a:lnTo>
                      <a:pt x="661" y="220"/>
                    </a:lnTo>
                    <a:lnTo>
                      <a:pt x="675" y="206"/>
                    </a:lnTo>
                    <a:lnTo>
                      <a:pt x="685" y="188"/>
                    </a:lnTo>
                    <a:lnTo>
                      <a:pt x="695" y="168"/>
                    </a:lnTo>
                    <a:lnTo>
                      <a:pt x="703" y="148"/>
                    </a:lnTo>
                    <a:lnTo>
                      <a:pt x="707" y="128"/>
                    </a:lnTo>
                    <a:lnTo>
                      <a:pt x="711" y="106"/>
                    </a:lnTo>
                    <a:lnTo>
                      <a:pt x="715" y="66"/>
                    </a:lnTo>
                    <a:lnTo>
                      <a:pt x="717" y="32"/>
                    </a:lnTo>
                    <a:lnTo>
                      <a:pt x="715" y="0"/>
                    </a:lnTo>
                    <a:lnTo>
                      <a:pt x="715" y="0"/>
                    </a:lnTo>
                    <a:lnTo>
                      <a:pt x="675" y="2"/>
                    </a:lnTo>
                    <a:lnTo>
                      <a:pt x="499"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6" name="Google Shape;3616;p76"/>
              <p:cNvSpPr/>
              <p:nvPr/>
            </p:nvSpPr>
            <p:spPr>
              <a:xfrm>
                <a:off x="9259889" y="3949700"/>
                <a:ext cx="0" cy="0"/>
              </a:xfrm>
              <a:custGeom>
                <a:avLst/>
                <a:gdLst/>
                <a:ahLst/>
                <a:cxnLst/>
                <a:rect l="l" t="t" r="r" b="b"/>
                <a:pathLst>
                  <a:path w="120000" h="120000" extrusionOk="0">
                    <a:moveTo>
                      <a:pt x="0" y="0"/>
                    </a:moveTo>
                    <a:lnTo>
                      <a:pt x="0" y="0"/>
                    </a:lnTo>
                    <a:lnTo>
                      <a:pt x="0" y="0"/>
                    </a:lnTo>
                    <a:close/>
                  </a:path>
                </a:pathLst>
              </a:custGeom>
              <a:solidFill>
                <a:srgbClr val="D491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7" name="Google Shape;3617;p76"/>
              <p:cNvSpPr/>
              <p:nvPr/>
            </p:nvSpPr>
            <p:spPr>
              <a:xfrm>
                <a:off x="9259889" y="3949700"/>
                <a:ext cx="0" cy="0"/>
              </a:xfrm>
              <a:custGeom>
                <a:avLst/>
                <a:gdLst/>
                <a:ahLst/>
                <a:cxnLst/>
                <a:rect l="l" t="t" r="r" b="b"/>
                <a:pathLst>
                  <a:path w="120000" h="120000" extrusionOk="0">
                    <a:moveTo>
                      <a:pt x="0" y="0"/>
                    </a:move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8" name="Google Shape;3618;p76"/>
              <p:cNvSpPr/>
              <p:nvPr/>
            </p:nvSpPr>
            <p:spPr>
              <a:xfrm>
                <a:off x="7689851" y="4006850"/>
                <a:ext cx="581025" cy="1114425"/>
              </a:xfrm>
              <a:custGeom>
                <a:avLst/>
                <a:gdLst/>
                <a:ahLst/>
                <a:cxnLst/>
                <a:rect l="l" t="t" r="r" b="b"/>
                <a:pathLst>
                  <a:path w="366" h="702" extrusionOk="0">
                    <a:moveTo>
                      <a:pt x="236" y="8"/>
                    </a:moveTo>
                    <a:lnTo>
                      <a:pt x="236" y="8"/>
                    </a:lnTo>
                    <a:lnTo>
                      <a:pt x="230" y="10"/>
                    </a:lnTo>
                    <a:lnTo>
                      <a:pt x="224" y="14"/>
                    </a:lnTo>
                    <a:lnTo>
                      <a:pt x="214" y="26"/>
                    </a:lnTo>
                    <a:lnTo>
                      <a:pt x="206" y="40"/>
                    </a:lnTo>
                    <a:lnTo>
                      <a:pt x="204" y="46"/>
                    </a:lnTo>
                    <a:lnTo>
                      <a:pt x="204" y="46"/>
                    </a:lnTo>
                    <a:lnTo>
                      <a:pt x="184" y="98"/>
                    </a:lnTo>
                    <a:lnTo>
                      <a:pt x="156" y="180"/>
                    </a:lnTo>
                    <a:lnTo>
                      <a:pt x="88" y="388"/>
                    </a:lnTo>
                    <a:lnTo>
                      <a:pt x="28" y="582"/>
                    </a:lnTo>
                    <a:lnTo>
                      <a:pt x="8" y="644"/>
                    </a:lnTo>
                    <a:lnTo>
                      <a:pt x="0" y="668"/>
                    </a:lnTo>
                    <a:lnTo>
                      <a:pt x="0" y="668"/>
                    </a:lnTo>
                    <a:lnTo>
                      <a:pt x="0" y="672"/>
                    </a:lnTo>
                    <a:lnTo>
                      <a:pt x="2" y="676"/>
                    </a:lnTo>
                    <a:lnTo>
                      <a:pt x="8" y="680"/>
                    </a:lnTo>
                    <a:lnTo>
                      <a:pt x="14" y="684"/>
                    </a:lnTo>
                    <a:lnTo>
                      <a:pt x="30" y="690"/>
                    </a:lnTo>
                    <a:lnTo>
                      <a:pt x="50" y="696"/>
                    </a:lnTo>
                    <a:lnTo>
                      <a:pt x="88" y="700"/>
                    </a:lnTo>
                    <a:lnTo>
                      <a:pt x="104" y="702"/>
                    </a:lnTo>
                    <a:lnTo>
                      <a:pt x="104" y="702"/>
                    </a:lnTo>
                    <a:lnTo>
                      <a:pt x="128" y="666"/>
                    </a:lnTo>
                    <a:lnTo>
                      <a:pt x="182" y="578"/>
                    </a:lnTo>
                    <a:lnTo>
                      <a:pt x="212" y="526"/>
                    </a:lnTo>
                    <a:lnTo>
                      <a:pt x="240" y="476"/>
                    </a:lnTo>
                    <a:lnTo>
                      <a:pt x="262" y="428"/>
                    </a:lnTo>
                    <a:lnTo>
                      <a:pt x="270" y="408"/>
                    </a:lnTo>
                    <a:lnTo>
                      <a:pt x="276" y="390"/>
                    </a:lnTo>
                    <a:lnTo>
                      <a:pt x="276" y="390"/>
                    </a:lnTo>
                    <a:lnTo>
                      <a:pt x="282" y="370"/>
                    </a:lnTo>
                    <a:lnTo>
                      <a:pt x="288" y="352"/>
                    </a:lnTo>
                    <a:lnTo>
                      <a:pt x="296" y="332"/>
                    </a:lnTo>
                    <a:lnTo>
                      <a:pt x="306" y="314"/>
                    </a:lnTo>
                    <a:lnTo>
                      <a:pt x="316" y="296"/>
                    </a:lnTo>
                    <a:lnTo>
                      <a:pt x="330" y="278"/>
                    </a:lnTo>
                    <a:lnTo>
                      <a:pt x="346" y="262"/>
                    </a:lnTo>
                    <a:lnTo>
                      <a:pt x="366" y="248"/>
                    </a:lnTo>
                    <a:lnTo>
                      <a:pt x="366" y="248"/>
                    </a:lnTo>
                    <a:lnTo>
                      <a:pt x="360" y="210"/>
                    </a:lnTo>
                    <a:lnTo>
                      <a:pt x="342" y="128"/>
                    </a:lnTo>
                    <a:lnTo>
                      <a:pt x="324" y="44"/>
                    </a:lnTo>
                    <a:lnTo>
                      <a:pt x="314" y="4"/>
                    </a:lnTo>
                    <a:lnTo>
                      <a:pt x="314" y="4"/>
                    </a:lnTo>
                    <a:lnTo>
                      <a:pt x="292" y="0"/>
                    </a:lnTo>
                    <a:lnTo>
                      <a:pt x="272" y="0"/>
                    </a:lnTo>
                    <a:lnTo>
                      <a:pt x="254" y="2"/>
                    </a:lnTo>
                    <a:lnTo>
                      <a:pt x="236" y="8"/>
                    </a:lnTo>
                    <a:close/>
                  </a:path>
                </a:pathLst>
              </a:custGeom>
              <a:solidFill>
                <a:srgbClr val="D491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9" name="Google Shape;3619;p76"/>
              <p:cNvSpPr/>
              <p:nvPr/>
            </p:nvSpPr>
            <p:spPr>
              <a:xfrm>
                <a:off x="7689851" y="4006850"/>
                <a:ext cx="581025" cy="1114425"/>
              </a:xfrm>
              <a:custGeom>
                <a:avLst/>
                <a:gdLst/>
                <a:ahLst/>
                <a:cxnLst/>
                <a:rect l="l" t="t" r="r" b="b"/>
                <a:pathLst>
                  <a:path w="366" h="702" extrusionOk="0">
                    <a:moveTo>
                      <a:pt x="236" y="8"/>
                    </a:moveTo>
                    <a:lnTo>
                      <a:pt x="236" y="8"/>
                    </a:lnTo>
                    <a:lnTo>
                      <a:pt x="230" y="10"/>
                    </a:lnTo>
                    <a:lnTo>
                      <a:pt x="224" y="14"/>
                    </a:lnTo>
                    <a:lnTo>
                      <a:pt x="214" y="26"/>
                    </a:lnTo>
                    <a:lnTo>
                      <a:pt x="206" y="40"/>
                    </a:lnTo>
                    <a:lnTo>
                      <a:pt x="204" y="46"/>
                    </a:lnTo>
                    <a:lnTo>
                      <a:pt x="204" y="46"/>
                    </a:lnTo>
                    <a:lnTo>
                      <a:pt x="184" y="98"/>
                    </a:lnTo>
                    <a:lnTo>
                      <a:pt x="156" y="180"/>
                    </a:lnTo>
                    <a:lnTo>
                      <a:pt x="88" y="388"/>
                    </a:lnTo>
                    <a:lnTo>
                      <a:pt x="28" y="582"/>
                    </a:lnTo>
                    <a:lnTo>
                      <a:pt x="8" y="644"/>
                    </a:lnTo>
                    <a:lnTo>
                      <a:pt x="0" y="668"/>
                    </a:lnTo>
                    <a:lnTo>
                      <a:pt x="0" y="668"/>
                    </a:lnTo>
                    <a:lnTo>
                      <a:pt x="0" y="672"/>
                    </a:lnTo>
                    <a:lnTo>
                      <a:pt x="2" y="676"/>
                    </a:lnTo>
                    <a:lnTo>
                      <a:pt x="8" y="680"/>
                    </a:lnTo>
                    <a:lnTo>
                      <a:pt x="14" y="684"/>
                    </a:lnTo>
                    <a:lnTo>
                      <a:pt x="30" y="690"/>
                    </a:lnTo>
                    <a:lnTo>
                      <a:pt x="50" y="696"/>
                    </a:lnTo>
                    <a:lnTo>
                      <a:pt x="88" y="700"/>
                    </a:lnTo>
                    <a:lnTo>
                      <a:pt x="104" y="702"/>
                    </a:lnTo>
                    <a:lnTo>
                      <a:pt x="104" y="702"/>
                    </a:lnTo>
                    <a:lnTo>
                      <a:pt x="128" y="666"/>
                    </a:lnTo>
                    <a:lnTo>
                      <a:pt x="182" y="578"/>
                    </a:lnTo>
                    <a:lnTo>
                      <a:pt x="212" y="526"/>
                    </a:lnTo>
                    <a:lnTo>
                      <a:pt x="240" y="476"/>
                    </a:lnTo>
                    <a:lnTo>
                      <a:pt x="262" y="428"/>
                    </a:lnTo>
                    <a:lnTo>
                      <a:pt x="270" y="408"/>
                    </a:lnTo>
                    <a:lnTo>
                      <a:pt x="276" y="390"/>
                    </a:lnTo>
                    <a:lnTo>
                      <a:pt x="276" y="390"/>
                    </a:lnTo>
                    <a:lnTo>
                      <a:pt x="282" y="370"/>
                    </a:lnTo>
                    <a:lnTo>
                      <a:pt x="288" y="352"/>
                    </a:lnTo>
                    <a:lnTo>
                      <a:pt x="296" y="332"/>
                    </a:lnTo>
                    <a:lnTo>
                      <a:pt x="306" y="314"/>
                    </a:lnTo>
                    <a:lnTo>
                      <a:pt x="316" y="296"/>
                    </a:lnTo>
                    <a:lnTo>
                      <a:pt x="330" y="278"/>
                    </a:lnTo>
                    <a:lnTo>
                      <a:pt x="346" y="262"/>
                    </a:lnTo>
                    <a:lnTo>
                      <a:pt x="366" y="248"/>
                    </a:lnTo>
                    <a:lnTo>
                      <a:pt x="366" y="248"/>
                    </a:lnTo>
                    <a:lnTo>
                      <a:pt x="360" y="210"/>
                    </a:lnTo>
                    <a:lnTo>
                      <a:pt x="342" y="128"/>
                    </a:lnTo>
                    <a:lnTo>
                      <a:pt x="324" y="44"/>
                    </a:lnTo>
                    <a:lnTo>
                      <a:pt x="314" y="4"/>
                    </a:lnTo>
                    <a:lnTo>
                      <a:pt x="314" y="4"/>
                    </a:lnTo>
                    <a:lnTo>
                      <a:pt x="292" y="0"/>
                    </a:lnTo>
                    <a:lnTo>
                      <a:pt x="272" y="0"/>
                    </a:lnTo>
                    <a:lnTo>
                      <a:pt x="254" y="2"/>
                    </a:lnTo>
                    <a:lnTo>
                      <a:pt x="236"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0" name="Google Shape;3620;p76"/>
              <p:cNvSpPr/>
              <p:nvPr/>
            </p:nvSpPr>
            <p:spPr>
              <a:xfrm>
                <a:off x="7794626" y="4216400"/>
                <a:ext cx="422275" cy="869950"/>
              </a:xfrm>
              <a:custGeom>
                <a:avLst/>
                <a:gdLst/>
                <a:ahLst/>
                <a:cxnLst/>
                <a:rect l="l" t="t" r="r" b="b"/>
                <a:pathLst>
                  <a:path w="266" h="548" extrusionOk="0">
                    <a:moveTo>
                      <a:pt x="250" y="0"/>
                    </a:moveTo>
                    <a:lnTo>
                      <a:pt x="250" y="0"/>
                    </a:lnTo>
                    <a:lnTo>
                      <a:pt x="240" y="28"/>
                    </a:lnTo>
                    <a:lnTo>
                      <a:pt x="228" y="56"/>
                    </a:lnTo>
                    <a:lnTo>
                      <a:pt x="204" y="110"/>
                    </a:lnTo>
                    <a:lnTo>
                      <a:pt x="148" y="216"/>
                    </a:lnTo>
                    <a:lnTo>
                      <a:pt x="148" y="216"/>
                    </a:lnTo>
                    <a:lnTo>
                      <a:pt x="118" y="276"/>
                    </a:lnTo>
                    <a:lnTo>
                      <a:pt x="90" y="338"/>
                    </a:lnTo>
                    <a:lnTo>
                      <a:pt x="62" y="400"/>
                    </a:lnTo>
                    <a:lnTo>
                      <a:pt x="36" y="462"/>
                    </a:lnTo>
                    <a:lnTo>
                      <a:pt x="36" y="462"/>
                    </a:lnTo>
                    <a:lnTo>
                      <a:pt x="0" y="534"/>
                    </a:lnTo>
                    <a:lnTo>
                      <a:pt x="52" y="548"/>
                    </a:lnTo>
                    <a:lnTo>
                      <a:pt x="52" y="548"/>
                    </a:lnTo>
                    <a:lnTo>
                      <a:pt x="90" y="488"/>
                    </a:lnTo>
                    <a:lnTo>
                      <a:pt x="140" y="408"/>
                    </a:lnTo>
                    <a:lnTo>
                      <a:pt x="162" y="364"/>
                    </a:lnTo>
                    <a:lnTo>
                      <a:pt x="184" y="324"/>
                    </a:lnTo>
                    <a:lnTo>
                      <a:pt x="200" y="288"/>
                    </a:lnTo>
                    <a:lnTo>
                      <a:pt x="210" y="258"/>
                    </a:lnTo>
                    <a:lnTo>
                      <a:pt x="210" y="258"/>
                    </a:lnTo>
                    <a:lnTo>
                      <a:pt x="218" y="230"/>
                    </a:lnTo>
                    <a:lnTo>
                      <a:pt x="230" y="202"/>
                    </a:lnTo>
                    <a:lnTo>
                      <a:pt x="244" y="174"/>
                    </a:lnTo>
                    <a:lnTo>
                      <a:pt x="252" y="162"/>
                    </a:lnTo>
                    <a:lnTo>
                      <a:pt x="264" y="148"/>
                    </a:lnTo>
                    <a:lnTo>
                      <a:pt x="266" y="86"/>
                    </a:lnTo>
                    <a:lnTo>
                      <a:pt x="266" y="86"/>
                    </a:lnTo>
                    <a:lnTo>
                      <a:pt x="256" y="44"/>
                    </a:lnTo>
                    <a:lnTo>
                      <a:pt x="250" y="0"/>
                    </a:lnTo>
                    <a:close/>
                  </a:path>
                </a:pathLst>
              </a:custGeom>
              <a:solidFill>
                <a:srgbClr val="C98A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1" name="Google Shape;3621;p76"/>
              <p:cNvSpPr/>
              <p:nvPr/>
            </p:nvSpPr>
            <p:spPr>
              <a:xfrm>
                <a:off x="7794626" y="4216400"/>
                <a:ext cx="422275" cy="869950"/>
              </a:xfrm>
              <a:custGeom>
                <a:avLst/>
                <a:gdLst/>
                <a:ahLst/>
                <a:cxnLst/>
                <a:rect l="l" t="t" r="r" b="b"/>
                <a:pathLst>
                  <a:path w="266" h="548" extrusionOk="0">
                    <a:moveTo>
                      <a:pt x="250" y="0"/>
                    </a:moveTo>
                    <a:lnTo>
                      <a:pt x="250" y="0"/>
                    </a:lnTo>
                    <a:lnTo>
                      <a:pt x="240" y="28"/>
                    </a:lnTo>
                    <a:lnTo>
                      <a:pt x="228" y="56"/>
                    </a:lnTo>
                    <a:lnTo>
                      <a:pt x="204" y="110"/>
                    </a:lnTo>
                    <a:lnTo>
                      <a:pt x="148" y="216"/>
                    </a:lnTo>
                    <a:lnTo>
                      <a:pt x="148" y="216"/>
                    </a:lnTo>
                    <a:lnTo>
                      <a:pt x="118" y="276"/>
                    </a:lnTo>
                    <a:lnTo>
                      <a:pt x="90" y="338"/>
                    </a:lnTo>
                    <a:lnTo>
                      <a:pt x="62" y="400"/>
                    </a:lnTo>
                    <a:lnTo>
                      <a:pt x="36" y="462"/>
                    </a:lnTo>
                    <a:lnTo>
                      <a:pt x="36" y="462"/>
                    </a:lnTo>
                    <a:lnTo>
                      <a:pt x="0" y="534"/>
                    </a:lnTo>
                    <a:lnTo>
                      <a:pt x="52" y="548"/>
                    </a:lnTo>
                    <a:lnTo>
                      <a:pt x="52" y="548"/>
                    </a:lnTo>
                    <a:lnTo>
                      <a:pt x="90" y="488"/>
                    </a:lnTo>
                    <a:lnTo>
                      <a:pt x="140" y="408"/>
                    </a:lnTo>
                    <a:lnTo>
                      <a:pt x="162" y="364"/>
                    </a:lnTo>
                    <a:lnTo>
                      <a:pt x="184" y="324"/>
                    </a:lnTo>
                    <a:lnTo>
                      <a:pt x="200" y="288"/>
                    </a:lnTo>
                    <a:lnTo>
                      <a:pt x="210" y="258"/>
                    </a:lnTo>
                    <a:lnTo>
                      <a:pt x="210" y="258"/>
                    </a:lnTo>
                    <a:lnTo>
                      <a:pt x="218" y="230"/>
                    </a:lnTo>
                    <a:lnTo>
                      <a:pt x="230" y="202"/>
                    </a:lnTo>
                    <a:lnTo>
                      <a:pt x="244" y="174"/>
                    </a:lnTo>
                    <a:lnTo>
                      <a:pt x="252" y="162"/>
                    </a:lnTo>
                    <a:lnTo>
                      <a:pt x="264" y="148"/>
                    </a:lnTo>
                    <a:lnTo>
                      <a:pt x="266" y="86"/>
                    </a:lnTo>
                    <a:lnTo>
                      <a:pt x="266" y="86"/>
                    </a:lnTo>
                    <a:lnTo>
                      <a:pt x="256" y="44"/>
                    </a:lnTo>
                    <a:lnTo>
                      <a:pt x="25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2" name="Google Shape;3622;p76"/>
              <p:cNvSpPr/>
              <p:nvPr/>
            </p:nvSpPr>
            <p:spPr>
              <a:xfrm>
                <a:off x="8166101" y="3917950"/>
                <a:ext cx="1109663" cy="565150"/>
              </a:xfrm>
              <a:custGeom>
                <a:avLst/>
                <a:gdLst/>
                <a:ahLst/>
                <a:cxnLst/>
                <a:rect l="l" t="t" r="r" b="b"/>
                <a:pathLst>
                  <a:path w="699" h="356" extrusionOk="0">
                    <a:moveTo>
                      <a:pt x="485" y="0"/>
                    </a:moveTo>
                    <a:lnTo>
                      <a:pt x="485" y="0"/>
                    </a:lnTo>
                    <a:lnTo>
                      <a:pt x="469" y="8"/>
                    </a:lnTo>
                    <a:lnTo>
                      <a:pt x="469" y="8"/>
                    </a:lnTo>
                    <a:lnTo>
                      <a:pt x="445" y="14"/>
                    </a:lnTo>
                    <a:lnTo>
                      <a:pt x="417" y="18"/>
                    </a:lnTo>
                    <a:lnTo>
                      <a:pt x="351" y="28"/>
                    </a:lnTo>
                    <a:lnTo>
                      <a:pt x="278" y="34"/>
                    </a:lnTo>
                    <a:lnTo>
                      <a:pt x="202" y="38"/>
                    </a:lnTo>
                    <a:lnTo>
                      <a:pt x="68" y="42"/>
                    </a:lnTo>
                    <a:lnTo>
                      <a:pt x="0" y="44"/>
                    </a:lnTo>
                    <a:lnTo>
                      <a:pt x="0" y="44"/>
                    </a:lnTo>
                    <a:lnTo>
                      <a:pt x="6" y="82"/>
                    </a:lnTo>
                    <a:lnTo>
                      <a:pt x="10" y="122"/>
                    </a:lnTo>
                    <a:lnTo>
                      <a:pt x="18" y="200"/>
                    </a:lnTo>
                    <a:lnTo>
                      <a:pt x="24" y="240"/>
                    </a:lnTo>
                    <a:lnTo>
                      <a:pt x="34" y="280"/>
                    </a:lnTo>
                    <a:lnTo>
                      <a:pt x="40" y="300"/>
                    </a:lnTo>
                    <a:lnTo>
                      <a:pt x="48" y="318"/>
                    </a:lnTo>
                    <a:lnTo>
                      <a:pt x="56" y="338"/>
                    </a:lnTo>
                    <a:lnTo>
                      <a:pt x="66" y="356"/>
                    </a:lnTo>
                    <a:lnTo>
                      <a:pt x="66" y="356"/>
                    </a:lnTo>
                    <a:lnTo>
                      <a:pt x="112" y="348"/>
                    </a:lnTo>
                    <a:lnTo>
                      <a:pt x="164" y="342"/>
                    </a:lnTo>
                    <a:lnTo>
                      <a:pt x="220" y="338"/>
                    </a:lnTo>
                    <a:lnTo>
                      <a:pt x="276" y="336"/>
                    </a:lnTo>
                    <a:lnTo>
                      <a:pt x="377" y="336"/>
                    </a:lnTo>
                    <a:lnTo>
                      <a:pt x="445" y="340"/>
                    </a:lnTo>
                    <a:lnTo>
                      <a:pt x="445" y="340"/>
                    </a:lnTo>
                    <a:lnTo>
                      <a:pt x="479" y="340"/>
                    </a:lnTo>
                    <a:lnTo>
                      <a:pt x="513" y="340"/>
                    </a:lnTo>
                    <a:lnTo>
                      <a:pt x="571" y="336"/>
                    </a:lnTo>
                    <a:lnTo>
                      <a:pt x="611" y="332"/>
                    </a:lnTo>
                    <a:lnTo>
                      <a:pt x="627" y="330"/>
                    </a:lnTo>
                    <a:lnTo>
                      <a:pt x="627" y="330"/>
                    </a:lnTo>
                    <a:lnTo>
                      <a:pt x="637" y="326"/>
                    </a:lnTo>
                    <a:lnTo>
                      <a:pt x="647" y="320"/>
                    </a:lnTo>
                    <a:lnTo>
                      <a:pt x="655" y="312"/>
                    </a:lnTo>
                    <a:lnTo>
                      <a:pt x="663" y="304"/>
                    </a:lnTo>
                    <a:lnTo>
                      <a:pt x="675" y="286"/>
                    </a:lnTo>
                    <a:lnTo>
                      <a:pt x="685" y="264"/>
                    </a:lnTo>
                    <a:lnTo>
                      <a:pt x="691" y="238"/>
                    </a:lnTo>
                    <a:lnTo>
                      <a:pt x="695" y="212"/>
                    </a:lnTo>
                    <a:lnTo>
                      <a:pt x="699" y="186"/>
                    </a:lnTo>
                    <a:lnTo>
                      <a:pt x="699" y="158"/>
                    </a:lnTo>
                    <a:lnTo>
                      <a:pt x="699" y="106"/>
                    </a:lnTo>
                    <a:lnTo>
                      <a:pt x="695" y="62"/>
                    </a:lnTo>
                    <a:lnTo>
                      <a:pt x="689" y="20"/>
                    </a:lnTo>
                    <a:lnTo>
                      <a:pt x="689" y="20"/>
                    </a:lnTo>
                    <a:lnTo>
                      <a:pt x="689" y="18"/>
                    </a:lnTo>
                    <a:lnTo>
                      <a:pt x="687" y="16"/>
                    </a:lnTo>
                    <a:lnTo>
                      <a:pt x="681" y="12"/>
                    </a:lnTo>
                    <a:lnTo>
                      <a:pt x="669" y="8"/>
                    </a:lnTo>
                    <a:lnTo>
                      <a:pt x="645" y="4"/>
                    </a:lnTo>
                    <a:lnTo>
                      <a:pt x="609" y="0"/>
                    </a:lnTo>
                    <a:lnTo>
                      <a:pt x="555" y="0"/>
                    </a:lnTo>
                    <a:lnTo>
                      <a:pt x="485"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3" name="Google Shape;3623;p76"/>
              <p:cNvSpPr/>
              <p:nvPr/>
            </p:nvSpPr>
            <p:spPr>
              <a:xfrm>
                <a:off x="8166101" y="3917950"/>
                <a:ext cx="1109663" cy="565150"/>
              </a:xfrm>
              <a:custGeom>
                <a:avLst/>
                <a:gdLst/>
                <a:ahLst/>
                <a:cxnLst/>
                <a:rect l="l" t="t" r="r" b="b"/>
                <a:pathLst>
                  <a:path w="699" h="356" extrusionOk="0">
                    <a:moveTo>
                      <a:pt x="485" y="0"/>
                    </a:moveTo>
                    <a:lnTo>
                      <a:pt x="485" y="0"/>
                    </a:lnTo>
                    <a:lnTo>
                      <a:pt x="469" y="8"/>
                    </a:lnTo>
                    <a:lnTo>
                      <a:pt x="469" y="8"/>
                    </a:lnTo>
                    <a:lnTo>
                      <a:pt x="445" y="14"/>
                    </a:lnTo>
                    <a:lnTo>
                      <a:pt x="417" y="18"/>
                    </a:lnTo>
                    <a:lnTo>
                      <a:pt x="351" y="28"/>
                    </a:lnTo>
                    <a:lnTo>
                      <a:pt x="278" y="34"/>
                    </a:lnTo>
                    <a:lnTo>
                      <a:pt x="202" y="38"/>
                    </a:lnTo>
                    <a:lnTo>
                      <a:pt x="68" y="42"/>
                    </a:lnTo>
                    <a:lnTo>
                      <a:pt x="0" y="44"/>
                    </a:lnTo>
                    <a:lnTo>
                      <a:pt x="0" y="44"/>
                    </a:lnTo>
                    <a:lnTo>
                      <a:pt x="6" y="82"/>
                    </a:lnTo>
                    <a:lnTo>
                      <a:pt x="10" y="122"/>
                    </a:lnTo>
                    <a:lnTo>
                      <a:pt x="18" y="200"/>
                    </a:lnTo>
                    <a:lnTo>
                      <a:pt x="24" y="240"/>
                    </a:lnTo>
                    <a:lnTo>
                      <a:pt x="34" y="280"/>
                    </a:lnTo>
                    <a:lnTo>
                      <a:pt x="40" y="300"/>
                    </a:lnTo>
                    <a:lnTo>
                      <a:pt x="48" y="318"/>
                    </a:lnTo>
                    <a:lnTo>
                      <a:pt x="56" y="338"/>
                    </a:lnTo>
                    <a:lnTo>
                      <a:pt x="66" y="356"/>
                    </a:lnTo>
                    <a:lnTo>
                      <a:pt x="66" y="356"/>
                    </a:lnTo>
                    <a:lnTo>
                      <a:pt x="112" y="348"/>
                    </a:lnTo>
                    <a:lnTo>
                      <a:pt x="164" y="342"/>
                    </a:lnTo>
                    <a:lnTo>
                      <a:pt x="220" y="338"/>
                    </a:lnTo>
                    <a:lnTo>
                      <a:pt x="276" y="336"/>
                    </a:lnTo>
                    <a:lnTo>
                      <a:pt x="377" y="336"/>
                    </a:lnTo>
                    <a:lnTo>
                      <a:pt x="445" y="340"/>
                    </a:lnTo>
                    <a:lnTo>
                      <a:pt x="445" y="340"/>
                    </a:lnTo>
                    <a:lnTo>
                      <a:pt x="479" y="340"/>
                    </a:lnTo>
                    <a:lnTo>
                      <a:pt x="513" y="340"/>
                    </a:lnTo>
                    <a:lnTo>
                      <a:pt x="571" y="336"/>
                    </a:lnTo>
                    <a:lnTo>
                      <a:pt x="611" y="332"/>
                    </a:lnTo>
                    <a:lnTo>
                      <a:pt x="627" y="330"/>
                    </a:lnTo>
                    <a:lnTo>
                      <a:pt x="627" y="330"/>
                    </a:lnTo>
                    <a:lnTo>
                      <a:pt x="637" y="326"/>
                    </a:lnTo>
                    <a:lnTo>
                      <a:pt x="647" y="320"/>
                    </a:lnTo>
                    <a:lnTo>
                      <a:pt x="655" y="312"/>
                    </a:lnTo>
                    <a:lnTo>
                      <a:pt x="663" y="304"/>
                    </a:lnTo>
                    <a:lnTo>
                      <a:pt x="675" y="286"/>
                    </a:lnTo>
                    <a:lnTo>
                      <a:pt x="685" y="264"/>
                    </a:lnTo>
                    <a:lnTo>
                      <a:pt x="691" y="238"/>
                    </a:lnTo>
                    <a:lnTo>
                      <a:pt x="695" y="212"/>
                    </a:lnTo>
                    <a:lnTo>
                      <a:pt x="699" y="186"/>
                    </a:lnTo>
                    <a:lnTo>
                      <a:pt x="699" y="158"/>
                    </a:lnTo>
                    <a:lnTo>
                      <a:pt x="699" y="106"/>
                    </a:lnTo>
                    <a:lnTo>
                      <a:pt x="695" y="62"/>
                    </a:lnTo>
                    <a:lnTo>
                      <a:pt x="689" y="20"/>
                    </a:lnTo>
                    <a:lnTo>
                      <a:pt x="689" y="20"/>
                    </a:lnTo>
                    <a:lnTo>
                      <a:pt x="689" y="18"/>
                    </a:lnTo>
                    <a:lnTo>
                      <a:pt x="687" y="16"/>
                    </a:lnTo>
                    <a:lnTo>
                      <a:pt x="681" y="12"/>
                    </a:lnTo>
                    <a:lnTo>
                      <a:pt x="669" y="8"/>
                    </a:lnTo>
                    <a:lnTo>
                      <a:pt x="645" y="4"/>
                    </a:lnTo>
                    <a:lnTo>
                      <a:pt x="609" y="0"/>
                    </a:lnTo>
                    <a:lnTo>
                      <a:pt x="555" y="0"/>
                    </a:lnTo>
                    <a:lnTo>
                      <a:pt x="48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4" name="Google Shape;3624;p76"/>
              <p:cNvSpPr/>
              <p:nvPr/>
            </p:nvSpPr>
            <p:spPr>
              <a:xfrm>
                <a:off x="8528051" y="2854325"/>
                <a:ext cx="969963" cy="1320800"/>
              </a:xfrm>
              <a:custGeom>
                <a:avLst/>
                <a:gdLst/>
                <a:ahLst/>
                <a:cxnLst/>
                <a:rect l="l" t="t" r="r" b="b"/>
                <a:pathLst>
                  <a:path w="611" h="832" extrusionOk="0">
                    <a:moveTo>
                      <a:pt x="359" y="62"/>
                    </a:moveTo>
                    <a:lnTo>
                      <a:pt x="359" y="62"/>
                    </a:lnTo>
                    <a:lnTo>
                      <a:pt x="295" y="142"/>
                    </a:lnTo>
                    <a:lnTo>
                      <a:pt x="237" y="214"/>
                    </a:lnTo>
                    <a:lnTo>
                      <a:pt x="185" y="284"/>
                    </a:lnTo>
                    <a:lnTo>
                      <a:pt x="185" y="284"/>
                    </a:lnTo>
                    <a:lnTo>
                      <a:pt x="175" y="298"/>
                    </a:lnTo>
                    <a:lnTo>
                      <a:pt x="165" y="312"/>
                    </a:lnTo>
                    <a:lnTo>
                      <a:pt x="155" y="338"/>
                    </a:lnTo>
                    <a:lnTo>
                      <a:pt x="149" y="360"/>
                    </a:lnTo>
                    <a:lnTo>
                      <a:pt x="149" y="378"/>
                    </a:lnTo>
                    <a:lnTo>
                      <a:pt x="151" y="392"/>
                    </a:lnTo>
                    <a:lnTo>
                      <a:pt x="153" y="402"/>
                    </a:lnTo>
                    <a:lnTo>
                      <a:pt x="159" y="410"/>
                    </a:lnTo>
                    <a:lnTo>
                      <a:pt x="159" y="410"/>
                    </a:lnTo>
                    <a:lnTo>
                      <a:pt x="76" y="576"/>
                    </a:lnTo>
                    <a:lnTo>
                      <a:pt x="0" y="720"/>
                    </a:lnTo>
                    <a:lnTo>
                      <a:pt x="443" y="832"/>
                    </a:lnTo>
                    <a:lnTo>
                      <a:pt x="443" y="832"/>
                    </a:lnTo>
                    <a:lnTo>
                      <a:pt x="451" y="810"/>
                    </a:lnTo>
                    <a:lnTo>
                      <a:pt x="459" y="782"/>
                    </a:lnTo>
                    <a:lnTo>
                      <a:pt x="467" y="748"/>
                    </a:lnTo>
                    <a:lnTo>
                      <a:pt x="475" y="712"/>
                    </a:lnTo>
                    <a:lnTo>
                      <a:pt x="485" y="638"/>
                    </a:lnTo>
                    <a:lnTo>
                      <a:pt x="493" y="576"/>
                    </a:lnTo>
                    <a:lnTo>
                      <a:pt x="493" y="576"/>
                    </a:lnTo>
                    <a:lnTo>
                      <a:pt x="497" y="548"/>
                    </a:lnTo>
                    <a:lnTo>
                      <a:pt x="505" y="516"/>
                    </a:lnTo>
                    <a:lnTo>
                      <a:pt x="515" y="480"/>
                    </a:lnTo>
                    <a:lnTo>
                      <a:pt x="527" y="440"/>
                    </a:lnTo>
                    <a:lnTo>
                      <a:pt x="557" y="354"/>
                    </a:lnTo>
                    <a:lnTo>
                      <a:pt x="589" y="270"/>
                    </a:lnTo>
                    <a:lnTo>
                      <a:pt x="589" y="270"/>
                    </a:lnTo>
                    <a:lnTo>
                      <a:pt x="597" y="248"/>
                    </a:lnTo>
                    <a:lnTo>
                      <a:pt x="601" y="228"/>
                    </a:lnTo>
                    <a:lnTo>
                      <a:pt x="609" y="188"/>
                    </a:lnTo>
                    <a:lnTo>
                      <a:pt x="611" y="150"/>
                    </a:lnTo>
                    <a:lnTo>
                      <a:pt x="611" y="116"/>
                    </a:lnTo>
                    <a:lnTo>
                      <a:pt x="607" y="86"/>
                    </a:lnTo>
                    <a:lnTo>
                      <a:pt x="605" y="64"/>
                    </a:lnTo>
                    <a:lnTo>
                      <a:pt x="601" y="44"/>
                    </a:lnTo>
                    <a:lnTo>
                      <a:pt x="601" y="44"/>
                    </a:lnTo>
                    <a:lnTo>
                      <a:pt x="593" y="34"/>
                    </a:lnTo>
                    <a:lnTo>
                      <a:pt x="585" y="26"/>
                    </a:lnTo>
                    <a:lnTo>
                      <a:pt x="577" y="18"/>
                    </a:lnTo>
                    <a:lnTo>
                      <a:pt x="569" y="12"/>
                    </a:lnTo>
                    <a:lnTo>
                      <a:pt x="551" y="4"/>
                    </a:lnTo>
                    <a:lnTo>
                      <a:pt x="531" y="0"/>
                    </a:lnTo>
                    <a:lnTo>
                      <a:pt x="511" y="0"/>
                    </a:lnTo>
                    <a:lnTo>
                      <a:pt x="491" y="2"/>
                    </a:lnTo>
                    <a:lnTo>
                      <a:pt x="471" y="6"/>
                    </a:lnTo>
                    <a:lnTo>
                      <a:pt x="451" y="12"/>
                    </a:lnTo>
                    <a:lnTo>
                      <a:pt x="433" y="18"/>
                    </a:lnTo>
                    <a:lnTo>
                      <a:pt x="415" y="26"/>
                    </a:lnTo>
                    <a:lnTo>
                      <a:pt x="387" y="44"/>
                    </a:lnTo>
                    <a:lnTo>
                      <a:pt x="367" y="56"/>
                    </a:lnTo>
                    <a:lnTo>
                      <a:pt x="359" y="6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5" name="Google Shape;3625;p76"/>
              <p:cNvSpPr/>
              <p:nvPr/>
            </p:nvSpPr>
            <p:spPr>
              <a:xfrm>
                <a:off x="8528051" y="2854325"/>
                <a:ext cx="969963" cy="1320800"/>
              </a:xfrm>
              <a:custGeom>
                <a:avLst/>
                <a:gdLst/>
                <a:ahLst/>
                <a:cxnLst/>
                <a:rect l="l" t="t" r="r" b="b"/>
                <a:pathLst>
                  <a:path w="611" h="832" extrusionOk="0">
                    <a:moveTo>
                      <a:pt x="359" y="62"/>
                    </a:moveTo>
                    <a:lnTo>
                      <a:pt x="359" y="62"/>
                    </a:lnTo>
                    <a:lnTo>
                      <a:pt x="295" y="142"/>
                    </a:lnTo>
                    <a:lnTo>
                      <a:pt x="237" y="214"/>
                    </a:lnTo>
                    <a:lnTo>
                      <a:pt x="185" y="284"/>
                    </a:lnTo>
                    <a:lnTo>
                      <a:pt x="185" y="284"/>
                    </a:lnTo>
                    <a:lnTo>
                      <a:pt x="175" y="298"/>
                    </a:lnTo>
                    <a:lnTo>
                      <a:pt x="165" y="312"/>
                    </a:lnTo>
                    <a:lnTo>
                      <a:pt x="155" y="338"/>
                    </a:lnTo>
                    <a:lnTo>
                      <a:pt x="149" y="360"/>
                    </a:lnTo>
                    <a:lnTo>
                      <a:pt x="149" y="378"/>
                    </a:lnTo>
                    <a:lnTo>
                      <a:pt x="151" y="392"/>
                    </a:lnTo>
                    <a:lnTo>
                      <a:pt x="153" y="402"/>
                    </a:lnTo>
                    <a:lnTo>
                      <a:pt x="159" y="410"/>
                    </a:lnTo>
                    <a:lnTo>
                      <a:pt x="159" y="410"/>
                    </a:lnTo>
                    <a:lnTo>
                      <a:pt x="76" y="576"/>
                    </a:lnTo>
                    <a:lnTo>
                      <a:pt x="0" y="720"/>
                    </a:lnTo>
                    <a:lnTo>
                      <a:pt x="443" y="832"/>
                    </a:lnTo>
                    <a:lnTo>
                      <a:pt x="443" y="832"/>
                    </a:lnTo>
                    <a:lnTo>
                      <a:pt x="451" y="810"/>
                    </a:lnTo>
                    <a:lnTo>
                      <a:pt x="459" y="782"/>
                    </a:lnTo>
                    <a:lnTo>
                      <a:pt x="467" y="748"/>
                    </a:lnTo>
                    <a:lnTo>
                      <a:pt x="475" y="712"/>
                    </a:lnTo>
                    <a:lnTo>
                      <a:pt x="485" y="638"/>
                    </a:lnTo>
                    <a:lnTo>
                      <a:pt x="493" y="576"/>
                    </a:lnTo>
                    <a:lnTo>
                      <a:pt x="493" y="576"/>
                    </a:lnTo>
                    <a:lnTo>
                      <a:pt x="497" y="548"/>
                    </a:lnTo>
                    <a:lnTo>
                      <a:pt x="505" y="516"/>
                    </a:lnTo>
                    <a:lnTo>
                      <a:pt x="515" y="480"/>
                    </a:lnTo>
                    <a:lnTo>
                      <a:pt x="527" y="440"/>
                    </a:lnTo>
                    <a:lnTo>
                      <a:pt x="557" y="354"/>
                    </a:lnTo>
                    <a:lnTo>
                      <a:pt x="589" y="270"/>
                    </a:lnTo>
                    <a:lnTo>
                      <a:pt x="589" y="270"/>
                    </a:lnTo>
                    <a:lnTo>
                      <a:pt x="597" y="248"/>
                    </a:lnTo>
                    <a:lnTo>
                      <a:pt x="601" y="228"/>
                    </a:lnTo>
                    <a:lnTo>
                      <a:pt x="609" y="188"/>
                    </a:lnTo>
                    <a:lnTo>
                      <a:pt x="611" y="150"/>
                    </a:lnTo>
                    <a:lnTo>
                      <a:pt x="611" y="116"/>
                    </a:lnTo>
                    <a:lnTo>
                      <a:pt x="607" y="86"/>
                    </a:lnTo>
                    <a:lnTo>
                      <a:pt x="605" y="64"/>
                    </a:lnTo>
                    <a:lnTo>
                      <a:pt x="601" y="44"/>
                    </a:lnTo>
                    <a:lnTo>
                      <a:pt x="601" y="44"/>
                    </a:lnTo>
                    <a:lnTo>
                      <a:pt x="593" y="34"/>
                    </a:lnTo>
                    <a:lnTo>
                      <a:pt x="585" y="26"/>
                    </a:lnTo>
                    <a:lnTo>
                      <a:pt x="577" y="18"/>
                    </a:lnTo>
                    <a:lnTo>
                      <a:pt x="569" y="12"/>
                    </a:lnTo>
                    <a:lnTo>
                      <a:pt x="551" y="4"/>
                    </a:lnTo>
                    <a:lnTo>
                      <a:pt x="531" y="0"/>
                    </a:lnTo>
                    <a:lnTo>
                      <a:pt x="511" y="0"/>
                    </a:lnTo>
                    <a:lnTo>
                      <a:pt x="491" y="2"/>
                    </a:lnTo>
                    <a:lnTo>
                      <a:pt x="471" y="6"/>
                    </a:lnTo>
                    <a:lnTo>
                      <a:pt x="451" y="12"/>
                    </a:lnTo>
                    <a:lnTo>
                      <a:pt x="433" y="18"/>
                    </a:lnTo>
                    <a:lnTo>
                      <a:pt x="415" y="26"/>
                    </a:lnTo>
                    <a:lnTo>
                      <a:pt x="387" y="44"/>
                    </a:lnTo>
                    <a:lnTo>
                      <a:pt x="367" y="56"/>
                    </a:lnTo>
                    <a:lnTo>
                      <a:pt x="359" y="6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6" name="Google Shape;3626;p76"/>
              <p:cNvSpPr/>
              <p:nvPr/>
            </p:nvSpPr>
            <p:spPr>
              <a:xfrm>
                <a:off x="9272588" y="2924175"/>
                <a:ext cx="225425" cy="1196975"/>
              </a:xfrm>
              <a:custGeom>
                <a:avLst/>
                <a:gdLst/>
                <a:ahLst/>
                <a:cxnLst/>
                <a:rect l="l" t="t" r="r" b="b"/>
                <a:pathLst>
                  <a:path w="142" h="754" extrusionOk="0">
                    <a:moveTo>
                      <a:pt x="20" y="570"/>
                    </a:moveTo>
                    <a:lnTo>
                      <a:pt x="20" y="570"/>
                    </a:lnTo>
                    <a:lnTo>
                      <a:pt x="10" y="634"/>
                    </a:lnTo>
                    <a:lnTo>
                      <a:pt x="0" y="700"/>
                    </a:lnTo>
                    <a:lnTo>
                      <a:pt x="0" y="700"/>
                    </a:lnTo>
                    <a:lnTo>
                      <a:pt x="2" y="754"/>
                    </a:lnTo>
                    <a:lnTo>
                      <a:pt x="2" y="754"/>
                    </a:lnTo>
                    <a:lnTo>
                      <a:pt x="12" y="712"/>
                    </a:lnTo>
                    <a:lnTo>
                      <a:pt x="20" y="666"/>
                    </a:lnTo>
                    <a:lnTo>
                      <a:pt x="32" y="572"/>
                    </a:lnTo>
                    <a:lnTo>
                      <a:pt x="20" y="570"/>
                    </a:lnTo>
                    <a:close/>
                    <a:moveTo>
                      <a:pt x="136" y="166"/>
                    </a:moveTo>
                    <a:lnTo>
                      <a:pt x="136" y="166"/>
                    </a:lnTo>
                    <a:lnTo>
                      <a:pt x="130" y="196"/>
                    </a:lnTo>
                    <a:lnTo>
                      <a:pt x="120" y="226"/>
                    </a:lnTo>
                    <a:lnTo>
                      <a:pt x="120" y="226"/>
                    </a:lnTo>
                    <a:lnTo>
                      <a:pt x="88" y="310"/>
                    </a:lnTo>
                    <a:lnTo>
                      <a:pt x="58" y="396"/>
                    </a:lnTo>
                    <a:lnTo>
                      <a:pt x="46" y="436"/>
                    </a:lnTo>
                    <a:lnTo>
                      <a:pt x="36" y="472"/>
                    </a:lnTo>
                    <a:lnTo>
                      <a:pt x="28" y="504"/>
                    </a:lnTo>
                    <a:lnTo>
                      <a:pt x="24" y="532"/>
                    </a:lnTo>
                    <a:lnTo>
                      <a:pt x="24" y="532"/>
                    </a:lnTo>
                    <a:lnTo>
                      <a:pt x="22" y="538"/>
                    </a:lnTo>
                    <a:lnTo>
                      <a:pt x="34" y="538"/>
                    </a:lnTo>
                    <a:lnTo>
                      <a:pt x="34" y="538"/>
                    </a:lnTo>
                    <a:lnTo>
                      <a:pt x="36" y="532"/>
                    </a:lnTo>
                    <a:lnTo>
                      <a:pt x="36" y="532"/>
                    </a:lnTo>
                    <a:lnTo>
                      <a:pt x="40" y="504"/>
                    </a:lnTo>
                    <a:lnTo>
                      <a:pt x="46" y="472"/>
                    </a:lnTo>
                    <a:lnTo>
                      <a:pt x="56" y="436"/>
                    </a:lnTo>
                    <a:lnTo>
                      <a:pt x="68" y="396"/>
                    </a:lnTo>
                    <a:lnTo>
                      <a:pt x="94" y="310"/>
                    </a:lnTo>
                    <a:lnTo>
                      <a:pt x="122" y="226"/>
                    </a:lnTo>
                    <a:lnTo>
                      <a:pt x="122" y="226"/>
                    </a:lnTo>
                    <a:lnTo>
                      <a:pt x="130" y="196"/>
                    </a:lnTo>
                    <a:lnTo>
                      <a:pt x="136" y="166"/>
                    </a:lnTo>
                    <a:close/>
                    <a:moveTo>
                      <a:pt x="132" y="0"/>
                    </a:moveTo>
                    <a:lnTo>
                      <a:pt x="132" y="0"/>
                    </a:lnTo>
                    <a:lnTo>
                      <a:pt x="132" y="0"/>
                    </a:lnTo>
                    <a:lnTo>
                      <a:pt x="132" y="0"/>
                    </a:lnTo>
                    <a:lnTo>
                      <a:pt x="134" y="8"/>
                    </a:lnTo>
                    <a:lnTo>
                      <a:pt x="138" y="36"/>
                    </a:lnTo>
                    <a:lnTo>
                      <a:pt x="142" y="74"/>
                    </a:lnTo>
                    <a:lnTo>
                      <a:pt x="142" y="98"/>
                    </a:lnTo>
                    <a:lnTo>
                      <a:pt x="142" y="124"/>
                    </a:lnTo>
                    <a:lnTo>
                      <a:pt x="142" y="124"/>
                    </a:lnTo>
                    <a:lnTo>
                      <a:pt x="142" y="84"/>
                    </a:lnTo>
                    <a:lnTo>
                      <a:pt x="140" y="48"/>
                    </a:lnTo>
                    <a:lnTo>
                      <a:pt x="136" y="20"/>
                    </a:lnTo>
                    <a:lnTo>
                      <a:pt x="132" y="0"/>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7" name="Google Shape;3627;p76"/>
              <p:cNvSpPr/>
              <p:nvPr/>
            </p:nvSpPr>
            <p:spPr>
              <a:xfrm>
                <a:off x="9272588" y="3829050"/>
                <a:ext cx="50800" cy="292100"/>
              </a:xfrm>
              <a:custGeom>
                <a:avLst/>
                <a:gdLst/>
                <a:ahLst/>
                <a:cxnLst/>
                <a:rect l="l" t="t" r="r" b="b"/>
                <a:pathLst>
                  <a:path w="32" h="184" extrusionOk="0">
                    <a:moveTo>
                      <a:pt x="20" y="0"/>
                    </a:moveTo>
                    <a:lnTo>
                      <a:pt x="20" y="0"/>
                    </a:lnTo>
                    <a:lnTo>
                      <a:pt x="10" y="64"/>
                    </a:lnTo>
                    <a:lnTo>
                      <a:pt x="0" y="130"/>
                    </a:lnTo>
                    <a:lnTo>
                      <a:pt x="0" y="130"/>
                    </a:lnTo>
                    <a:lnTo>
                      <a:pt x="2" y="184"/>
                    </a:lnTo>
                    <a:lnTo>
                      <a:pt x="2" y="184"/>
                    </a:lnTo>
                    <a:lnTo>
                      <a:pt x="12" y="142"/>
                    </a:lnTo>
                    <a:lnTo>
                      <a:pt x="20" y="96"/>
                    </a:lnTo>
                    <a:lnTo>
                      <a:pt x="32" y="2"/>
                    </a:lnTo>
                    <a:lnTo>
                      <a:pt x="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8" name="Google Shape;3628;p76"/>
              <p:cNvSpPr/>
              <p:nvPr/>
            </p:nvSpPr>
            <p:spPr>
              <a:xfrm>
                <a:off x="9307513" y="3187700"/>
                <a:ext cx="180975" cy="590550"/>
              </a:xfrm>
              <a:custGeom>
                <a:avLst/>
                <a:gdLst/>
                <a:ahLst/>
                <a:cxnLst/>
                <a:rect l="l" t="t" r="r" b="b"/>
                <a:pathLst>
                  <a:path w="114" h="372" extrusionOk="0">
                    <a:moveTo>
                      <a:pt x="114" y="0"/>
                    </a:moveTo>
                    <a:lnTo>
                      <a:pt x="114" y="0"/>
                    </a:lnTo>
                    <a:lnTo>
                      <a:pt x="108" y="30"/>
                    </a:lnTo>
                    <a:lnTo>
                      <a:pt x="98" y="60"/>
                    </a:lnTo>
                    <a:lnTo>
                      <a:pt x="98" y="60"/>
                    </a:lnTo>
                    <a:lnTo>
                      <a:pt x="66" y="144"/>
                    </a:lnTo>
                    <a:lnTo>
                      <a:pt x="36" y="230"/>
                    </a:lnTo>
                    <a:lnTo>
                      <a:pt x="24" y="270"/>
                    </a:lnTo>
                    <a:lnTo>
                      <a:pt x="14" y="306"/>
                    </a:lnTo>
                    <a:lnTo>
                      <a:pt x="6" y="338"/>
                    </a:lnTo>
                    <a:lnTo>
                      <a:pt x="2" y="366"/>
                    </a:lnTo>
                    <a:lnTo>
                      <a:pt x="2" y="366"/>
                    </a:lnTo>
                    <a:lnTo>
                      <a:pt x="0" y="372"/>
                    </a:lnTo>
                    <a:lnTo>
                      <a:pt x="12" y="372"/>
                    </a:lnTo>
                    <a:lnTo>
                      <a:pt x="12" y="372"/>
                    </a:lnTo>
                    <a:lnTo>
                      <a:pt x="14" y="366"/>
                    </a:lnTo>
                    <a:lnTo>
                      <a:pt x="14" y="366"/>
                    </a:lnTo>
                    <a:lnTo>
                      <a:pt x="18" y="338"/>
                    </a:lnTo>
                    <a:lnTo>
                      <a:pt x="24" y="306"/>
                    </a:lnTo>
                    <a:lnTo>
                      <a:pt x="34" y="270"/>
                    </a:lnTo>
                    <a:lnTo>
                      <a:pt x="46" y="230"/>
                    </a:lnTo>
                    <a:lnTo>
                      <a:pt x="72" y="144"/>
                    </a:lnTo>
                    <a:lnTo>
                      <a:pt x="100" y="60"/>
                    </a:lnTo>
                    <a:lnTo>
                      <a:pt x="100" y="60"/>
                    </a:lnTo>
                    <a:lnTo>
                      <a:pt x="108" y="30"/>
                    </a:lnTo>
                    <a:lnTo>
                      <a:pt x="1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9" name="Google Shape;3629;p76"/>
              <p:cNvSpPr/>
              <p:nvPr/>
            </p:nvSpPr>
            <p:spPr>
              <a:xfrm>
                <a:off x="9482138" y="2924175"/>
                <a:ext cx="15875" cy="196850"/>
              </a:xfrm>
              <a:custGeom>
                <a:avLst/>
                <a:gdLst/>
                <a:ahLst/>
                <a:cxnLst/>
                <a:rect l="l" t="t" r="r" b="b"/>
                <a:pathLst>
                  <a:path w="10" h="124" extrusionOk="0">
                    <a:moveTo>
                      <a:pt x="0" y="0"/>
                    </a:moveTo>
                    <a:lnTo>
                      <a:pt x="0" y="0"/>
                    </a:lnTo>
                    <a:lnTo>
                      <a:pt x="0" y="0"/>
                    </a:lnTo>
                    <a:lnTo>
                      <a:pt x="0" y="0"/>
                    </a:lnTo>
                    <a:lnTo>
                      <a:pt x="2" y="8"/>
                    </a:lnTo>
                    <a:lnTo>
                      <a:pt x="6" y="36"/>
                    </a:lnTo>
                    <a:lnTo>
                      <a:pt x="10" y="74"/>
                    </a:lnTo>
                    <a:lnTo>
                      <a:pt x="10" y="98"/>
                    </a:lnTo>
                    <a:lnTo>
                      <a:pt x="10" y="124"/>
                    </a:lnTo>
                    <a:lnTo>
                      <a:pt x="10" y="124"/>
                    </a:lnTo>
                    <a:lnTo>
                      <a:pt x="10" y="84"/>
                    </a:lnTo>
                    <a:lnTo>
                      <a:pt x="8" y="48"/>
                    </a:lnTo>
                    <a:lnTo>
                      <a:pt x="4" y="2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0" name="Google Shape;3630;p76"/>
              <p:cNvSpPr/>
              <p:nvPr/>
            </p:nvSpPr>
            <p:spPr>
              <a:xfrm>
                <a:off x="9234488" y="4035425"/>
                <a:ext cx="41275" cy="139700"/>
              </a:xfrm>
              <a:custGeom>
                <a:avLst/>
                <a:gdLst/>
                <a:ahLst/>
                <a:cxnLst/>
                <a:rect l="l" t="t" r="r" b="b"/>
                <a:pathLst>
                  <a:path w="26" h="88" extrusionOk="0">
                    <a:moveTo>
                      <a:pt x="24" y="0"/>
                    </a:moveTo>
                    <a:lnTo>
                      <a:pt x="24" y="0"/>
                    </a:lnTo>
                    <a:lnTo>
                      <a:pt x="12" y="48"/>
                    </a:lnTo>
                    <a:lnTo>
                      <a:pt x="6" y="66"/>
                    </a:lnTo>
                    <a:lnTo>
                      <a:pt x="0" y="82"/>
                    </a:lnTo>
                    <a:lnTo>
                      <a:pt x="16" y="88"/>
                    </a:lnTo>
                    <a:lnTo>
                      <a:pt x="16" y="88"/>
                    </a:lnTo>
                    <a:lnTo>
                      <a:pt x="22" y="72"/>
                    </a:lnTo>
                    <a:lnTo>
                      <a:pt x="26" y="54"/>
                    </a:lnTo>
                    <a:lnTo>
                      <a:pt x="26" y="54"/>
                    </a:lnTo>
                    <a:lnTo>
                      <a:pt x="24" y="0"/>
                    </a:lnTo>
                    <a:close/>
                  </a:path>
                </a:pathLst>
              </a:custGeom>
              <a:solidFill>
                <a:srgbClr val="F2AD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1" name="Google Shape;3631;p76"/>
              <p:cNvSpPr/>
              <p:nvPr/>
            </p:nvSpPr>
            <p:spPr>
              <a:xfrm>
                <a:off x="9234488" y="4035425"/>
                <a:ext cx="41275" cy="139700"/>
              </a:xfrm>
              <a:custGeom>
                <a:avLst/>
                <a:gdLst/>
                <a:ahLst/>
                <a:cxnLst/>
                <a:rect l="l" t="t" r="r" b="b"/>
                <a:pathLst>
                  <a:path w="26" h="88" extrusionOk="0">
                    <a:moveTo>
                      <a:pt x="24" y="0"/>
                    </a:moveTo>
                    <a:lnTo>
                      <a:pt x="24" y="0"/>
                    </a:lnTo>
                    <a:lnTo>
                      <a:pt x="12" y="48"/>
                    </a:lnTo>
                    <a:lnTo>
                      <a:pt x="6" y="66"/>
                    </a:lnTo>
                    <a:lnTo>
                      <a:pt x="0" y="82"/>
                    </a:lnTo>
                    <a:lnTo>
                      <a:pt x="16" y="88"/>
                    </a:lnTo>
                    <a:lnTo>
                      <a:pt x="16" y="88"/>
                    </a:lnTo>
                    <a:lnTo>
                      <a:pt x="22" y="72"/>
                    </a:lnTo>
                    <a:lnTo>
                      <a:pt x="26" y="54"/>
                    </a:lnTo>
                    <a:lnTo>
                      <a:pt x="26" y="54"/>
                    </a:lnTo>
                    <a:lnTo>
                      <a:pt x="2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2" name="Google Shape;3632;p76"/>
              <p:cNvSpPr/>
              <p:nvPr/>
            </p:nvSpPr>
            <p:spPr>
              <a:xfrm>
                <a:off x="8726488" y="2924175"/>
                <a:ext cx="771525" cy="1241425"/>
              </a:xfrm>
              <a:custGeom>
                <a:avLst/>
                <a:gdLst/>
                <a:ahLst/>
                <a:cxnLst/>
                <a:rect l="l" t="t" r="r" b="b"/>
                <a:pathLst>
                  <a:path w="486" h="782" extrusionOk="0">
                    <a:moveTo>
                      <a:pt x="30" y="560"/>
                    </a:moveTo>
                    <a:lnTo>
                      <a:pt x="30" y="560"/>
                    </a:lnTo>
                    <a:lnTo>
                      <a:pt x="0" y="674"/>
                    </a:lnTo>
                    <a:lnTo>
                      <a:pt x="320" y="782"/>
                    </a:lnTo>
                    <a:lnTo>
                      <a:pt x="320" y="782"/>
                    </a:lnTo>
                    <a:lnTo>
                      <a:pt x="326" y="766"/>
                    </a:lnTo>
                    <a:lnTo>
                      <a:pt x="332" y="748"/>
                    </a:lnTo>
                    <a:lnTo>
                      <a:pt x="344" y="700"/>
                    </a:lnTo>
                    <a:lnTo>
                      <a:pt x="344" y="700"/>
                    </a:lnTo>
                    <a:lnTo>
                      <a:pt x="354" y="634"/>
                    </a:lnTo>
                    <a:lnTo>
                      <a:pt x="364" y="570"/>
                    </a:lnTo>
                    <a:lnTo>
                      <a:pt x="30" y="560"/>
                    </a:lnTo>
                    <a:close/>
                    <a:moveTo>
                      <a:pt x="240" y="222"/>
                    </a:moveTo>
                    <a:lnTo>
                      <a:pt x="82" y="374"/>
                    </a:lnTo>
                    <a:lnTo>
                      <a:pt x="82" y="374"/>
                    </a:lnTo>
                    <a:lnTo>
                      <a:pt x="66" y="426"/>
                    </a:lnTo>
                    <a:lnTo>
                      <a:pt x="192" y="410"/>
                    </a:lnTo>
                    <a:lnTo>
                      <a:pt x="192" y="410"/>
                    </a:lnTo>
                    <a:lnTo>
                      <a:pt x="208" y="338"/>
                    </a:lnTo>
                    <a:lnTo>
                      <a:pt x="224" y="276"/>
                    </a:lnTo>
                    <a:lnTo>
                      <a:pt x="240" y="222"/>
                    </a:lnTo>
                    <a:close/>
                    <a:moveTo>
                      <a:pt x="476" y="0"/>
                    </a:moveTo>
                    <a:lnTo>
                      <a:pt x="420" y="52"/>
                    </a:lnTo>
                    <a:lnTo>
                      <a:pt x="420" y="52"/>
                    </a:lnTo>
                    <a:lnTo>
                      <a:pt x="422" y="54"/>
                    </a:lnTo>
                    <a:lnTo>
                      <a:pt x="422" y="54"/>
                    </a:lnTo>
                    <a:lnTo>
                      <a:pt x="428" y="58"/>
                    </a:lnTo>
                    <a:lnTo>
                      <a:pt x="440" y="72"/>
                    </a:lnTo>
                    <a:lnTo>
                      <a:pt x="446" y="80"/>
                    </a:lnTo>
                    <a:lnTo>
                      <a:pt x="452" y="92"/>
                    </a:lnTo>
                    <a:lnTo>
                      <a:pt x="456" y="106"/>
                    </a:lnTo>
                    <a:lnTo>
                      <a:pt x="458" y="122"/>
                    </a:lnTo>
                    <a:lnTo>
                      <a:pt x="458" y="122"/>
                    </a:lnTo>
                    <a:lnTo>
                      <a:pt x="458" y="122"/>
                    </a:lnTo>
                    <a:lnTo>
                      <a:pt x="458" y="122"/>
                    </a:lnTo>
                    <a:lnTo>
                      <a:pt x="458" y="122"/>
                    </a:lnTo>
                    <a:lnTo>
                      <a:pt x="458" y="122"/>
                    </a:lnTo>
                    <a:lnTo>
                      <a:pt x="458" y="138"/>
                    </a:lnTo>
                    <a:lnTo>
                      <a:pt x="456" y="154"/>
                    </a:lnTo>
                    <a:lnTo>
                      <a:pt x="456" y="154"/>
                    </a:lnTo>
                    <a:lnTo>
                      <a:pt x="428" y="240"/>
                    </a:lnTo>
                    <a:lnTo>
                      <a:pt x="428" y="240"/>
                    </a:lnTo>
                    <a:lnTo>
                      <a:pt x="388" y="356"/>
                    </a:lnTo>
                    <a:lnTo>
                      <a:pt x="370" y="404"/>
                    </a:lnTo>
                    <a:lnTo>
                      <a:pt x="358" y="434"/>
                    </a:lnTo>
                    <a:lnTo>
                      <a:pt x="358" y="434"/>
                    </a:lnTo>
                    <a:lnTo>
                      <a:pt x="334" y="482"/>
                    </a:lnTo>
                    <a:lnTo>
                      <a:pt x="318" y="512"/>
                    </a:lnTo>
                    <a:lnTo>
                      <a:pt x="310" y="524"/>
                    </a:lnTo>
                    <a:lnTo>
                      <a:pt x="300" y="536"/>
                    </a:lnTo>
                    <a:lnTo>
                      <a:pt x="366" y="538"/>
                    </a:lnTo>
                    <a:lnTo>
                      <a:pt x="366" y="538"/>
                    </a:lnTo>
                    <a:lnTo>
                      <a:pt x="368" y="532"/>
                    </a:lnTo>
                    <a:lnTo>
                      <a:pt x="368" y="532"/>
                    </a:lnTo>
                    <a:lnTo>
                      <a:pt x="372" y="504"/>
                    </a:lnTo>
                    <a:lnTo>
                      <a:pt x="380" y="472"/>
                    </a:lnTo>
                    <a:lnTo>
                      <a:pt x="390" y="436"/>
                    </a:lnTo>
                    <a:lnTo>
                      <a:pt x="402" y="396"/>
                    </a:lnTo>
                    <a:lnTo>
                      <a:pt x="432" y="310"/>
                    </a:lnTo>
                    <a:lnTo>
                      <a:pt x="464" y="226"/>
                    </a:lnTo>
                    <a:lnTo>
                      <a:pt x="464" y="226"/>
                    </a:lnTo>
                    <a:lnTo>
                      <a:pt x="474" y="196"/>
                    </a:lnTo>
                    <a:lnTo>
                      <a:pt x="480" y="166"/>
                    </a:lnTo>
                    <a:lnTo>
                      <a:pt x="480" y="166"/>
                    </a:lnTo>
                    <a:lnTo>
                      <a:pt x="486" y="124"/>
                    </a:lnTo>
                    <a:lnTo>
                      <a:pt x="486" y="124"/>
                    </a:lnTo>
                    <a:lnTo>
                      <a:pt x="486" y="98"/>
                    </a:lnTo>
                    <a:lnTo>
                      <a:pt x="486" y="74"/>
                    </a:lnTo>
                    <a:lnTo>
                      <a:pt x="482" y="36"/>
                    </a:lnTo>
                    <a:lnTo>
                      <a:pt x="478" y="8"/>
                    </a:lnTo>
                    <a:lnTo>
                      <a:pt x="476" y="0"/>
                    </a:lnTo>
                    <a:lnTo>
                      <a:pt x="476" y="0"/>
                    </a:lnTo>
                    <a:close/>
                  </a:path>
                </a:pathLst>
              </a:custGeom>
              <a:solidFill>
                <a:srgbClr val="D04F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3" name="Google Shape;3633;p76"/>
              <p:cNvSpPr/>
              <p:nvPr/>
            </p:nvSpPr>
            <p:spPr>
              <a:xfrm>
                <a:off x="8726488" y="3813175"/>
                <a:ext cx="577850" cy="352425"/>
              </a:xfrm>
              <a:custGeom>
                <a:avLst/>
                <a:gdLst/>
                <a:ahLst/>
                <a:cxnLst/>
                <a:rect l="l" t="t" r="r" b="b"/>
                <a:pathLst>
                  <a:path w="364" h="222" extrusionOk="0">
                    <a:moveTo>
                      <a:pt x="30" y="0"/>
                    </a:moveTo>
                    <a:lnTo>
                      <a:pt x="30" y="0"/>
                    </a:lnTo>
                    <a:lnTo>
                      <a:pt x="0" y="114"/>
                    </a:lnTo>
                    <a:lnTo>
                      <a:pt x="320" y="222"/>
                    </a:lnTo>
                    <a:lnTo>
                      <a:pt x="320" y="222"/>
                    </a:lnTo>
                    <a:lnTo>
                      <a:pt x="326" y="206"/>
                    </a:lnTo>
                    <a:lnTo>
                      <a:pt x="332" y="188"/>
                    </a:lnTo>
                    <a:lnTo>
                      <a:pt x="344" y="140"/>
                    </a:lnTo>
                    <a:lnTo>
                      <a:pt x="344" y="140"/>
                    </a:lnTo>
                    <a:lnTo>
                      <a:pt x="354" y="74"/>
                    </a:lnTo>
                    <a:lnTo>
                      <a:pt x="364" y="10"/>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4" name="Google Shape;3634;p76"/>
              <p:cNvSpPr/>
              <p:nvPr/>
            </p:nvSpPr>
            <p:spPr>
              <a:xfrm>
                <a:off x="8831263" y="3276600"/>
                <a:ext cx="276225" cy="323850"/>
              </a:xfrm>
              <a:custGeom>
                <a:avLst/>
                <a:gdLst/>
                <a:ahLst/>
                <a:cxnLst/>
                <a:rect l="l" t="t" r="r" b="b"/>
                <a:pathLst>
                  <a:path w="174" h="204" extrusionOk="0">
                    <a:moveTo>
                      <a:pt x="174" y="0"/>
                    </a:moveTo>
                    <a:lnTo>
                      <a:pt x="16" y="152"/>
                    </a:lnTo>
                    <a:lnTo>
                      <a:pt x="16" y="152"/>
                    </a:lnTo>
                    <a:lnTo>
                      <a:pt x="0" y="204"/>
                    </a:lnTo>
                    <a:lnTo>
                      <a:pt x="126" y="188"/>
                    </a:lnTo>
                    <a:lnTo>
                      <a:pt x="126" y="188"/>
                    </a:lnTo>
                    <a:lnTo>
                      <a:pt x="142" y="116"/>
                    </a:lnTo>
                    <a:lnTo>
                      <a:pt x="158" y="54"/>
                    </a:lnTo>
                    <a:lnTo>
                      <a:pt x="17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5" name="Google Shape;3635;p76"/>
              <p:cNvSpPr/>
              <p:nvPr/>
            </p:nvSpPr>
            <p:spPr>
              <a:xfrm>
                <a:off x="9202738" y="2924175"/>
                <a:ext cx="295275" cy="854075"/>
              </a:xfrm>
              <a:custGeom>
                <a:avLst/>
                <a:gdLst/>
                <a:ahLst/>
                <a:cxnLst/>
                <a:rect l="l" t="t" r="r" b="b"/>
                <a:pathLst>
                  <a:path w="186" h="538" extrusionOk="0">
                    <a:moveTo>
                      <a:pt x="176" y="0"/>
                    </a:moveTo>
                    <a:lnTo>
                      <a:pt x="120" y="52"/>
                    </a:lnTo>
                    <a:lnTo>
                      <a:pt x="120" y="52"/>
                    </a:lnTo>
                    <a:lnTo>
                      <a:pt x="122" y="54"/>
                    </a:lnTo>
                    <a:lnTo>
                      <a:pt x="122" y="54"/>
                    </a:lnTo>
                    <a:lnTo>
                      <a:pt x="128" y="58"/>
                    </a:lnTo>
                    <a:lnTo>
                      <a:pt x="140" y="72"/>
                    </a:lnTo>
                    <a:lnTo>
                      <a:pt x="146" y="80"/>
                    </a:lnTo>
                    <a:lnTo>
                      <a:pt x="152" y="92"/>
                    </a:lnTo>
                    <a:lnTo>
                      <a:pt x="156" y="106"/>
                    </a:lnTo>
                    <a:lnTo>
                      <a:pt x="158" y="122"/>
                    </a:lnTo>
                    <a:lnTo>
                      <a:pt x="158" y="122"/>
                    </a:lnTo>
                    <a:lnTo>
                      <a:pt x="158" y="122"/>
                    </a:lnTo>
                    <a:lnTo>
                      <a:pt x="158" y="122"/>
                    </a:lnTo>
                    <a:lnTo>
                      <a:pt x="158" y="122"/>
                    </a:lnTo>
                    <a:lnTo>
                      <a:pt x="158" y="122"/>
                    </a:lnTo>
                    <a:lnTo>
                      <a:pt x="158" y="138"/>
                    </a:lnTo>
                    <a:lnTo>
                      <a:pt x="156" y="154"/>
                    </a:lnTo>
                    <a:lnTo>
                      <a:pt x="156" y="154"/>
                    </a:lnTo>
                    <a:lnTo>
                      <a:pt x="128" y="240"/>
                    </a:lnTo>
                    <a:lnTo>
                      <a:pt x="128" y="240"/>
                    </a:lnTo>
                    <a:lnTo>
                      <a:pt x="88" y="356"/>
                    </a:lnTo>
                    <a:lnTo>
                      <a:pt x="70" y="404"/>
                    </a:lnTo>
                    <a:lnTo>
                      <a:pt x="58" y="434"/>
                    </a:lnTo>
                    <a:lnTo>
                      <a:pt x="58" y="434"/>
                    </a:lnTo>
                    <a:lnTo>
                      <a:pt x="34" y="482"/>
                    </a:lnTo>
                    <a:lnTo>
                      <a:pt x="18" y="512"/>
                    </a:lnTo>
                    <a:lnTo>
                      <a:pt x="10" y="524"/>
                    </a:lnTo>
                    <a:lnTo>
                      <a:pt x="0" y="536"/>
                    </a:lnTo>
                    <a:lnTo>
                      <a:pt x="66" y="538"/>
                    </a:lnTo>
                    <a:lnTo>
                      <a:pt x="66" y="538"/>
                    </a:lnTo>
                    <a:lnTo>
                      <a:pt x="68" y="532"/>
                    </a:lnTo>
                    <a:lnTo>
                      <a:pt x="68" y="532"/>
                    </a:lnTo>
                    <a:lnTo>
                      <a:pt x="72" y="504"/>
                    </a:lnTo>
                    <a:lnTo>
                      <a:pt x="80" y="472"/>
                    </a:lnTo>
                    <a:lnTo>
                      <a:pt x="90" y="436"/>
                    </a:lnTo>
                    <a:lnTo>
                      <a:pt x="102" y="396"/>
                    </a:lnTo>
                    <a:lnTo>
                      <a:pt x="132" y="310"/>
                    </a:lnTo>
                    <a:lnTo>
                      <a:pt x="164" y="226"/>
                    </a:lnTo>
                    <a:lnTo>
                      <a:pt x="164" y="226"/>
                    </a:lnTo>
                    <a:lnTo>
                      <a:pt x="174" y="196"/>
                    </a:lnTo>
                    <a:lnTo>
                      <a:pt x="180" y="166"/>
                    </a:lnTo>
                    <a:lnTo>
                      <a:pt x="180" y="166"/>
                    </a:lnTo>
                    <a:lnTo>
                      <a:pt x="186" y="124"/>
                    </a:lnTo>
                    <a:lnTo>
                      <a:pt x="186" y="124"/>
                    </a:lnTo>
                    <a:lnTo>
                      <a:pt x="186" y="98"/>
                    </a:lnTo>
                    <a:lnTo>
                      <a:pt x="186" y="74"/>
                    </a:lnTo>
                    <a:lnTo>
                      <a:pt x="182" y="36"/>
                    </a:lnTo>
                    <a:lnTo>
                      <a:pt x="178" y="8"/>
                    </a:lnTo>
                    <a:lnTo>
                      <a:pt x="176" y="0"/>
                    </a:lnTo>
                    <a:lnTo>
                      <a:pt x="17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6" name="Google Shape;3636;p76"/>
              <p:cNvSpPr/>
              <p:nvPr/>
            </p:nvSpPr>
            <p:spPr>
              <a:xfrm>
                <a:off x="9186863" y="2695575"/>
                <a:ext cx="234950" cy="244475"/>
              </a:xfrm>
              <a:custGeom>
                <a:avLst/>
                <a:gdLst/>
                <a:ahLst/>
                <a:cxnLst/>
                <a:rect l="l" t="t" r="r" b="b"/>
                <a:pathLst>
                  <a:path w="148" h="154" extrusionOk="0">
                    <a:moveTo>
                      <a:pt x="6" y="8"/>
                    </a:moveTo>
                    <a:lnTo>
                      <a:pt x="6" y="8"/>
                    </a:lnTo>
                    <a:lnTo>
                      <a:pt x="10" y="44"/>
                    </a:lnTo>
                    <a:lnTo>
                      <a:pt x="10" y="78"/>
                    </a:lnTo>
                    <a:lnTo>
                      <a:pt x="8" y="108"/>
                    </a:lnTo>
                    <a:lnTo>
                      <a:pt x="4" y="124"/>
                    </a:lnTo>
                    <a:lnTo>
                      <a:pt x="0" y="140"/>
                    </a:lnTo>
                    <a:lnTo>
                      <a:pt x="0" y="140"/>
                    </a:lnTo>
                    <a:lnTo>
                      <a:pt x="8" y="148"/>
                    </a:lnTo>
                    <a:lnTo>
                      <a:pt x="18" y="154"/>
                    </a:lnTo>
                    <a:lnTo>
                      <a:pt x="18" y="154"/>
                    </a:lnTo>
                    <a:lnTo>
                      <a:pt x="28" y="154"/>
                    </a:lnTo>
                    <a:lnTo>
                      <a:pt x="42" y="154"/>
                    </a:lnTo>
                    <a:lnTo>
                      <a:pt x="60" y="150"/>
                    </a:lnTo>
                    <a:lnTo>
                      <a:pt x="78" y="146"/>
                    </a:lnTo>
                    <a:lnTo>
                      <a:pt x="98" y="138"/>
                    </a:lnTo>
                    <a:lnTo>
                      <a:pt x="116" y="130"/>
                    </a:lnTo>
                    <a:lnTo>
                      <a:pt x="134" y="120"/>
                    </a:lnTo>
                    <a:lnTo>
                      <a:pt x="148" y="108"/>
                    </a:lnTo>
                    <a:lnTo>
                      <a:pt x="110" y="0"/>
                    </a:lnTo>
                    <a:lnTo>
                      <a:pt x="6" y="8"/>
                    </a:lnTo>
                    <a:close/>
                  </a:path>
                </a:pathLst>
              </a:custGeom>
              <a:solidFill>
                <a:srgbClr val="D491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7" name="Google Shape;3637;p76"/>
              <p:cNvSpPr/>
              <p:nvPr/>
            </p:nvSpPr>
            <p:spPr>
              <a:xfrm>
                <a:off x="9186863" y="2695575"/>
                <a:ext cx="234950" cy="244475"/>
              </a:xfrm>
              <a:custGeom>
                <a:avLst/>
                <a:gdLst/>
                <a:ahLst/>
                <a:cxnLst/>
                <a:rect l="l" t="t" r="r" b="b"/>
                <a:pathLst>
                  <a:path w="148" h="154" extrusionOk="0">
                    <a:moveTo>
                      <a:pt x="6" y="8"/>
                    </a:moveTo>
                    <a:lnTo>
                      <a:pt x="6" y="8"/>
                    </a:lnTo>
                    <a:lnTo>
                      <a:pt x="10" y="44"/>
                    </a:lnTo>
                    <a:lnTo>
                      <a:pt x="10" y="78"/>
                    </a:lnTo>
                    <a:lnTo>
                      <a:pt x="8" y="108"/>
                    </a:lnTo>
                    <a:lnTo>
                      <a:pt x="4" y="124"/>
                    </a:lnTo>
                    <a:lnTo>
                      <a:pt x="0" y="140"/>
                    </a:lnTo>
                    <a:lnTo>
                      <a:pt x="0" y="140"/>
                    </a:lnTo>
                    <a:lnTo>
                      <a:pt x="8" y="148"/>
                    </a:lnTo>
                    <a:lnTo>
                      <a:pt x="18" y="154"/>
                    </a:lnTo>
                    <a:lnTo>
                      <a:pt x="18" y="154"/>
                    </a:lnTo>
                    <a:lnTo>
                      <a:pt x="28" y="154"/>
                    </a:lnTo>
                    <a:lnTo>
                      <a:pt x="42" y="154"/>
                    </a:lnTo>
                    <a:lnTo>
                      <a:pt x="60" y="150"/>
                    </a:lnTo>
                    <a:lnTo>
                      <a:pt x="78" y="146"/>
                    </a:lnTo>
                    <a:lnTo>
                      <a:pt x="98" y="138"/>
                    </a:lnTo>
                    <a:lnTo>
                      <a:pt x="116" y="130"/>
                    </a:lnTo>
                    <a:lnTo>
                      <a:pt x="134" y="120"/>
                    </a:lnTo>
                    <a:lnTo>
                      <a:pt x="148" y="108"/>
                    </a:lnTo>
                    <a:lnTo>
                      <a:pt x="110" y="0"/>
                    </a:lnTo>
                    <a:lnTo>
                      <a:pt x="6"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8" name="Google Shape;3638;p76"/>
              <p:cNvSpPr/>
              <p:nvPr/>
            </p:nvSpPr>
            <p:spPr>
              <a:xfrm>
                <a:off x="9196388" y="2708275"/>
                <a:ext cx="6350" cy="152400"/>
              </a:xfrm>
              <a:custGeom>
                <a:avLst/>
                <a:gdLst/>
                <a:ahLst/>
                <a:cxnLst/>
                <a:rect l="l" t="t" r="r" b="b"/>
                <a:pathLst>
                  <a:path w="4" h="96" extrusionOk="0">
                    <a:moveTo>
                      <a:pt x="0" y="6"/>
                    </a:moveTo>
                    <a:lnTo>
                      <a:pt x="0" y="6"/>
                    </a:lnTo>
                    <a:lnTo>
                      <a:pt x="4" y="54"/>
                    </a:lnTo>
                    <a:lnTo>
                      <a:pt x="4" y="76"/>
                    </a:lnTo>
                    <a:lnTo>
                      <a:pt x="2" y="96"/>
                    </a:lnTo>
                    <a:lnTo>
                      <a:pt x="2" y="96"/>
                    </a:lnTo>
                    <a:lnTo>
                      <a:pt x="2" y="96"/>
                    </a:lnTo>
                    <a:lnTo>
                      <a:pt x="2" y="96"/>
                    </a:lnTo>
                    <a:lnTo>
                      <a:pt x="4" y="76"/>
                    </a:lnTo>
                    <a:lnTo>
                      <a:pt x="4" y="54"/>
                    </a:lnTo>
                    <a:lnTo>
                      <a:pt x="0" y="6"/>
                    </a:lnTo>
                    <a:close/>
                    <a:moveTo>
                      <a:pt x="2" y="0"/>
                    </a:moveTo>
                    <a:lnTo>
                      <a:pt x="0" y="0"/>
                    </a:lnTo>
                    <a:lnTo>
                      <a:pt x="0" y="0"/>
                    </a:lnTo>
                    <a:lnTo>
                      <a:pt x="0" y="0"/>
                    </a:lnTo>
                    <a:lnTo>
                      <a:pt x="2"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9" name="Google Shape;3639;p76"/>
              <p:cNvSpPr/>
              <p:nvPr/>
            </p:nvSpPr>
            <p:spPr>
              <a:xfrm>
                <a:off x="9196388" y="2717800"/>
                <a:ext cx="6350" cy="142875"/>
              </a:xfrm>
              <a:custGeom>
                <a:avLst/>
                <a:gdLst/>
                <a:ahLst/>
                <a:cxnLst/>
                <a:rect l="l" t="t" r="r" b="b"/>
                <a:pathLst>
                  <a:path w="4" h="90" extrusionOk="0">
                    <a:moveTo>
                      <a:pt x="0" y="0"/>
                    </a:moveTo>
                    <a:lnTo>
                      <a:pt x="0" y="0"/>
                    </a:lnTo>
                    <a:lnTo>
                      <a:pt x="4" y="48"/>
                    </a:lnTo>
                    <a:lnTo>
                      <a:pt x="4" y="70"/>
                    </a:lnTo>
                    <a:lnTo>
                      <a:pt x="2" y="90"/>
                    </a:lnTo>
                    <a:lnTo>
                      <a:pt x="2" y="90"/>
                    </a:lnTo>
                    <a:lnTo>
                      <a:pt x="2" y="90"/>
                    </a:lnTo>
                    <a:lnTo>
                      <a:pt x="2" y="90"/>
                    </a:lnTo>
                    <a:lnTo>
                      <a:pt x="4" y="70"/>
                    </a:lnTo>
                    <a:lnTo>
                      <a:pt x="4" y="4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0" name="Google Shape;3640;p76"/>
              <p:cNvSpPr/>
              <p:nvPr/>
            </p:nvSpPr>
            <p:spPr>
              <a:xfrm>
                <a:off x="9196388" y="2708275"/>
                <a:ext cx="3175" cy="0"/>
              </a:xfrm>
              <a:custGeom>
                <a:avLst/>
                <a:gdLst/>
                <a:ahLst/>
                <a:cxnLst/>
                <a:rect l="l" t="t" r="r" b="b"/>
                <a:pathLst>
                  <a:path w="2" h="120000" extrusionOk="0">
                    <a:moveTo>
                      <a:pt x="2" y="0"/>
                    </a:moveTo>
                    <a:lnTo>
                      <a:pt x="0" y="0"/>
                    </a:lnTo>
                    <a:lnTo>
                      <a:pt x="0" y="0"/>
                    </a:lnTo>
                    <a:lnTo>
                      <a:pt x="0" y="0"/>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1" name="Google Shape;3641;p76"/>
              <p:cNvSpPr/>
              <p:nvPr/>
            </p:nvSpPr>
            <p:spPr>
              <a:xfrm>
                <a:off x="9196388" y="2701925"/>
                <a:ext cx="152400" cy="158750"/>
              </a:xfrm>
              <a:custGeom>
                <a:avLst/>
                <a:gdLst/>
                <a:ahLst/>
                <a:cxnLst/>
                <a:rect l="l" t="t" r="r" b="b"/>
                <a:pathLst>
                  <a:path w="96" h="100" extrusionOk="0">
                    <a:moveTo>
                      <a:pt x="80" y="0"/>
                    </a:moveTo>
                    <a:lnTo>
                      <a:pt x="2" y="4"/>
                    </a:lnTo>
                    <a:lnTo>
                      <a:pt x="0" y="4"/>
                    </a:lnTo>
                    <a:lnTo>
                      <a:pt x="0" y="4"/>
                    </a:lnTo>
                    <a:lnTo>
                      <a:pt x="0" y="10"/>
                    </a:lnTo>
                    <a:lnTo>
                      <a:pt x="0" y="10"/>
                    </a:lnTo>
                    <a:lnTo>
                      <a:pt x="4" y="58"/>
                    </a:lnTo>
                    <a:lnTo>
                      <a:pt x="4" y="80"/>
                    </a:lnTo>
                    <a:lnTo>
                      <a:pt x="2" y="100"/>
                    </a:lnTo>
                    <a:lnTo>
                      <a:pt x="2" y="100"/>
                    </a:lnTo>
                    <a:lnTo>
                      <a:pt x="28" y="94"/>
                    </a:lnTo>
                    <a:lnTo>
                      <a:pt x="52" y="82"/>
                    </a:lnTo>
                    <a:lnTo>
                      <a:pt x="76" y="68"/>
                    </a:lnTo>
                    <a:lnTo>
                      <a:pt x="96" y="50"/>
                    </a:lnTo>
                    <a:lnTo>
                      <a:pt x="80" y="0"/>
                    </a:lnTo>
                    <a:close/>
                  </a:path>
                </a:pathLst>
              </a:custGeom>
              <a:solidFill>
                <a:srgbClr val="C888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2" name="Google Shape;3642;p76"/>
              <p:cNvSpPr/>
              <p:nvPr/>
            </p:nvSpPr>
            <p:spPr>
              <a:xfrm>
                <a:off x="9196388" y="2701925"/>
                <a:ext cx="152400" cy="158750"/>
              </a:xfrm>
              <a:custGeom>
                <a:avLst/>
                <a:gdLst/>
                <a:ahLst/>
                <a:cxnLst/>
                <a:rect l="l" t="t" r="r" b="b"/>
                <a:pathLst>
                  <a:path w="96" h="100" extrusionOk="0">
                    <a:moveTo>
                      <a:pt x="80" y="0"/>
                    </a:moveTo>
                    <a:lnTo>
                      <a:pt x="2" y="4"/>
                    </a:lnTo>
                    <a:lnTo>
                      <a:pt x="0" y="4"/>
                    </a:lnTo>
                    <a:lnTo>
                      <a:pt x="0" y="4"/>
                    </a:lnTo>
                    <a:lnTo>
                      <a:pt x="0" y="10"/>
                    </a:lnTo>
                    <a:lnTo>
                      <a:pt x="0" y="10"/>
                    </a:lnTo>
                    <a:lnTo>
                      <a:pt x="4" y="58"/>
                    </a:lnTo>
                    <a:lnTo>
                      <a:pt x="4" y="80"/>
                    </a:lnTo>
                    <a:lnTo>
                      <a:pt x="2" y="100"/>
                    </a:lnTo>
                    <a:lnTo>
                      <a:pt x="2" y="100"/>
                    </a:lnTo>
                    <a:lnTo>
                      <a:pt x="28" y="94"/>
                    </a:lnTo>
                    <a:lnTo>
                      <a:pt x="52" y="82"/>
                    </a:lnTo>
                    <a:lnTo>
                      <a:pt x="76" y="68"/>
                    </a:lnTo>
                    <a:lnTo>
                      <a:pt x="96" y="50"/>
                    </a:lnTo>
                    <a:lnTo>
                      <a:pt x="8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3" name="Google Shape;3643;p76"/>
              <p:cNvSpPr/>
              <p:nvPr/>
            </p:nvSpPr>
            <p:spPr>
              <a:xfrm>
                <a:off x="9037638" y="2447925"/>
                <a:ext cx="466725" cy="377825"/>
              </a:xfrm>
              <a:custGeom>
                <a:avLst/>
                <a:gdLst/>
                <a:ahLst/>
                <a:cxnLst/>
                <a:rect l="l" t="t" r="r" b="b"/>
                <a:pathLst>
                  <a:path w="294" h="238" extrusionOk="0">
                    <a:moveTo>
                      <a:pt x="294" y="32"/>
                    </a:moveTo>
                    <a:lnTo>
                      <a:pt x="294" y="32"/>
                    </a:lnTo>
                    <a:lnTo>
                      <a:pt x="292" y="50"/>
                    </a:lnTo>
                    <a:lnTo>
                      <a:pt x="286" y="72"/>
                    </a:lnTo>
                    <a:lnTo>
                      <a:pt x="286" y="72"/>
                    </a:lnTo>
                    <a:lnTo>
                      <a:pt x="280" y="92"/>
                    </a:lnTo>
                    <a:lnTo>
                      <a:pt x="272" y="112"/>
                    </a:lnTo>
                    <a:lnTo>
                      <a:pt x="250" y="156"/>
                    </a:lnTo>
                    <a:lnTo>
                      <a:pt x="250" y="156"/>
                    </a:lnTo>
                    <a:lnTo>
                      <a:pt x="238" y="172"/>
                    </a:lnTo>
                    <a:lnTo>
                      <a:pt x="226" y="188"/>
                    </a:lnTo>
                    <a:lnTo>
                      <a:pt x="212" y="200"/>
                    </a:lnTo>
                    <a:lnTo>
                      <a:pt x="196" y="212"/>
                    </a:lnTo>
                    <a:lnTo>
                      <a:pt x="196" y="212"/>
                    </a:lnTo>
                    <a:lnTo>
                      <a:pt x="176" y="222"/>
                    </a:lnTo>
                    <a:lnTo>
                      <a:pt x="156" y="230"/>
                    </a:lnTo>
                    <a:lnTo>
                      <a:pt x="156" y="230"/>
                    </a:lnTo>
                    <a:lnTo>
                      <a:pt x="128" y="236"/>
                    </a:lnTo>
                    <a:lnTo>
                      <a:pt x="114" y="238"/>
                    </a:lnTo>
                    <a:lnTo>
                      <a:pt x="102" y="238"/>
                    </a:lnTo>
                    <a:lnTo>
                      <a:pt x="102" y="238"/>
                    </a:lnTo>
                    <a:lnTo>
                      <a:pt x="86" y="236"/>
                    </a:lnTo>
                    <a:lnTo>
                      <a:pt x="72" y="234"/>
                    </a:lnTo>
                    <a:lnTo>
                      <a:pt x="58" y="230"/>
                    </a:lnTo>
                    <a:lnTo>
                      <a:pt x="48" y="226"/>
                    </a:lnTo>
                    <a:lnTo>
                      <a:pt x="38" y="220"/>
                    </a:lnTo>
                    <a:lnTo>
                      <a:pt x="30" y="214"/>
                    </a:lnTo>
                    <a:lnTo>
                      <a:pt x="24" y="206"/>
                    </a:lnTo>
                    <a:lnTo>
                      <a:pt x="18" y="198"/>
                    </a:lnTo>
                    <a:lnTo>
                      <a:pt x="10" y="180"/>
                    </a:lnTo>
                    <a:lnTo>
                      <a:pt x="4" y="162"/>
                    </a:lnTo>
                    <a:lnTo>
                      <a:pt x="2" y="142"/>
                    </a:lnTo>
                    <a:lnTo>
                      <a:pt x="0" y="120"/>
                    </a:lnTo>
                    <a:lnTo>
                      <a:pt x="0" y="120"/>
                    </a:lnTo>
                    <a:lnTo>
                      <a:pt x="0" y="96"/>
                    </a:lnTo>
                    <a:lnTo>
                      <a:pt x="4" y="66"/>
                    </a:lnTo>
                    <a:lnTo>
                      <a:pt x="12" y="34"/>
                    </a:lnTo>
                    <a:lnTo>
                      <a:pt x="26" y="0"/>
                    </a:lnTo>
                    <a:lnTo>
                      <a:pt x="26" y="0"/>
                    </a:lnTo>
                    <a:lnTo>
                      <a:pt x="38" y="6"/>
                    </a:lnTo>
                    <a:lnTo>
                      <a:pt x="52" y="12"/>
                    </a:lnTo>
                    <a:lnTo>
                      <a:pt x="52" y="12"/>
                    </a:lnTo>
                    <a:lnTo>
                      <a:pt x="74" y="14"/>
                    </a:lnTo>
                    <a:lnTo>
                      <a:pt x="98" y="14"/>
                    </a:lnTo>
                    <a:lnTo>
                      <a:pt x="98" y="14"/>
                    </a:lnTo>
                    <a:lnTo>
                      <a:pt x="110" y="16"/>
                    </a:lnTo>
                    <a:lnTo>
                      <a:pt x="120" y="22"/>
                    </a:lnTo>
                    <a:lnTo>
                      <a:pt x="120" y="22"/>
                    </a:lnTo>
                    <a:lnTo>
                      <a:pt x="120" y="22"/>
                    </a:lnTo>
                    <a:lnTo>
                      <a:pt x="126" y="24"/>
                    </a:lnTo>
                    <a:lnTo>
                      <a:pt x="130" y="24"/>
                    </a:lnTo>
                    <a:lnTo>
                      <a:pt x="138" y="24"/>
                    </a:lnTo>
                    <a:lnTo>
                      <a:pt x="138" y="24"/>
                    </a:lnTo>
                    <a:lnTo>
                      <a:pt x="142" y="24"/>
                    </a:lnTo>
                    <a:lnTo>
                      <a:pt x="148" y="30"/>
                    </a:lnTo>
                    <a:lnTo>
                      <a:pt x="160" y="48"/>
                    </a:lnTo>
                    <a:lnTo>
                      <a:pt x="172" y="68"/>
                    </a:lnTo>
                    <a:lnTo>
                      <a:pt x="180" y="78"/>
                    </a:lnTo>
                    <a:lnTo>
                      <a:pt x="180" y="78"/>
                    </a:lnTo>
                    <a:lnTo>
                      <a:pt x="184" y="80"/>
                    </a:lnTo>
                    <a:lnTo>
                      <a:pt x="186" y="82"/>
                    </a:lnTo>
                    <a:lnTo>
                      <a:pt x="186" y="82"/>
                    </a:lnTo>
                    <a:lnTo>
                      <a:pt x="194" y="80"/>
                    </a:lnTo>
                    <a:lnTo>
                      <a:pt x="196" y="78"/>
                    </a:lnTo>
                    <a:lnTo>
                      <a:pt x="196" y="78"/>
                    </a:lnTo>
                    <a:lnTo>
                      <a:pt x="194" y="52"/>
                    </a:lnTo>
                    <a:lnTo>
                      <a:pt x="196" y="34"/>
                    </a:lnTo>
                    <a:lnTo>
                      <a:pt x="198" y="28"/>
                    </a:lnTo>
                    <a:lnTo>
                      <a:pt x="200" y="28"/>
                    </a:lnTo>
                    <a:lnTo>
                      <a:pt x="200" y="28"/>
                    </a:lnTo>
                    <a:lnTo>
                      <a:pt x="200" y="28"/>
                    </a:lnTo>
                    <a:lnTo>
                      <a:pt x="210" y="32"/>
                    </a:lnTo>
                    <a:lnTo>
                      <a:pt x="212" y="32"/>
                    </a:lnTo>
                    <a:lnTo>
                      <a:pt x="212" y="32"/>
                    </a:lnTo>
                    <a:lnTo>
                      <a:pt x="218" y="32"/>
                    </a:lnTo>
                    <a:lnTo>
                      <a:pt x="222" y="28"/>
                    </a:lnTo>
                    <a:lnTo>
                      <a:pt x="228" y="22"/>
                    </a:lnTo>
                    <a:lnTo>
                      <a:pt x="228" y="22"/>
                    </a:lnTo>
                    <a:lnTo>
                      <a:pt x="234" y="16"/>
                    </a:lnTo>
                    <a:lnTo>
                      <a:pt x="242" y="14"/>
                    </a:lnTo>
                    <a:lnTo>
                      <a:pt x="256" y="16"/>
                    </a:lnTo>
                    <a:lnTo>
                      <a:pt x="256" y="16"/>
                    </a:lnTo>
                    <a:lnTo>
                      <a:pt x="260" y="14"/>
                    </a:lnTo>
                    <a:lnTo>
                      <a:pt x="262" y="10"/>
                    </a:lnTo>
                    <a:lnTo>
                      <a:pt x="262" y="10"/>
                    </a:lnTo>
                    <a:lnTo>
                      <a:pt x="286" y="4"/>
                    </a:lnTo>
                    <a:lnTo>
                      <a:pt x="286" y="4"/>
                    </a:lnTo>
                    <a:lnTo>
                      <a:pt x="292" y="20"/>
                    </a:lnTo>
                    <a:lnTo>
                      <a:pt x="292" y="20"/>
                    </a:lnTo>
                    <a:lnTo>
                      <a:pt x="294" y="32"/>
                    </a:lnTo>
                    <a:lnTo>
                      <a:pt x="294" y="32"/>
                    </a:lnTo>
                    <a:close/>
                  </a:path>
                </a:pathLst>
              </a:custGeom>
              <a:solidFill>
                <a:srgbClr val="D491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4" name="Google Shape;3644;p76"/>
              <p:cNvSpPr/>
              <p:nvPr/>
            </p:nvSpPr>
            <p:spPr>
              <a:xfrm>
                <a:off x="9444038" y="2327275"/>
                <a:ext cx="22225" cy="15875"/>
              </a:xfrm>
              <a:custGeom>
                <a:avLst/>
                <a:gdLst/>
                <a:ahLst/>
                <a:cxnLst/>
                <a:rect l="l" t="t" r="r" b="b"/>
                <a:pathLst>
                  <a:path w="14" h="10" extrusionOk="0">
                    <a:moveTo>
                      <a:pt x="14" y="10"/>
                    </a:moveTo>
                    <a:lnTo>
                      <a:pt x="14" y="10"/>
                    </a:lnTo>
                    <a:lnTo>
                      <a:pt x="8" y="8"/>
                    </a:lnTo>
                    <a:lnTo>
                      <a:pt x="8" y="8"/>
                    </a:lnTo>
                    <a:lnTo>
                      <a:pt x="2" y="4"/>
                    </a:lnTo>
                    <a:lnTo>
                      <a:pt x="0" y="0"/>
                    </a:lnTo>
                    <a:lnTo>
                      <a:pt x="0" y="0"/>
                    </a:lnTo>
                    <a:lnTo>
                      <a:pt x="14" y="10"/>
                    </a:lnTo>
                    <a:lnTo>
                      <a:pt x="14" y="1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5" name="Google Shape;3645;p76"/>
              <p:cNvSpPr/>
              <p:nvPr/>
            </p:nvSpPr>
            <p:spPr>
              <a:xfrm>
                <a:off x="9332913" y="2451100"/>
                <a:ext cx="171450" cy="333375"/>
              </a:xfrm>
              <a:custGeom>
                <a:avLst/>
                <a:gdLst/>
                <a:ahLst/>
                <a:cxnLst/>
                <a:rect l="l" t="t" r="r" b="b"/>
                <a:pathLst>
                  <a:path w="108" h="210" extrusionOk="0">
                    <a:moveTo>
                      <a:pt x="108" y="30"/>
                    </a:moveTo>
                    <a:lnTo>
                      <a:pt x="108" y="30"/>
                    </a:lnTo>
                    <a:lnTo>
                      <a:pt x="106" y="48"/>
                    </a:lnTo>
                    <a:lnTo>
                      <a:pt x="100" y="70"/>
                    </a:lnTo>
                    <a:lnTo>
                      <a:pt x="100" y="70"/>
                    </a:lnTo>
                    <a:lnTo>
                      <a:pt x="94" y="90"/>
                    </a:lnTo>
                    <a:lnTo>
                      <a:pt x="86" y="110"/>
                    </a:lnTo>
                    <a:lnTo>
                      <a:pt x="64" y="154"/>
                    </a:lnTo>
                    <a:lnTo>
                      <a:pt x="64" y="154"/>
                    </a:lnTo>
                    <a:lnTo>
                      <a:pt x="52" y="170"/>
                    </a:lnTo>
                    <a:lnTo>
                      <a:pt x="40" y="186"/>
                    </a:lnTo>
                    <a:lnTo>
                      <a:pt x="26" y="198"/>
                    </a:lnTo>
                    <a:lnTo>
                      <a:pt x="8" y="210"/>
                    </a:lnTo>
                    <a:lnTo>
                      <a:pt x="8" y="210"/>
                    </a:lnTo>
                    <a:lnTo>
                      <a:pt x="12" y="196"/>
                    </a:lnTo>
                    <a:lnTo>
                      <a:pt x="14" y="180"/>
                    </a:lnTo>
                    <a:lnTo>
                      <a:pt x="14" y="162"/>
                    </a:lnTo>
                    <a:lnTo>
                      <a:pt x="14" y="146"/>
                    </a:lnTo>
                    <a:lnTo>
                      <a:pt x="8" y="112"/>
                    </a:lnTo>
                    <a:lnTo>
                      <a:pt x="0" y="80"/>
                    </a:lnTo>
                    <a:lnTo>
                      <a:pt x="0" y="80"/>
                    </a:lnTo>
                    <a:lnTo>
                      <a:pt x="8" y="78"/>
                    </a:lnTo>
                    <a:lnTo>
                      <a:pt x="10" y="76"/>
                    </a:lnTo>
                    <a:lnTo>
                      <a:pt x="10" y="76"/>
                    </a:lnTo>
                    <a:lnTo>
                      <a:pt x="8" y="50"/>
                    </a:lnTo>
                    <a:lnTo>
                      <a:pt x="10" y="32"/>
                    </a:lnTo>
                    <a:lnTo>
                      <a:pt x="12" y="26"/>
                    </a:lnTo>
                    <a:lnTo>
                      <a:pt x="14" y="26"/>
                    </a:lnTo>
                    <a:lnTo>
                      <a:pt x="14" y="26"/>
                    </a:lnTo>
                    <a:lnTo>
                      <a:pt x="14" y="26"/>
                    </a:lnTo>
                    <a:lnTo>
                      <a:pt x="24" y="30"/>
                    </a:lnTo>
                    <a:lnTo>
                      <a:pt x="26" y="30"/>
                    </a:lnTo>
                    <a:lnTo>
                      <a:pt x="26" y="30"/>
                    </a:lnTo>
                    <a:lnTo>
                      <a:pt x="30" y="30"/>
                    </a:lnTo>
                    <a:lnTo>
                      <a:pt x="36" y="26"/>
                    </a:lnTo>
                    <a:lnTo>
                      <a:pt x="42" y="20"/>
                    </a:lnTo>
                    <a:lnTo>
                      <a:pt x="42" y="20"/>
                    </a:lnTo>
                    <a:lnTo>
                      <a:pt x="48" y="14"/>
                    </a:lnTo>
                    <a:lnTo>
                      <a:pt x="56" y="12"/>
                    </a:lnTo>
                    <a:lnTo>
                      <a:pt x="70" y="14"/>
                    </a:lnTo>
                    <a:lnTo>
                      <a:pt x="70" y="14"/>
                    </a:lnTo>
                    <a:lnTo>
                      <a:pt x="74" y="12"/>
                    </a:lnTo>
                    <a:lnTo>
                      <a:pt x="76" y="8"/>
                    </a:lnTo>
                    <a:lnTo>
                      <a:pt x="76" y="8"/>
                    </a:lnTo>
                    <a:lnTo>
                      <a:pt x="100" y="2"/>
                    </a:lnTo>
                    <a:lnTo>
                      <a:pt x="100" y="2"/>
                    </a:lnTo>
                    <a:lnTo>
                      <a:pt x="106" y="0"/>
                    </a:lnTo>
                    <a:lnTo>
                      <a:pt x="106" y="0"/>
                    </a:lnTo>
                    <a:lnTo>
                      <a:pt x="106" y="4"/>
                    </a:lnTo>
                    <a:lnTo>
                      <a:pt x="106" y="4"/>
                    </a:lnTo>
                    <a:lnTo>
                      <a:pt x="106" y="4"/>
                    </a:lnTo>
                    <a:lnTo>
                      <a:pt x="106" y="18"/>
                    </a:lnTo>
                    <a:lnTo>
                      <a:pt x="106" y="18"/>
                    </a:lnTo>
                    <a:lnTo>
                      <a:pt x="108" y="30"/>
                    </a:lnTo>
                    <a:lnTo>
                      <a:pt x="108" y="3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6" name="Google Shape;3646;p76"/>
              <p:cNvSpPr/>
              <p:nvPr/>
            </p:nvSpPr>
            <p:spPr>
              <a:xfrm>
                <a:off x="9498013" y="2441575"/>
                <a:ext cx="3175" cy="9525"/>
              </a:xfrm>
              <a:custGeom>
                <a:avLst/>
                <a:gdLst/>
                <a:ahLst/>
                <a:cxnLst/>
                <a:rect l="l" t="t" r="r" b="b"/>
                <a:pathLst>
                  <a:path w="2" h="6" extrusionOk="0">
                    <a:moveTo>
                      <a:pt x="2" y="6"/>
                    </a:moveTo>
                    <a:lnTo>
                      <a:pt x="2" y="6"/>
                    </a:lnTo>
                    <a:lnTo>
                      <a:pt x="2" y="6"/>
                    </a:lnTo>
                    <a:lnTo>
                      <a:pt x="0" y="0"/>
                    </a:lnTo>
                    <a:lnTo>
                      <a:pt x="0" y="0"/>
                    </a:lnTo>
                    <a:lnTo>
                      <a:pt x="2" y="6"/>
                    </a:lnTo>
                    <a:lnTo>
                      <a:pt x="2" y="6"/>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7" name="Google Shape;3647;p76"/>
              <p:cNvSpPr/>
              <p:nvPr/>
            </p:nvSpPr>
            <p:spPr>
              <a:xfrm>
                <a:off x="9517063" y="2505075"/>
                <a:ext cx="0" cy="6350"/>
              </a:xfrm>
              <a:custGeom>
                <a:avLst/>
                <a:gdLst/>
                <a:ahLst/>
                <a:cxnLst/>
                <a:rect l="l" t="t" r="r" b="b"/>
                <a:pathLst>
                  <a:path w="120000" h="4" extrusionOk="0">
                    <a:moveTo>
                      <a:pt x="0" y="4"/>
                    </a:moveTo>
                    <a:lnTo>
                      <a:pt x="0" y="4"/>
                    </a:lnTo>
                    <a:lnTo>
                      <a:pt x="0" y="2"/>
                    </a:lnTo>
                    <a:lnTo>
                      <a:pt x="0" y="0"/>
                    </a:lnTo>
                    <a:lnTo>
                      <a:pt x="0" y="0"/>
                    </a:lnTo>
                    <a:lnTo>
                      <a:pt x="0" y="4"/>
                    </a:lnTo>
                    <a:lnTo>
                      <a:pt x="0" y="4"/>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8" name="Google Shape;3648;p76"/>
              <p:cNvSpPr/>
              <p:nvPr/>
            </p:nvSpPr>
            <p:spPr>
              <a:xfrm>
                <a:off x="9348788" y="3257550"/>
                <a:ext cx="447675" cy="1241425"/>
              </a:xfrm>
              <a:custGeom>
                <a:avLst/>
                <a:gdLst/>
                <a:ahLst/>
                <a:cxnLst/>
                <a:rect l="l" t="t" r="r" b="b"/>
                <a:pathLst>
                  <a:path w="282" h="782" extrusionOk="0">
                    <a:moveTo>
                      <a:pt x="272" y="36"/>
                    </a:moveTo>
                    <a:lnTo>
                      <a:pt x="150" y="2"/>
                    </a:lnTo>
                    <a:lnTo>
                      <a:pt x="150" y="2"/>
                    </a:lnTo>
                    <a:lnTo>
                      <a:pt x="140" y="0"/>
                    </a:lnTo>
                    <a:lnTo>
                      <a:pt x="128" y="0"/>
                    </a:lnTo>
                    <a:lnTo>
                      <a:pt x="114" y="2"/>
                    </a:lnTo>
                    <a:lnTo>
                      <a:pt x="100" y="6"/>
                    </a:lnTo>
                    <a:lnTo>
                      <a:pt x="88" y="14"/>
                    </a:lnTo>
                    <a:lnTo>
                      <a:pt x="74" y="26"/>
                    </a:lnTo>
                    <a:lnTo>
                      <a:pt x="64" y="42"/>
                    </a:lnTo>
                    <a:lnTo>
                      <a:pt x="56" y="62"/>
                    </a:lnTo>
                    <a:lnTo>
                      <a:pt x="56" y="62"/>
                    </a:lnTo>
                    <a:lnTo>
                      <a:pt x="4" y="310"/>
                    </a:lnTo>
                    <a:lnTo>
                      <a:pt x="0" y="782"/>
                    </a:lnTo>
                    <a:lnTo>
                      <a:pt x="0" y="782"/>
                    </a:lnTo>
                    <a:lnTo>
                      <a:pt x="32" y="782"/>
                    </a:lnTo>
                    <a:lnTo>
                      <a:pt x="36" y="312"/>
                    </a:lnTo>
                    <a:lnTo>
                      <a:pt x="86" y="72"/>
                    </a:lnTo>
                    <a:lnTo>
                      <a:pt x="86" y="72"/>
                    </a:lnTo>
                    <a:lnTo>
                      <a:pt x="92" y="56"/>
                    </a:lnTo>
                    <a:lnTo>
                      <a:pt x="100" y="46"/>
                    </a:lnTo>
                    <a:lnTo>
                      <a:pt x="110" y="40"/>
                    </a:lnTo>
                    <a:lnTo>
                      <a:pt x="118" y="36"/>
                    </a:lnTo>
                    <a:lnTo>
                      <a:pt x="126" y="34"/>
                    </a:lnTo>
                    <a:lnTo>
                      <a:pt x="134" y="34"/>
                    </a:lnTo>
                    <a:lnTo>
                      <a:pt x="142" y="36"/>
                    </a:lnTo>
                    <a:lnTo>
                      <a:pt x="262" y="68"/>
                    </a:lnTo>
                    <a:lnTo>
                      <a:pt x="262" y="68"/>
                    </a:lnTo>
                    <a:lnTo>
                      <a:pt x="270" y="70"/>
                    </a:lnTo>
                    <a:lnTo>
                      <a:pt x="276" y="68"/>
                    </a:lnTo>
                    <a:lnTo>
                      <a:pt x="280" y="62"/>
                    </a:lnTo>
                    <a:lnTo>
                      <a:pt x="282" y="56"/>
                    </a:lnTo>
                    <a:lnTo>
                      <a:pt x="282" y="56"/>
                    </a:lnTo>
                    <a:lnTo>
                      <a:pt x="282" y="50"/>
                    </a:lnTo>
                    <a:lnTo>
                      <a:pt x="280" y="44"/>
                    </a:lnTo>
                    <a:lnTo>
                      <a:pt x="276" y="40"/>
                    </a:lnTo>
                    <a:lnTo>
                      <a:pt x="272" y="36"/>
                    </a:lnTo>
                    <a:lnTo>
                      <a:pt x="272" y="36"/>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9" name="Google Shape;3649;p76"/>
              <p:cNvSpPr/>
              <p:nvPr/>
            </p:nvSpPr>
            <p:spPr>
              <a:xfrm>
                <a:off x="8235951" y="3937000"/>
                <a:ext cx="1189038" cy="466725"/>
              </a:xfrm>
              <a:custGeom>
                <a:avLst/>
                <a:gdLst/>
                <a:ahLst/>
                <a:cxnLst/>
                <a:rect l="l" t="t" r="r" b="b"/>
                <a:pathLst>
                  <a:path w="749" h="294" extrusionOk="0">
                    <a:moveTo>
                      <a:pt x="8" y="0"/>
                    </a:moveTo>
                    <a:lnTo>
                      <a:pt x="0" y="286"/>
                    </a:lnTo>
                    <a:lnTo>
                      <a:pt x="749" y="294"/>
                    </a:lnTo>
                    <a:lnTo>
                      <a:pt x="747" y="10"/>
                    </a:lnTo>
                    <a:lnTo>
                      <a:pt x="8"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0" name="Google Shape;3650;p76"/>
              <p:cNvSpPr/>
              <p:nvPr/>
            </p:nvSpPr>
            <p:spPr>
              <a:xfrm>
                <a:off x="7635876" y="5241925"/>
                <a:ext cx="257175" cy="133350"/>
              </a:xfrm>
              <a:custGeom>
                <a:avLst/>
                <a:gdLst/>
                <a:ahLst/>
                <a:cxnLst/>
                <a:rect l="l" t="t" r="r" b="b"/>
                <a:pathLst>
                  <a:path w="162" h="84" extrusionOk="0">
                    <a:moveTo>
                      <a:pt x="146" y="36"/>
                    </a:moveTo>
                    <a:lnTo>
                      <a:pt x="28" y="0"/>
                    </a:lnTo>
                    <a:lnTo>
                      <a:pt x="28" y="0"/>
                    </a:lnTo>
                    <a:lnTo>
                      <a:pt x="20" y="0"/>
                    </a:lnTo>
                    <a:lnTo>
                      <a:pt x="12" y="2"/>
                    </a:lnTo>
                    <a:lnTo>
                      <a:pt x="4" y="8"/>
                    </a:lnTo>
                    <a:lnTo>
                      <a:pt x="0" y="16"/>
                    </a:lnTo>
                    <a:lnTo>
                      <a:pt x="0" y="16"/>
                    </a:lnTo>
                    <a:lnTo>
                      <a:pt x="0" y="26"/>
                    </a:lnTo>
                    <a:lnTo>
                      <a:pt x="2" y="36"/>
                    </a:lnTo>
                    <a:lnTo>
                      <a:pt x="8" y="42"/>
                    </a:lnTo>
                    <a:lnTo>
                      <a:pt x="16" y="48"/>
                    </a:lnTo>
                    <a:lnTo>
                      <a:pt x="132" y="82"/>
                    </a:lnTo>
                    <a:lnTo>
                      <a:pt x="132" y="82"/>
                    </a:lnTo>
                    <a:lnTo>
                      <a:pt x="142" y="84"/>
                    </a:lnTo>
                    <a:lnTo>
                      <a:pt x="150" y="80"/>
                    </a:lnTo>
                    <a:lnTo>
                      <a:pt x="156" y="74"/>
                    </a:lnTo>
                    <a:lnTo>
                      <a:pt x="162" y="66"/>
                    </a:lnTo>
                    <a:lnTo>
                      <a:pt x="162" y="66"/>
                    </a:lnTo>
                    <a:lnTo>
                      <a:pt x="162" y="56"/>
                    </a:lnTo>
                    <a:lnTo>
                      <a:pt x="160" y="46"/>
                    </a:lnTo>
                    <a:lnTo>
                      <a:pt x="154" y="40"/>
                    </a:lnTo>
                    <a:lnTo>
                      <a:pt x="146" y="3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1" name="Google Shape;3651;p76"/>
              <p:cNvSpPr/>
              <p:nvPr/>
            </p:nvSpPr>
            <p:spPr>
              <a:xfrm>
                <a:off x="7635876" y="5241925"/>
                <a:ext cx="257175" cy="133350"/>
              </a:xfrm>
              <a:custGeom>
                <a:avLst/>
                <a:gdLst/>
                <a:ahLst/>
                <a:cxnLst/>
                <a:rect l="l" t="t" r="r" b="b"/>
                <a:pathLst>
                  <a:path w="162" h="84" extrusionOk="0">
                    <a:moveTo>
                      <a:pt x="146" y="36"/>
                    </a:moveTo>
                    <a:lnTo>
                      <a:pt x="28" y="0"/>
                    </a:lnTo>
                    <a:lnTo>
                      <a:pt x="28" y="0"/>
                    </a:lnTo>
                    <a:lnTo>
                      <a:pt x="20" y="0"/>
                    </a:lnTo>
                    <a:lnTo>
                      <a:pt x="12" y="2"/>
                    </a:lnTo>
                    <a:lnTo>
                      <a:pt x="4" y="8"/>
                    </a:lnTo>
                    <a:lnTo>
                      <a:pt x="0" y="16"/>
                    </a:lnTo>
                    <a:lnTo>
                      <a:pt x="0" y="16"/>
                    </a:lnTo>
                    <a:lnTo>
                      <a:pt x="0" y="26"/>
                    </a:lnTo>
                    <a:lnTo>
                      <a:pt x="2" y="36"/>
                    </a:lnTo>
                    <a:lnTo>
                      <a:pt x="8" y="42"/>
                    </a:lnTo>
                    <a:lnTo>
                      <a:pt x="16" y="48"/>
                    </a:lnTo>
                    <a:lnTo>
                      <a:pt x="132" y="82"/>
                    </a:lnTo>
                    <a:lnTo>
                      <a:pt x="132" y="82"/>
                    </a:lnTo>
                    <a:lnTo>
                      <a:pt x="142" y="84"/>
                    </a:lnTo>
                    <a:lnTo>
                      <a:pt x="150" y="80"/>
                    </a:lnTo>
                    <a:lnTo>
                      <a:pt x="156" y="74"/>
                    </a:lnTo>
                    <a:lnTo>
                      <a:pt x="162" y="66"/>
                    </a:lnTo>
                    <a:lnTo>
                      <a:pt x="162" y="66"/>
                    </a:lnTo>
                    <a:lnTo>
                      <a:pt x="162" y="56"/>
                    </a:lnTo>
                    <a:lnTo>
                      <a:pt x="160" y="46"/>
                    </a:lnTo>
                    <a:lnTo>
                      <a:pt x="154" y="40"/>
                    </a:lnTo>
                    <a:lnTo>
                      <a:pt x="146" y="3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2" name="Google Shape;3652;p76"/>
              <p:cNvSpPr/>
              <p:nvPr/>
            </p:nvSpPr>
            <p:spPr>
              <a:xfrm>
                <a:off x="8185151" y="3746500"/>
                <a:ext cx="1220788" cy="1317625"/>
              </a:xfrm>
              <a:custGeom>
                <a:avLst/>
                <a:gdLst/>
                <a:ahLst/>
                <a:cxnLst/>
                <a:rect l="l" t="t" r="r" b="b"/>
                <a:pathLst>
                  <a:path w="769" h="830" extrusionOk="0">
                    <a:moveTo>
                      <a:pt x="755" y="22"/>
                    </a:moveTo>
                    <a:lnTo>
                      <a:pt x="124" y="0"/>
                    </a:lnTo>
                    <a:lnTo>
                      <a:pt x="124" y="0"/>
                    </a:lnTo>
                    <a:lnTo>
                      <a:pt x="114" y="0"/>
                    </a:lnTo>
                    <a:lnTo>
                      <a:pt x="96" y="2"/>
                    </a:lnTo>
                    <a:lnTo>
                      <a:pt x="86" y="4"/>
                    </a:lnTo>
                    <a:lnTo>
                      <a:pt x="76" y="6"/>
                    </a:lnTo>
                    <a:lnTo>
                      <a:pt x="64" y="12"/>
                    </a:lnTo>
                    <a:lnTo>
                      <a:pt x="54" y="20"/>
                    </a:lnTo>
                    <a:lnTo>
                      <a:pt x="54" y="20"/>
                    </a:lnTo>
                    <a:lnTo>
                      <a:pt x="46" y="30"/>
                    </a:lnTo>
                    <a:lnTo>
                      <a:pt x="40" y="40"/>
                    </a:lnTo>
                    <a:lnTo>
                      <a:pt x="36" y="54"/>
                    </a:lnTo>
                    <a:lnTo>
                      <a:pt x="34" y="68"/>
                    </a:lnTo>
                    <a:lnTo>
                      <a:pt x="0" y="814"/>
                    </a:lnTo>
                    <a:lnTo>
                      <a:pt x="0" y="814"/>
                    </a:lnTo>
                    <a:lnTo>
                      <a:pt x="0" y="820"/>
                    </a:lnTo>
                    <a:lnTo>
                      <a:pt x="4" y="826"/>
                    </a:lnTo>
                    <a:lnTo>
                      <a:pt x="8" y="830"/>
                    </a:lnTo>
                    <a:lnTo>
                      <a:pt x="16" y="830"/>
                    </a:lnTo>
                    <a:lnTo>
                      <a:pt x="16" y="830"/>
                    </a:lnTo>
                    <a:lnTo>
                      <a:pt x="16" y="830"/>
                    </a:lnTo>
                    <a:lnTo>
                      <a:pt x="22" y="830"/>
                    </a:lnTo>
                    <a:lnTo>
                      <a:pt x="26" y="826"/>
                    </a:lnTo>
                    <a:lnTo>
                      <a:pt x="30" y="822"/>
                    </a:lnTo>
                    <a:lnTo>
                      <a:pt x="32" y="816"/>
                    </a:lnTo>
                    <a:lnTo>
                      <a:pt x="66" y="68"/>
                    </a:lnTo>
                    <a:lnTo>
                      <a:pt x="66" y="68"/>
                    </a:lnTo>
                    <a:lnTo>
                      <a:pt x="68" y="64"/>
                    </a:lnTo>
                    <a:lnTo>
                      <a:pt x="70" y="58"/>
                    </a:lnTo>
                    <a:lnTo>
                      <a:pt x="74" y="52"/>
                    </a:lnTo>
                    <a:lnTo>
                      <a:pt x="80" y="46"/>
                    </a:lnTo>
                    <a:lnTo>
                      <a:pt x="88" y="42"/>
                    </a:lnTo>
                    <a:lnTo>
                      <a:pt x="98" y="36"/>
                    </a:lnTo>
                    <a:lnTo>
                      <a:pt x="108" y="34"/>
                    </a:lnTo>
                    <a:lnTo>
                      <a:pt x="122" y="32"/>
                    </a:lnTo>
                    <a:lnTo>
                      <a:pt x="122" y="32"/>
                    </a:lnTo>
                    <a:lnTo>
                      <a:pt x="753" y="54"/>
                    </a:lnTo>
                    <a:lnTo>
                      <a:pt x="753" y="54"/>
                    </a:lnTo>
                    <a:lnTo>
                      <a:pt x="759" y="54"/>
                    </a:lnTo>
                    <a:lnTo>
                      <a:pt x="765" y="50"/>
                    </a:lnTo>
                    <a:lnTo>
                      <a:pt x="769" y="46"/>
                    </a:lnTo>
                    <a:lnTo>
                      <a:pt x="769" y="38"/>
                    </a:lnTo>
                    <a:lnTo>
                      <a:pt x="769" y="38"/>
                    </a:lnTo>
                    <a:lnTo>
                      <a:pt x="769" y="32"/>
                    </a:lnTo>
                    <a:lnTo>
                      <a:pt x="765" y="28"/>
                    </a:lnTo>
                    <a:lnTo>
                      <a:pt x="761" y="24"/>
                    </a:lnTo>
                    <a:lnTo>
                      <a:pt x="755" y="2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3" name="Google Shape;3653;p76"/>
              <p:cNvSpPr/>
              <p:nvPr/>
            </p:nvSpPr>
            <p:spPr>
              <a:xfrm>
                <a:off x="8185151" y="3746500"/>
                <a:ext cx="1220788" cy="1317625"/>
              </a:xfrm>
              <a:custGeom>
                <a:avLst/>
                <a:gdLst/>
                <a:ahLst/>
                <a:cxnLst/>
                <a:rect l="l" t="t" r="r" b="b"/>
                <a:pathLst>
                  <a:path w="769" h="830" extrusionOk="0">
                    <a:moveTo>
                      <a:pt x="755" y="22"/>
                    </a:moveTo>
                    <a:lnTo>
                      <a:pt x="124" y="0"/>
                    </a:lnTo>
                    <a:lnTo>
                      <a:pt x="124" y="0"/>
                    </a:lnTo>
                    <a:lnTo>
                      <a:pt x="114" y="0"/>
                    </a:lnTo>
                    <a:lnTo>
                      <a:pt x="96" y="2"/>
                    </a:lnTo>
                    <a:lnTo>
                      <a:pt x="86" y="4"/>
                    </a:lnTo>
                    <a:lnTo>
                      <a:pt x="76" y="6"/>
                    </a:lnTo>
                    <a:lnTo>
                      <a:pt x="64" y="12"/>
                    </a:lnTo>
                    <a:lnTo>
                      <a:pt x="54" y="20"/>
                    </a:lnTo>
                    <a:lnTo>
                      <a:pt x="54" y="20"/>
                    </a:lnTo>
                    <a:lnTo>
                      <a:pt x="46" y="30"/>
                    </a:lnTo>
                    <a:lnTo>
                      <a:pt x="40" y="40"/>
                    </a:lnTo>
                    <a:lnTo>
                      <a:pt x="36" y="54"/>
                    </a:lnTo>
                    <a:lnTo>
                      <a:pt x="34" y="68"/>
                    </a:lnTo>
                    <a:lnTo>
                      <a:pt x="0" y="814"/>
                    </a:lnTo>
                    <a:lnTo>
                      <a:pt x="0" y="814"/>
                    </a:lnTo>
                    <a:lnTo>
                      <a:pt x="0" y="820"/>
                    </a:lnTo>
                    <a:lnTo>
                      <a:pt x="4" y="826"/>
                    </a:lnTo>
                    <a:lnTo>
                      <a:pt x="8" y="830"/>
                    </a:lnTo>
                    <a:lnTo>
                      <a:pt x="16" y="830"/>
                    </a:lnTo>
                    <a:lnTo>
                      <a:pt x="16" y="830"/>
                    </a:lnTo>
                    <a:lnTo>
                      <a:pt x="16" y="830"/>
                    </a:lnTo>
                    <a:lnTo>
                      <a:pt x="22" y="830"/>
                    </a:lnTo>
                    <a:lnTo>
                      <a:pt x="26" y="826"/>
                    </a:lnTo>
                    <a:lnTo>
                      <a:pt x="30" y="822"/>
                    </a:lnTo>
                    <a:lnTo>
                      <a:pt x="32" y="816"/>
                    </a:lnTo>
                    <a:lnTo>
                      <a:pt x="66" y="68"/>
                    </a:lnTo>
                    <a:lnTo>
                      <a:pt x="66" y="68"/>
                    </a:lnTo>
                    <a:lnTo>
                      <a:pt x="68" y="64"/>
                    </a:lnTo>
                    <a:lnTo>
                      <a:pt x="70" y="58"/>
                    </a:lnTo>
                    <a:lnTo>
                      <a:pt x="74" y="52"/>
                    </a:lnTo>
                    <a:lnTo>
                      <a:pt x="80" y="46"/>
                    </a:lnTo>
                    <a:lnTo>
                      <a:pt x="88" y="42"/>
                    </a:lnTo>
                    <a:lnTo>
                      <a:pt x="98" y="36"/>
                    </a:lnTo>
                    <a:lnTo>
                      <a:pt x="108" y="34"/>
                    </a:lnTo>
                    <a:lnTo>
                      <a:pt x="122" y="32"/>
                    </a:lnTo>
                    <a:lnTo>
                      <a:pt x="122" y="32"/>
                    </a:lnTo>
                    <a:lnTo>
                      <a:pt x="753" y="54"/>
                    </a:lnTo>
                    <a:lnTo>
                      <a:pt x="753" y="54"/>
                    </a:lnTo>
                    <a:lnTo>
                      <a:pt x="759" y="54"/>
                    </a:lnTo>
                    <a:lnTo>
                      <a:pt x="765" y="50"/>
                    </a:lnTo>
                    <a:lnTo>
                      <a:pt x="769" y="46"/>
                    </a:lnTo>
                    <a:lnTo>
                      <a:pt x="769" y="38"/>
                    </a:lnTo>
                    <a:lnTo>
                      <a:pt x="769" y="38"/>
                    </a:lnTo>
                    <a:lnTo>
                      <a:pt x="769" y="32"/>
                    </a:lnTo>
                    <a:lnTo>
                      <a:pt x="765" y="28"/>
                    </a:lnTo>
                    <a:lnTo>
                      <a:pt x="761" y="24"/>
                    </a:lnTo>
                    <a:lnTo>
                      <a:pt x="755" y="2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4" name="Google Shape;3654;p76"/>
              <p:cNvSpPr/>
              <p:nvPr/>
            </p:nvSpPr>
            <p:spPr>
              <a:xfrm>
                <a:off x="8188326" y="4914900"/>
                <a:ext cx="1373188" cy="53975"/>
              </a:xfrm>
              <a:custGeom>
                <a:avLst/>
                <a:gdLst/>
                <a:ahLst/>
                <a:cxnLst/>
                <a:rect l="l" t="t" r="r" b="b"/>
                <a:pathLst>
                  <a:path w="865" h="34" extrusionOk="0">
                    <a:moveTo>
                      <a:pt x="849" y="0"/>
                    </a:moveTo>
                    <a:lnTo>
                      <a:pt x="18" y="0"/>
                    </a:lnTo>
                    <a:lnTo>
                      <a:pt x="18" y="0"/>
                    </a:lnTo>
                    <a:lnTo>
                      <a:pt x="10" y="0"/>
                    </a:lnTo>
                    <a:lnTo>
                      <a:pt x="6" y="4"/>
                    </a:lnTo>
                    <a:lnTo>
                      <a:pt x="2" y="8"/>
                    </a:lnTo>
                    <a:lnTo>
                      <a:pt x="0" y="16"/>
                    </a:lnTo>
                    <a:lnTo>
                      <a:pt x="0" y="16"/>
                    </a:lnTo>
                    <a:lnTo>
                      <a:pt x="2" y="22"/>
                    </a:lnTo>
                    <a:lnTo>
                      <a:pt x="4" y="28"/>
                    </a:lnTo>
                    <a:lnTo>
                      <a:pt x="10" y="32"/>
                    </a:lnTo>
                    <a:lnTo>
                      <a:pt x="16" y="32"/>
                    </a:lnTo>
                    <a:lnTo>
                      <a:pt x="849" y="32"/>
                    </a:lnTo>
                    <a:lnTo>
                      <a:pt x="849" y="34"/>
                    </a:lnTo>
                    <a:lnTo>
                      <a:pt x="849" y="34"/>
                    </a:lnTo>
                    <a:lnTo>
                      <a:pt x="855" y="32"/>
                    </a:lnTo>
                    <a:lnTo>
                      <a:pt x="861" y="28"/>
                    </a:lnTo>
                    <a:lnTo>
                      <a:pt x="863" y="24"/>
                    </a:lnTo>
                    <a:lnTo>
                      <a:pt x="865" y="16"/>
                    </a:lnTo>
                    <a:lnTo>
                      <a:pt x="865" y="16"/>
                    </a:lnTo>
                    <a:lnTo>
                      <a:pt x="865" y="10"/>
                    </a:lnTo>
                    <a:lnTo>
                      <a:pt x="861" y="4"/>
                    </a:lnTo>
                    <a:lnTo>
                      <a:pt x="857" y="0"/>
                    </a:lnTo>
                    <a:lnTo>
                      <a:pt x="849" y="0"/>
                    </a:lnTo>
                    <a:lnTo>
                      <a:pt x="849" y="0"/>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5" name="Google Shape;3655;p76"/>
              <p:cNvSpPr/>
              <p:nvPr/>
            </p:nvSpPr>
            <p:spPr>
              <a:xfrm>
                <a:off x="9558338" y="3254375"/>
                <a:ext cx="244475" cy="123825"/>
              </a:xfrm>
              <a:custGeom>
                <a:avLst/>
                <a:gdLst/>
                <a:ahLst/>
                <a:cxnLst/>
                <a:rect l="l" t="t" r="r" b="b"/>
                <a:pathLst>
                  <a:path w="154" h="78" extrusionOk="0">
                    <a:moveTo>
                      <a:pt x="136" y="26"/>
                    </a:moveTo>
                    <a:lnTo>
                      <a:pt x="32" y="0"/>
                    </a:lnTo>
                    <a:lnTo>
                      <a:pt x="32" y="0"/>
                    </a:lnTo>
                    <a:lnTo>
                      <a:pt x="22" y="0"/>
                    </a:lnTo>
                    <a:lnTo>
                      <a:pt x="12" y="2"/>
                    </a:lnTo>
                    <a:lnTo>
                      <a:pt x="4" y="10"/>
                    </a:lnTo>
                    <a:lnTo>
                      <a:pt x="0" y="20"/>
                    </a:lnTo>
                    <a:lnTo>
                      <a:pt x="0" y="20"/>
                    </a:lnTo>
                    <a:lnTo>
                      <a:pt x="0" y="30"/>
                    </a:lnTo>
                    <a:lnTo>
                      <a:pt x="4" y="40"/>
                    </a:lnTo>
                    <a:lnTo>
                      <a:pt x="10" y="48"/>
                    </a:lnTo>
                    <a:lnTo>
                      <a:pt x="20" y="52"/>
                    </a:lnTo>
                    <a:lnTo>
                      <a:pt x="124" y="78"/>
                    </a:lnTo>
                    <a:lnTo>
                      <a:pt x="124" y="78"/>
                    </a:lnTo>
                    <a:lnTo>
                      <a:pt x="134" y="78"/>
                    </a:lnTo>
                    <a:lnTo>
                      <a:pt x="142" y="76"/>
                    </a:lnTo>
                    <a:lnTo>
                      <a:pt x="150" y="68"/>
                    </a:lnTo>
                    <a:lnTo>
                      <a:pt x="154" y="58"/>
                    </a:lnTo>
                    <a:lnTo>
                      <a:pt x="154" y="58"/>
                    </a:lnTo>
                    <a:lnTo>
                      <a:pt x="154" y="48"/>
                    </a:lnTo>
                    <a:lnTo>
                      <a:pt x="152" y="38"/>
                    </a:lnTo>
                    <a:lnTo>
                      <a:pt x="144" y="32"/>
                    </a:lnTo>
                    <a:lnTo>
                      <a:pt x="136" y="26"/>
                    </a:lnTo>
                    <a:lnTo>
                      <a:pt x="136" y="2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6" name="Google Shape;3656;p76"/>
              <p:cNvSpPr/>
              <p:nvPr/>
            </p:nvSpPr>
            <p:spPr>
              <a:xfrm>
                <a:off x="7835901" y="4448175"/>
                <a:ext cx="1560513" cy="930275"/>
              </a:xfrm>
              <a:custGeom>
                <a:avLst/>
                <a:gdLst/>
                <a:ahLst/>
                <a:cxnLst/>
                <a:rect l="l" t="t" r="r" b="b"/>
                <a:pathLst>
                  <a:path w="983" h="586" extrusionOk="0">
                    <a:moveTo>
                      <a:pt x="196" y="62"/>
                    </a:moveTo>
                    <a:lnTo>
                      <a:pt x="2" y="562"/>
                    </a:lnTo>
                    <a:lnTo>
                      <a:pt x="2" y="562"/>
                    </a:lnTo>
                    <a:lnTo>
                      <a:pt x="0" y="570"/>
                    </a:lnTo>
                    <a:lnTo>
                      <a:pt x="2" y="576"/>
                    </a:lnTo>
                    <a:lnTo>
                      <a:pt x="6" y="580"/>
                    </a:lnTo>
                    <a:lnTo>
                      <a:pt x="10" y="584"/>
                    </a:lnTo>
                    <a:lnTo>
                      <a:pt x="10" y="584"/>
                    </a:lnTo>
                    <a:lnTo>
                      <a:pt x="16" y="586"/>
                    </a:lnTo>
                    <a:lnTo>
                      <a:pt x="16" y="586"/>
                    </a:lnTo>
                    <a:lnTo>
                      <a:pt x="22" y="584"/>
                    </a:lnTo>
                    <a:lnTo>
                      <a:pt x="26" y="582"/>
                    </a:lnTo>
                    <a:lnTo>
                      <a:pt x="30" y="580"/>
                    </a:lnTo>
                    <a:lnTo>
                      <a:pt x="32" y="576"/>
                    </a:lnTo>
                    <a:lnTo>
                      <a:pt x="226" y="74"/>
                    </a:lnTo>
                    <a:lnTo>
                      <a:pt x="226" y="74"/>
                    </a:lnTo>
                    <a:lnTo>
                      <a:pt x="234" y="58"/>
                    </a:lnTo>
                    <a:lnTo>
                      <a:pt x="244" y="48"/>
                    </a:lnTo>
                    <a:lnTo>
                      <a:pt x="254" y="40"/>
                    </a:lnTo>
                    <a:lnTo>
                      <a:pt x="266" y="36"/>
                    </a:lnTo>
                    <a:lnTo>
                      <a:pt x="276" y="34"/>
                    </a:lnTo>
                    <a:lnTo>
                      <a:pt x="284" y="34"/>
                    </a:lnTo>
                    <a:lnTo>
                      <a:pt x="296" y="34"/>
                    </a:lnTo>
                    <a:lnTo>
                      <a:pt x="298" y="34"/>
                    </a:lnTo>
                    <a:lnTo>
                      <a:pt x="979" y="34"/>
                    </a:lnTo>
                    <a:lnTo>
                      <a:pt x="979" y="34"/>
                    </a:lnTo>
                    <a:lnTo>
                      <a:pt x="983" y="0"/>
                    </a:lnTo>
                    <a:lnTo>
                      <a:pt x="300" y="0"/>
                    </a:lnTo>
                    <a:lnTo>
                      <a:pt x="300" y="0"/>
                    </a:lnTo>
                    <a:lnTo>
                      <a:pt x="288" y="0"/>
                    </a:lnTo>
                    <a:lnTo>
                      <a:pt x="276" y="0"/>
                    </a:lnTo>
                    <a:lnTo>
                      <a:pt x="260" y="2"/>
                    </a:lnTo>
                    <a:lnTo>
                      <a:pt x="246" y="6"/>
                    </a:lnTo>
                    <a:lnTo>
                      <a:pt x="230" y="14"/>
                    </a:lnTo>
                    <a:lnTo>
                      <a:pt x="218" y="26"/>
                    </a:lnTo>
                    <a:lnTo>
                      <a:pt x="204" y="42"/>
                    </a:lnTo>
                    <a:lnTo>
                      <a:pt x="196" y="62"/>
                    </a:lnTo>
                    <a:lnTo>
                      <a:pt x="196" y="6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7" name="Google Shape;3657;p76"/>
              <p:cNvSpPr/>
              <p:nvPr/>
            </p:nvSpPr>
            <p:spPr>
              <a:xfrm>
                <a:off x="8108951" y="4629150"/>
                <a:ext cx="117475" cy="66675"/>
              </a:xfrm>
              <a:custGeom>
                <a:avLst/>
                <a:gdLst/>
                <a:ahLst/>
                <a:cxnLst/>
                <a:rect l="l" t="t" r="r" b="b"/>
                <a:pathLst>
                  <a:path w="74" h="42" extrusionOk="0">
                    <a:moveTo>
                      <a:pt x="0" y="16"/>
                    </a:moveTo>
                    <a:lnTo>
                      <a:pt x="0" y="16"/>
                    </a:lnTo>
                    <a:lnTo>
                      <a:pt x="2" y="22"/>
                    </a:lnTo>
                    <a:lnTo>
                      <a:pt x="4" y="28"/>
                    </a:lnTo>
                    <a:lnTo>
                      <a:pt x="10" y="32"/>
                    </a:lnTo>
                    <a:lnTo>
                      <a:pt x="16" y="34"/>
                    </a:lnTo>
                    <a:lnTo>
                      <a:pt x="72" y="42"/>
                    </a:lnTo>
                    <a:lnTo>
                      <a:pt x="72" y="42"/>
                    </a:lnTo>
                    <a:lnTo>
                      <a:pt x="74" y="8"/>
                    </a:lnTo>
                    <a:lnTo>
                      <a:pt x="18" y="0"/>
                    </a:lnTo>
                    <a:lnTo>
                      <a:pt x="18" y="0"/>
                    </a:lnTo>
                    <a:lnTo>
                      <a:pt x="10" y="0"/>
                    </a:lnTo>
                    <a:lnTo>
                      <a:pt x="6" y="4"/>
                    </a:lnTo>
                    <a:lnTo>
                      <a:pt x="2" y="10"/>
                    </a:lnTo>
                    <a:lnTo>
                      <a:pt x="0" y="16"/>
                    </a:lnTo>
                    <a:lnTo>
                      <a:pt x="0" y="16"/>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8" name="Google Shape;3658;p76"/>
              <p:cNvSpPr/>
              <p:nvPr/>
            </p:nvSpPr>
            <p:spPr>
              <a:xfrm>
                <a:off x="8455026" y="4035425"/>
                <a:ext cx="1420813" cy="1422400"/>
              </a:xfrm>
              <a:custGeom>
                <a:avLst/>
                <a:gdLst/>
                <a:ahLst/>
                <a:cxnLst/>
                <a:rect l="l" t="t" r="r" b="b"/>
                <a:pathLst>
                  <a:path w="895" h="896" extrusionOk="0">
                    <a:moveTo>
                      <a:pt x="447" y="0"/>
                    </a:moveTo>
                    <a:lnTo>
                      <a:pt x="447" y="0"/>
                    </a:lnTo>
                    <a:lnTo>
                      <a:pt x="401" y="2"/>
                    </a:lnTo>
                    <a:lnTo>
                      <a:pt x="357" y="8"/>
                    </a:lnTo>
                    <a:lnTo>
                      <a:pt x="315" y="20"/>
                    </a:lnTo>
                    <a:lnTo>
                      <a:pt x="273" y="34"/>
                    </a:lnTo>
                    <a:lnTo>
                      <a:pt x="235" y="54"/>
                    </a:lnTo>
                    <a:lnTo>
                      <a:pt x="197" y="76"/>
                    </a:lnTo>
                    <a:lnTo>
                      <a:pt x="163" y="102"/>
                    </a:lnTo>
                    <a:lnTo>
                      <a:pt x="132" y="130"/>
                    </a:lnTo>
                    <a:lnTo>
                      <a:pt x="102" y="162"/>
                    </a:lnTo>
                    <a:lnTo>
                      <a:pt x="78" y="196"/>
                    </a:lnTo>
                    <a:lnTo>
                      <a:pt x="54" y="234"/>
                    </a:lnTo>
                    <a:lnTo>
                      <a:pt x="36" y="272"/>
                    </a:lnTo>
                    <a:lnTo>
                      <a:pt x="20" y="314"/>
                    </a:lnTo>
                    <a:lnTo>
                      <a:pt x="10" y="356"/>
                    </a:lnTo>
                    <a:lnTo>
                      <a:pt x="2" y="402"/>
                    </a:lnTo>
                    <a:lnTo>
                      <a:pt x="0" y="448"/>
                    </a:lnTo>
                    <a:lnTo>
                      <a:pt x="0" y="448"/>
                    </a:lnTo>
                    <a:lnTo>
                      <a:pt x="2" y="492"/>
                    </a:lnTo>
                    <a:lnTo>
                      <a:pt x="10" y="538"/>
                    </a:lnTo>
                    <a:lnTo>
                      <a:pt x="20" y="580"/>
                    </a:lnTo>
                    <a:lnTo>
                      <a:pt x="36" y="622"/>
                    </a:lnTo>
                    <a:lnTo>
                      <a:pt x="54" y="660"/>
                    </a:lnTo>
                    <a:lnTo>
                      <a:pt x="78" y="698"/>
                    </a:lnTo>
                    <a:lnTo>
                      <a:pt x="102" y="732"/>
                    </a:lnTo>
                    <a:lnTo>
                      <a:pt x="132" y="764"/>
                    </a:lnTo>
                    <a:lnTo>
                      <a:pt x="163" y="792"/>
                    </a:lnTo>
                    <a:lnTo>
                      <a:pt x="197" y="818"/>
                    </a:lnTo>
                    <a:lnTo>
                      <a:pt x="235" y="840"/>
                    </a:lnTo>
                    <a:lnTo>
                      <a:pt x="273" y="860"/>
                    </a:lnTo>
                    <a:lnTo>
                      <a:pt x="315" y="874"/>
                    </a:lnTo>
                    <a:lnTo>
                      <a:pt x="357" y="886"/>
                    </a:lnTo>
                    <a:lnTo>
                      <a:pt x="401" y="892"/>
                    </a:lnTo>
                    <a:lnTo>
                      <a:pt x="447" y="896"/>
                    </a:lnTo>
                    <a:lnTo>
                      <a:pt x="447" y="896"/>
                    </a:lnTo>
                    <a:lnTo>
                      <a:pt x="493" y="892"/>
                    </a:lnTo>
                    <a:lnTo>
                      <a:pt x="537" y="886"/>
                    </a:lnTo>
                    <a:lnTo>
                      <a:pt x="581" y="874"/>
                    </a:lnTo>
                    <a:lnTo>
                      <a:pt x="621" y="860"/>
                    </a:lnTo>
                    <a:lnTo>
                      <a:pt x="661" y="840"/>
                    </a:lnTo>
                    <a:lnTo>
                      <a:pt x="697" y="818"/>
                    </a:lnTo>
                    <a:lnTo>
                      <a:pt x="733" y="792"/>
                    </a:lnTo>
                    <a:lnTo>
                      <a:pt x="765" y="764"/>
                    </a:lnTo>
                    <a:lnTo>
                      <a:pt x="793" y="732"/>
                    </a:lnTo>
                    <a:lnTo>
                      <a:pt x="819" y="698"/>
                    </a:lnTo>
                    <a:lnTo>
                      <a:pt x="841" y="660"/>
                    </a:lnTo>
                    <a:lnTo>
                      <a:pt x="861" y="622"/>
                    </a:lnTo>
                    <a:lnTo>
                      <a:pt x="875" y="580"/>
                    </a:lnTo>
                    <a:lnTo>
                      <a:pt x="887" y="538"/>
                    </a:lnTo>
                    <a:lnTo>
                      <a:pt x="893" y="492"/>
                    </a:lnTo>
                    <a:lnTo>
                      <a:pt x="895" y="448"/>
                    </a:lnTo>
                    <a:lnTo>
                      <a:pt x="895" y="448"/>
                    </a:lnTo>
                    <a:lnTo>
                      <a:pt x="893" y="402"/>
                    </a:lnTo>
                    <a:lnTo>
                      <a:pt x="887" y="356"/>
                    </a:lnTo>
                    <a:lnTo>
                      <a:pt x="875" y="314"/>
                    </a:lnTo>
                    <a:lnTo>
                      <a:pt x="861" y="272"/>
                    </a:lnTo>
                    <a:lnTo>
                      <a:pt x="841" y="234"/>
                    </a:lnTo>
                    <a:lnTo>
                      <a:pt x="819" y="196"/>
                    </a:lnTo>
                    <a:lnTo>
                      <a:pt x="793" y="162"/>
                    </a:lnTo>
                    <a:lnTo>
                      <a:pt x="765" y="130"/>
                    </a:lnTo>
                    <a:lnTo>
                      <a:pt x="733" y="102"/>
                    </a:lnTo>
                    <a:lnTo>
                      <a:pt x="697" y="76"/>
                    </a:lnTo>
                    <a:lnTo>
                      <a:pt x="661" y="54"/>
                    </a:lnTo>
                    <a:lnTo>
                      <a:pt x="621" y="34"/>
                    </a:lnTo>
                    <a:lnTo>
                      <a:pt x="581" y="20"/>
                    </a:lnTo>
                    <a:lnTo>
                      <a:pt x="537" y="8"/>
                    </a:lnTo>
                    <a:lnTo>
                      <a:pt x="493" y="2"/>
                    </a:lnTo>
                    <a:lnTo>
                      <a:pt x="447" y="0"/>
                    </a:lnTo>
                    <a:lnTo>
                      <a:pt x="447" y="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9" name="Google Shape;3659;p76"/>
              <p:cNvSpPr/>
              <p:nvPr/>
            </p:nvSpPr>
            <p:spPr>
              <a:xfrm>
                <a:off x="7340601" y="5045075"/>
                <a:ext cx="542925" cy="234950"/>
              </a:xfrm>
              <a:custGeom>
                <a:avLst/>
                <a:gdLst/>
                <a:ahLst/>
                <a:cxnLst/>
                <a:rect l="l" t="t" r="r" b="b"/>
                <a:pathLst>
                  <a:path w="342" h="148" extrusionOk="0">
                    <a:moveTo>
                      <a:pt x="62" y="36"/>
                    </a:moveTo>
                    <a:lnTo>
                      <a:pt x="62" y="36"/>
                    </a:lnTo>
                    <a:lnTo>
                      <a:pt x="36" y="38"/>
                    </a:lnTo>
                    <a:lnTo>
                      <a:pt x="20" y="44"/>
                    </a:lnTo>
                    <a:lnTo>
                      <a:pt x="8" y="50"/>
                    </a:lnTo>
                    <a:lnTo>
                      <a:pt x="2" y="58"/>
                    </a:lnTo>
                    <a:lnTo>
                      <a:pt x="0" y="64"/>
                    </a:lnTo>
                    <a:lnTo>
                      <a:pt x="0" y="72"/>
                    </a:lnTo>
                    <a:lnTo>
                      <a:pt x="2" y="78"/>
                    </a:lnTo>
                    <a:lnTo>
                      <a:pt x="298" y="148"/>
                    </a:lnTo>
                    <a:lnTo>
                      <a:pt x="298" y="148"/>
                    </a:lnTo>
                    <a:lnTo>
                      <a:pt x="308" y="148"/>
                    </a:lnTo>
                    <a:lnTo>
                      <a:pt x="316" y="146"/>
                    </a:lnTo>
                    <a:lnTo>
                      <a:pt x="322" y="140"/>
                    </a:lnTo>
                    <a:lnTo>
                      <a:pt x="326" y="132"/>
                    </a:lnTo>
                    <a:lnTo>
                      <a:pt x="330" y="122"/>
                    </a:lnTo>
                    <a:lnTo>
                      <a:pt x="332" y="110"/>
                    </a:lnTo>
                    <a:lnTo>
                      <a:pt x="336" y="86"/>
                    </a:lnTo>
                    <a:lnTo>
                      <a:pt x="336" y="86"/>
                    </a:lnTo>
                    <a:lnTo>
                      <a:pt x="340" y="46"/>
                    </a:lnTo>
                    <a:lnTo>
                      <a:pt x="342" y="28"/>
                    </a:lnTo>
                    <a:lnTo>
                      <a:pt x="244" y="0"/>
                    </a:lnTo>
                    <a:lnTo>
                      <a:pt x="244" y="0"/>
                    </a:lnTo>
                    <a:lnTo>
                      <a:pt x="234" y="6"/>
                    </a:lnTo>
                    <a:lnTo>
                      <a:pt x="220" y="10"/>
                    </a:lnTo>
                    <a:lnTo>
                      <a:pt x="200" y="18"/>
                    </a:lnTo>
                    <a:lnTo>
                      <a:pt x="174" y="24"/>
                    </a:lnTo>
                    <a:lnTo>
                      <a:pt x="144" y="30"/>
                    </a:lnTo>
                    <a:lnTo>
                      <a:pt x="106" y="34"/>
                    </a:lnTo>
                    <a:lnTo>
                      <a:pt x="62" y="3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0" name="Google Shape;3660;p76"/>
              <p:cNvSpPr/>
              <p:nvPr/>
            </p:nvSpPr>
            <p:spPr>
              <a:xfrm>
                <a:off x="7340601" y="5045075"/>
                <a:ext cx="542925" cy="234950"/>
              </a:xfrm>
              <a:custGeom>
                <a:avLst/>
                <a:gdLst/>
                <a:ahLst/>
                <a:cxnLst/>
                <a:rect l="l" t="t" r="r" b="b"/>
                <a:pathLst>
                  <a:path w="342" h="148" extrusionOk="0">
                    <a:moveTo>
                      <a:pt x="62" y="36"/>
                    </a:moveTo>
                    <a:lnTo>
                      <a:pt x="62" y="36"/>
                    </a:lnTo>
                    <a:lnTo>
                      <a:pt x="36" y="38"/>
                    </a:lnTo>
                    <a:lnTo>
                      <a:pt x="20" y="44"/>
                    </a:lnTo>
                    <a:lnTo>
                      <a:pt x="8" y="50"/>
                    </a:lnTo>
                    <a:lnTo>
                      <a:pt x="2" y="58"/>
                    </a:lnTo>
                    <a:lnTo>
                      <a:pt x="0" y="64"/>
                    </a:lnTo>
                    <a:lnTo>
                      <a:pt x="0" y="72"/>
                    </a:lnTo>
                    <a:lnTo>
                      <a:pt x="2" y="78"/>
                    </a:lnTo>
                    <a:lnTo>
                      <a:pt x="298" y="148"/>
                    </a:lnTo>
                    <a:lnTo>
                      <a:pt x="298" y="148"/>
                    </a:lnTo>
                    <a:lnTo>
                      <a:pt x="308" y="148"/>
                    </a:lnTo>
                    <a:lnTo>
                      <a:pt x="316" y="146"/>
                    </a:lnTo>
                    <a:lnTo>
                      <a:pt x="322" y="140"/>
                    </a:lnTo>
                    <a:lnTo>
                      <a:pt x="326" y="132"/>
                    </a:lnTo>
                    <a:lnTo>
                      <a:pt x="330" y="122"/>
                    </a:lnTo>
                    <a:lnTo>
                      <a:pt x="332" y="110"/>
                    </a:lnTo>
                    <a:lnTo>
                      <a:pt x="336" y="86"/>
                    </a:lnTo>
                    <a:lnTo>
                      <a:pt x="336" y="86"/>
                    </a:lnTo>
                    <a:lnTo>
                      <a:pt x="340" y="46"/>
                    </a:lnTo>
                    <a:lnTo>
                      <a:pt x="342" y="28"/>
                    </a:lnTo>
                    <a:lnTo>
                      <a:pt x="244" y="0"/>
                    </a:lnTo>
                    <a:lnTo>
                      <a:pt x="244" y="0"/>
                    </a:lnTo>
                    <a:lnTo>
                      <a:pt x="234" y="6"/>
                    </a:lnTo>
                    <a:lnTo>
                      <a:pt x="220" y="10"/>
                    </a:lnTo>
                    <a:lnTo>
                      <a:pt x="200" y="18"/>
                    </a:lnTo>
                    <a:lnTo>
                      <a:pt x="174" y="24"/>
                    </a:lnTo>
                    <a:lnTo>
                      <a:pt x="144" y="30"/>
                    </a:lnTo>
                    <a:lnTo>
                      <a:pt x="106" y="34"/>
                    </a:lnTo>
                    <a:lnTo>
                      <a:pt x="62" y="3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1" name="Google Shape;3661;p76"/>
              <p:cNvSpPr/>
              <p:nvPr/>
            </p:nvSpPr>
            <p:spPr>
              <a:xfrm>
                <a:off x="7816851" y="5280025"/>
                <a:ext cx="9525" cy="0"/>
              </a:xfrm>
              <a:custGeom>
                <a:avLst/>
                <a:gdLst/>
                <a:ahLst/>
                <a:cxnLst/>
                <a:rect l="l" t="t" r="r" b="b"/>
                <a:pathLst>
                  <a:path w="6" h="120000" extrusionOk="0">
                    <a:moveTo>
                      <a:pt x="0" y="0"/>
                    </a:moveTo>
                    <a:lnTo>
                      <a:pt x="0" y="0"/>
                    </a:lnTo>
                    <a:lnTo>
                      <a:pt x="4" y="0"/>
                    </a:lnTo>
                    <a:lnTo>
                      <a:pt x="4" y="0"/>
                    </a:lnTo>
                    <a:lnTo>
                      <a:pt x="6" y="0"/>
                    </a:lnTo>
                    <a:lnTo>
                      <a:pt x="6"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2" name="Google Shape;3662;p76"/>
              <p:cNvSpPr/>
              <p:nvPr/>
            </p:nvSpPr>
            <p:spPr>
              <a:xfrm>
                <a:off x="7816851" y="5280025"/>
                <a:ext cx="9525" cy="0"/>
              </a:xfrm>
              <a:custGeom>
                <a:avLst/>
                <a:gdLst/>
                <a:ahLst/>
                <a:cxnLst/>
                <a:rect l="l" t="t" r="r" b="b"/>
                <a:pathLst>
                  <a:path w="6" h="120000" extrusionOk="0">
                    <a:moveTo>
                      <a:pt x="0" y="0"/>
                    </a:moveTo>
                    <a:lnTo>
                      <a:pt x="0" y="0"/>
                    </a:lnTo>
                    <a:lnTo>
                      <a:pt x="4" y="0"/>
                    </a:lnTo>
                    <a:lnTo>
                      <a:pt x="4" y="0"/>
                    </a:lnTo>
                    <a:lnTo>
                      <a:pt x="6" y="0"/>
                    </a:lnTo>
                    <a:lnTo>
                      <a:pt x="6"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3" name="Google Shape;3663;p76"/>
              <p:cNvSpPr/>
              <p:nvPr/>
            </p:nvSpPr>
            <p:spPr>
              <a:xfrm>
                <a:off x="7585076" y="5070475"/>
                <a:ext cx="292100" cy="209550"/>
              </a:xfrm>
              <a:custGeom>
                <a:avLst/>
                <a:gdLst/>
                <a:ahLst/>
                <a:cxnLst/>
                <a:rect l="l" t="t" r="r" b="b"/>
                <a:pathLst>
                  <a:path w="184" h="132" extrusionOk="0">
                    <a:moveTo>
                      <a:pt x="138" y="0"/>
                    </a:moveTo>
                    <a:lnTo>
                      <a:pt x="138" y="0"/>
                    </a:lnTo>
                    <a:lnTo>
                      <a:pt x="134" y="14"/>
                    </a:lnTo>
                    <a:lnTo>
                      <a:pt x="128" y="28"/>
                    </a:lnTo>
                    <a:lnTo>
                      <a:pt x="118" y="40"/>
                    </a:lnTo>
                    <a:lnTo>
                      <a:pt x="104" y="52"/>
                    </a:lnTo>
                    <a:lnTo>
                      <a:pt x="104" y="52"/>
                    </a:lnTo>
                    <a:lnTo>
                      <a:pt x="80" y="66"/>
                    </a:lnTo>
                    <a:lnTo>
                      <a:pt x="54" y="78"/>
                    </a:lnTo>
                    <a:lnTo>
                      <a:pt x="28" y="86"/>
                    </a:lnTo>
                    <a:lnTo>
                      <a:pt x="0" y="94"/>
                    </a:lnTo>
                    <a:lnTo>
                      <a:pt x="144" y="132"/>
                    </a:lnTo>
                    <a:lnTo>
                      <a:pt x="144" y="132"/>
                    </a:lnTo>
                    <a:lnTo>
                      <a:pt x="146" y="132"/>
                    </a:lnTo>
                    <a:lnTo>
                      <a:pt x="146" y="132"/>
                    </a:lnTo>
                    <a:lnTo>
                      <a:pt x="152" y="132"/>
                    </a:lnTo>
                    <a:lnTo>
                      <a:pt x="152" y="132"/>
                    </a:lnTo>
                    <a:lnTo>
                      <a:pt x="158" y="130"/>
                    </a:lnTo>
                    <a:lnTo>
                      <a:pt x="164" y="126"/>
                    </a:lnTo>
                    <a:lnTo>
                      <a:pt x="168" y="120"/>
                    </a:lnTo>
                    <a:lnTo>
                      <a:pt x="170" y="112"/>
                    </a:lnTo>
                    <a:lnTo>
                      <a:pt x="174" y="92"/>
                    </a:lnTo>
                    <a:lnTo>
                      <a:pt x="178" y="70"/>
                    </a:lnTo>
                    <a:lnTo>
                      <a:pt x="178" y="70"/>
                    </a:lnTo>
                    <a:lnTo>
                      <a:pt x="182" y="32"/>
                    </a:lnTo>
                    <a:lnTo>
                      <a:pt x="184" y="16"/>
                    </a:lnTo>
                    <a:lnTo>
                      <a:pt x="138"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4" name="Google Shape;3664;p76"/>
              <p:cNvSpPr/>
              <p:nvPr/>
            </p:nvSpPr>
            <p:spPr>
              <a:xfrm>
                <a:off x="7585076" y="5070475"/>
                <a:ext cx="292100" cy="209550"/>
              </a:xfrm>
              <a:custGeom>
                <a:avLst/>
                <a:gdLst/>
                <a:ahLst/>
                <a:cxnLst/>
                <a:rect l="l" t="t" r="r" b="b"/>
                <a:pathLst>
                  <a:path w="184" h="132" extrusionOk="0">
                    <a:moveTo>
                      <a:pt x="138" y="0"/>
                    </a:moveTo>
                    <a:lnTo>
                      <a:pt x="138" y="0"/>
                    </a:lnTo>
                    <a:lnTo>
                      <a:pt x="134" y="14"/>
                    </a:lnTo>
                    <a:lnTo>
                      <a:pt x="128" y="28"/>
                    </a:lnTo>
                    <a:lnTo>
                      <a:pt x="118" y="40"/>
                    </a:lnTo>
                    <a:lnTo>
                      <a:pt x="104" y="52"/>
                    </a:lnTo>
                    <a:lnTo>
                      <a:pt x="104" y="52"/>
                    </a:lnTo>
                    <a:lnTo>
                      <a:pt x="80" y="66"/>
                    </a:lnTo>
                    <a:lnTo>
                      <a:pt x="54" y="78"/>
                    </a:lnTo>
                    <a:lnTo>
                      <a:pt x="28" y="86"/>
                    </a:lnTo>
                    <a:lnTo>
                      <a:pt x="0" y="94"/>
                    </a:lnTo>
                    <a:lnTo>
                      <a:pt x="144" y="132"/>
                    </a:lnTo>
                    <a:lnTo>
                      <a:pt x="144" y="132"/>
                    </a:lnTo>
                    <a:lnTo>
                      <a:pt x="146" y="132"/>
                    </a:lnTo>
                    <a:lnTo>
                      <a:pt x="146" y="132"/>
                    </a:lnTo>
                    <a:lnTo>
                      <a:pt x="152" y="132"/>
                    </a:lnTo>
                    <a:lnTo>
                      <a:pt x="152" y="132"/>
                    </a:lnTo>
                    <a:lnTo>
                      <a:pt x="158" y="130"/>
                    </a:lnTo>
                    <a:lnTo>
                      <a:pt x="164" y="126"/>
                    </a:lnTo>
                    <a:lnTo>
                      <a:pt x="168" y="120"/>
                    </a:lnTo>
                    <a:lnTo>
                      <a:pt x="170" y="112"/>
                    </a:lnTo>
                    <a:lnTo>
                      <a:pt x="174" y="92"/>
                    </a:lnTo>
                    <a:lnTo>
                      <a:pt x="178" y="70"/>
                    </a:lnTo>
                    <a:lnTo>
                      <a:pt x="178" y="70"/>
                    </a:lnTo>
                    <a:lnTo>
                      <a:pt x="182" y="32"/>
                    </a:lnTo>
                    <a:lnTo>
                      <a:pt x="184" y="16"/>
                    </a:lnTo>
                    <a:lnTo>
                      <a:pt x="13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5" name="Google Shape;3665;p76"/>
              <p:cNvSpPr/>
              <p:nvPr/>
            </p:nvSpPr>
            <p:spPr>
              <a:xfrm>
                <a:off x="8197851" y="5045075"/>
                <a:ext cx="25500" cy="374700"/>
              </a:xfrm>
              <a:prstGeom prst="rect">
                <a:avLst/>
              </a:pr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6" name="Google Shape;3666;p76"/>
              <p:cNvSpPr/>
              <p:nvPr/>
            </p:nvSpPr>
            <p:spPr>
              <a:xfrm>
                <a:off x="8023226" y="5219700"/>
                <a:ext cx="374700" cy="25500"/>
              </a:xfrm>
              <a:prstGeom prst="rect">
                <a:avLst/>
              </a:pr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7" name="Google Shape;3667;p76"/>
              <p:cNvSpPr/>
              <p:nvPr/>
            </p:nvSpPr>
            <p:spPr>
              <a:xfrm>
                <a:off x="8067676" y="5089525"/>
                <a:ext cx="282575" cy="285750"/>
              </a:xfrm>
              <a:custGeom>
                <a:avLst/>
                <a:gdLst/>
                <a:ahLst/>
                <a:cxnLst/>
                <a:rect l="l" t="t" r="r" b="b"/>
                <a:pathLst>
                  <a:path w="178" h="180" extrusionOk="0">
                    <a:moveTo>
                      <a:pt x="0" y="12"/>
                    </a:moveTo>
                    <a:lnTo>
                      <a:pt x="168" y="180"/>
                    </a:lnTo>
                    <a:lnTo>
                      <a:pt x="178" y="168"/>
                    </a:lnTo>
                    <a:lnTo>
                      <a:pt x="12" y="0"/>
                    </a:lnTo>
                    <a:lnTo>
                      <a:pt x="0" y="12"/>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8" name="Google Shape;3668;p76"/>
              <p:cNvSpPr/>
              <p:nvPr/>
            </p:nvSpPr>
            <p:spPr>
              <a:xfrm>
                <a:off x="8067676" y="5089525"/>
                <a:ext cx="282575" cy="285750"/>
              </a:xfrm>
              <a:custGeom>
                <a:avLst/>
                <a:gdLst/>
                <a:ahLst/>
                <a:cxnLst/>
                <a:rect l="l" t="t" r="r" b="b"/>
                <a:pathLst>
                  <a:path w="178" h="180" extrusionOk="0">
                    <a:moveTo>
                      <a:pt x="0" y="168"/>
                    </a:moveTo>
                    <a:lnTo>
                      <a:pt x="12" y="180"/>
                    </a:lnTo>
                    <a:lnTo>
                      <a:pt x="178" y="12"/>
                    </a:lnTo>
                    <a:lnTo>
                      <a:pt x="168" y="0"/>
                    </a:lnTo>
                    <a:lnTo>
                      <a:pt x="0" y="16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9" name="Google Shape;3669;p76"/>
              <p:cNvSpPr/>
              <p:nvPr/>
            </p:nvSpPr>
            <p:spPr>
              <a:xfrm>
                <a:off x="7981951" y="5003800"/>
                <a:ext cx="454025" cy="454025"/>
              </a:xfrm>
              <a:custGeom>
                <a:avLst/>
                <a:gdLst/>
                <a:ahLst/>
                <a:cxnLst/>
                <a:rect l="l" t="t" r="r" b="b"/>
                <a:pathLst>
                  <a:path w="286" h="286" extrusionOk="0">
                    <a:moveTo>
                      <a:pt x="144" y="0"/>
                    </a:moveTo>
                    <a:lnTo>
                      <a:pt x="144" y="0"/>
                    </a:lnTo>
                    <a:lnTo>
                      <a:pt x="128" y="2"/>
                    </a:lnTo>
                    <a:lnTo>
                      <a:pt x="114" y="4"/>
                    </a:lnTo>
                    <a:lnTo>
                      <a:pt x="100" y="8"/>
                    </a:lnTo>
                    <a:lnTo>
                      <a:pt x="88" y="12"/>
                    </a:lnTo>
                    <a:lnTo>
                      <a:pt x="76" y="18"/>
                    </a:lnTo>
                    <a:lnTo>
                      <a:pt x="64" y="26"/>
                    </a:lnTo>
                    <a:lnTo>
                      <a:pt x="52" y="34"/>
                    </a:lnTo>
                    <a:lnTo>
                      <a:pt x="42" y="42"/>
                    </a:lnTo>
                    <a:lnTo>
                      <a:pt x="32" y="54"/>
                    </a:lnTo>
                    <a:lnTo>
                      <a:pt x="24" y="64"/>
                    </a:lnTo>
                    <a:lnTo>
                      <a:pt x="18" y="76"/>
                    </a:lnTo>
                    <a:lnTo>
                      <a:pt x="12" y="88"/>
                    </a:lnTo>
                    <a:lnTo>
                      <a:pt x="6" y="102"/>
                    </a:lnTo>
                    <a:lnTo>
                      <a:pt x="2" y="116"/>
                    </a:lnTo>
                    <a:lnTo>
                      <a:pt x="0" y="130"/>
                    </a:lnTo>
                    <a:lnTo>
                      <a:pt x="0" y="144"/>
                    </a:lnTo>
                    <a:lnTo>
                      <a:pt x="0" y="144"/>
                    </a:lnTo>
                    <a:lnTo>
                      <a:pt x="0" y="160"/>
                    </a:lnTo>
                    <a:lnTo>
                      <a:pt x="2" y="174"/>
                    </a:lnTo>
                    <a:lnTo>
                      <a:pt x="6" y="186"/>
                    </a:lnTo>
                    <a:lnTo>
                      <a:pt x="12" y="200"/>
                    </a:lnTo>
                    <a:lnTo>
                      <a:pt x="18" y="212"/>
                    </a:lnTo>
                    <a:lnTo>
                      <a:pt x="24" y="224"/>
                    </a:lnTo>
                    <a:lnTo>
                      <a:pt x="32" y="234"/>
                    </a:lnTo>
                    <a:lnTo>
                      <a:pt x="42" y="244"/>
                    </a:lnTo>
                    <a:lnTo>
                      <a:pt x="52" y="254"/>
                    </a:lnTo>
                    <a:lnTo>
                      <a:pt x="64" y="262"/>
                    </a:lnTo>
                    <a:lnTo>
                      <a:pt x="76" y="268"/>
                    </a:lnTo>
                    <a:lnTo>
                      <a:pt x="88" y="274"/>
                    </a:lnTo>
                    <a:lnTo>
                      <a:pt x="100" y="278"/>
                    </a:lnTo>
                    <a:lnTo>
                      <a:pt x="114" y="282"/>
                    </a:lnTo>
                    <a:lnTo>
                      <a:pt x="128" y="284"/>
                    </a:lnTo>
                    <a:lnTo>
                      <a:pt x="144" y="286"/>
                    </a:lnTo>
                    <a:lnTo>
                      <a:pt x="144" y="286"/>
                    </a:lnTo>
                    <a:lnTo>
                      <a:pt x="158" y="284"/>
                    </a:lnTo>
                    <a:lnTo>
                      <a:pt x="172" y="282"/>
                    </a:lnTo>
                    <a:lnTo>
                      <a:pt x="186" y="278"/>
                    </a:lnTo>
                    <a:lnTo>
                      <a:pt x="200" y="274"/>
                    </a:lnTo>
                    <a:lnTo>
                      <a:pt x="212" y="268"/>
                    </a:lnTo>
                    <a:lnTo>
                      <a:pt x="224" y="262"/>
                    </a:lnTo>
                    <a:lnTo>
                      <a:pt x="234" y="254"/>
                    </a:lnTo>
                    <a:lnTo>
                      <a:pt x="244" y="244"/>
                    </a:lnTo>
                    <a:lnTo>
                      <a:pt x="254" y="234"/>
                    </a:lnTo>
                    <a:lnTo>
                      <a:pt x="262" y="224"/>
                    </a:lnTo>
                    <a:lnTo>
                      <a:pt x="270" y="212"/>
                    </a:lnTo>
                    <a:lnTo>
                      <a:pt x="276" y="200"/>
                    </a:lnTo>
                    <a:lnTo>
                      <a:pt x="280" y="186"/>
                    </a:lnTo>
                    <a:lnTo>
                      <a:pt x="284" y="174"/>
                    </a:lnTo>
                    <a:lnTo>
                      <a:pt x="286" y="160"/>
                    </a:lnTo>
                    <a:lnTo>
                      <a:pt x="286" y="144"/>
                    </a:lnTo>
                    <a:lnTo>
                      <a:pt x="286" y="144"/>
                    </a:lnTo>
                    <a:lnTo>
                      <a:pt x="286" y="130"/>
                    </a:lnTo>
                    <a:lnTo>
                      <a:pt x="284" y="116"/>
                    </a:lnTo>
                    <a:lnTo>
                      <a:pt x="280" y="102"/>
                    </a:lnTo>
                    <a:lnTo>
                      <a:pt x="276" y="88"/>
                    </a:lnTo>
                    <a:lnTo>
                      <a:pt x="270" y="76"/>
                    </a:lnTo>
                    <a:lnTo>
                      <a:pt x="262" y="64"/>
                    </a:lnTo>
                    <a:lnTo>
                      <a:pt x="254" y="54"/>
                    </a:lnTo>
                    <a:lnTo>
                      <a:pt x="244" y="42"/>
                    </a:lnTo>
                    <a:lnTo>
                      <a:pt x="234" y="34"/>
                    </a:lnTo>
                    <a:lnTo>
                      <a:pt x="224" y="26"/>
                    </a:lnTo>
                    <a:lnTo>
                      <a:pt x="212" y="18"/>
                    </a:lnTo>
                    <a:lnTo>
                      <a:pt x="200" y="12"/>
                    </a:lnTo>
                    <a:lnTo>
                      <a:pt x="186" y="8"/>
                    </a:lnTo>
                    <a:lnTo>
                      <a:pt x="172" y="4"/>
                    </a:lnTo>
                    <a:lnTo>
                      <a:pt x="158" y="2"/>
                    </a:lnTo>
                    <a:lnTo>
                      <a:pt x="144" y="0"/>
                    </a:lnTo>
                    <a:lnTo>
                      <a:pt x="144" y="0"/>
                    </a:lnTo>
                    <a:close/>
                    <a:moveTo>
                      <a:pt x="144" y="250"/>
                    </a:moveTo>
                    <a:lnTo>
                      <a:pt x="144" y="250"/>
                    </a:lnTo>
                    <a:lnTo>
                      <a:pt x="122" y="248"/>
                    </a:lnTo>
                    <a:lnTo>
                      <a:pt x="102" y="242"/>
                    </a:lnTo>
                    <a:lnTo>
                      <a:pt x="84" y="232"/>
                    </a:lnTo>
                    <a:lnTo>
                      <a:pt x="70" y="218"/>
                    </a:lnTo>
                    <a:lnTo>
                      <a:pt x="56" y="204"/>
                    </a:lnTo>
                    <a:lnTo>
                      <a:pt x="46" y="186"/>
                    </a:lnTo>
                    <a:lnTo>
                      <a:pt x="40" y="166"/>
                    </a:lnTo>
                    <a:lnTo>
                      <a:pt x="38" y="144"/>
                    </a:lnTo>
                    <a:lnTo>
                      <a:pt x="38" y="144"/>
                    </a:lnTo>
                    <a:lnTo>
                      <a:pt x="40" y="124"/>
                    </a:lnTo>
                    <a:lnTo>
                      <a:pt x="46" y="104"/>
                    </a:lnTo>
                    <a:lnTo>
                      <a:pt x="56" y="86"/>
                    </a:lnTo>
                    <a:lnTo>
                      <a:pt x="70" y="70"/>
                    </a:lnTo>
                    <a:lnTo>
                      <a:pt x="84" y="58"/>
                    </a:lnTo>
                    <a:lnTo>
                      <a:pt x="102" y="48"/>
                    </a:lnTo>
                    <a:lnTo>
                      <a:pt x="122" y="42"/>
                    </a:lnTo>
                    <a:lnTo>
                      <a:pt x="144" y="40"/>
                    </a:lnTo>
                    <a:lnTo>
                      <a:pt x="144" y="40"/>
                    </a:lnTo>
                    <a:lnTo>
                      <a:pt x="164" y="42"/>
                    </a:lnTo>
                    <a:lnTo>
                      <a:pt x="184" y="48"/>
                    </a:lnTo>
                    <a:lnTo>
                      <a:pt x="202" y="58"/>
                    </a:lnTo>
                    <a:lnTo>
                      <a:pt x="218" y="70"/>
                    </a:lnTo>
                    <a:lnTo>
                      <a:pt x="230" y="86"/>
                    </a:lnTo>
                    <a:lnTo>
                      <a:pt x="240" y="104"/>
                    </a:lnTo>
                    <a:lnTo>
                      <a:pt x="246" y="124"/>
                    </a:lnTo>
                    <a:lnTo>
                      <a:pt x="248" y="144"/>
                    </a:lnTo>
                    <a:lnTo>
                      <a:pt x="248" y="144"/>
                    </a:lnTo>
                    <a:lnTo>
                      <a:pt x="246" y="166"/>
                    </a:lnTo>
                    <a:lnTo>
                      <a:pt x="240" y="186"/>
                    </a:lnTo>
                    <a:lnTo>
                      <a:pt x="230" y="204"/>
                    </a:lnTo>
                    <a:lnTo>
                      <a:pt x="218" y="218"/>
                    </a:lnTo>
                    <a:lnTo>
                      <a:pt x="202" y="232"/>
                    </a:lnTo>
                    <a:lnTo>
                      <a:pt x="184" y="242"/>
                    </a:lnTo>
                    <a:lnTo>
                      <a:pt x="164" y="248"/>
                    </a:lnTo>
                    <a:lnTo>
                      <a:pt x="144" y="250"/>
                    </a:lnTo>
                    <a:lnTo>
                      <a:pt x="144" y="25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0" name="Google Shape;3670;p76"/>
              <p:cNvSpPr/>
              <p:nvPr/>
            </p:nvSpPr>
            <p:spPr>
              <a:xfrm>
                <a:off x="8166101" y="5187950"/>
                <a:ext cx="88900" cy="88900"/>
              </a:xfrm>
              <a:custGeom>
                <a:avLst/>
                <a:gdLst/>
                <a:ahLst/>
                <a:cxnLst/>
                <a:rect l="l" t="t" r="r" b="b"/>
                <a:pathLst>
                  <a:path w="56" h="56" extrusionOk="0">
                    <a:moveTo>
                      <a:pt x="28" y="0"/>
                    </a:moveTo>
                    <a:lnTo>
                      <a:pt x="28" y="0"/>
                    </a:lnTo>
                    <a:lnTo>
                      <a:pt x="16" y="2"/>
                    </a:lnTo>
                    <a:lnTo>
                      <a:pt x="8" y="8"/>
                    </a:lnTo>
                    <a:lnTo>
                      <a:pt x="2" y="18"/>
                    </a:lnTo>
                    <a:lnTo>
                      <a:pt x="0" y="28"/>
                    </a:lnTo>
                    <a:lnTo>
                      <a:pt x="0" y="28"/>
                    </a:lnTo>
                    <a:lnTo>
                      <a:pt x="2" y="40"/>
                    </a:lnTo>
                    <a:lnTo>
                      <a:pt x="8" y="48"/>
                    </a:lnTo>
                    <a:lnTo>
                      <a:pt x="16" y="54"/>
                    </a:lnTo>
                    <a:lnTo>
                      <a:pt x="28" y="56"/>
                    </a:lnTo>
                    <a:lnTo>
                      <a:pt x="28" y="56"/>
                    </a:lnTo>
                    <a:lnTo>
                      <a:pt x="38" y="54"/>
                    </a:lnTo>
                    <a:lnTo>
                      <a:pt x="48" y="48"/>
                    </a:lnTo>
                    <a:lnTo>
                      <a:pt x="54" y="40"/>
                    </a:lnTo>
                    <a:lnTo>
                      <a:pt x="56" y="28"/>
                    </a:lnTo>
                    <a:lnTo>
                      <a:pt x="56" y="28"/>
                    </a:lnTo>
                    <a:lnTo>
                      <a:pt x="54" y="18"/>
                    </a:lnTo>
                    <a:lnTo>
                      <a:pt x="48" y="8"/>
                    </a:lnTo>
                    <a:lnTo>
                      <a:pt x="38" y="2"/>
                    </a:lnTo>
                    <a:lnTo>
                      <a:pt x="28" y="0"/>
                    </a:lnTo>
                    <a:lnTo>
                      <a:pt x="2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1" name="Google Shape;3671;p76"/>
              <p:cNvSpPr/>
              <p:nvPr/>
            </p:nvSpPr>
            <p:spPr>
              <a:xfrm>
                <a:off x="8661401" y="2990850"/>
                <a:ext cx="792163" cy="819150"/>
              </a:xfrm>
              <a:custGeom>
                <a:avLst/>
                <a:gdLst/>
                <a:ahLst/>
                <a:cxnLst/>
                <a:rect l="l" t="t" r="r" b="b"/>
                <a:pathLst>
                  <a:path w="499" h="516" extrusionOk="0">
                    <a:moveTo>
                      <a:pt x="463" y="12"/>
                    </a:moveTo>
                    <a:lnTo>
                      <a:pt x="463" y="12"/>
                    </a:lnTo>
                    <a:lnTo>
                      <a:pt x="439" y="4"/>
                    </a:lnTo>
                    <a:lnTo>
                      <a:pt x="419" y="0"/>
                    </a:lnTo>
                    <a:lnTo>
                      <a:pt x="399" y="2"/>
                    </a:lnTo>
                    <a:lnTo>
                      <a:pt x="381" y="6"/>
                    </a:lnTo>
                    <a:lnTo>
                      <a:pt x="367" y="14"/>
                    </a:lnTo>
                    <a:lnTo>
                      <a:pt x="353" y="24"/>
                    </a:lnTo>
                    <a:lnTo>
                      <a:pt x="341" y="38"/>
                    </a:lnTo>
                    <a:lnTo>
                      <a:pt x="331" y="52"/>
                    </a:lnTo>
                    <a:lnTo>
                      <a:pt x="323" y="68"/>
                    </a:lnTo>
                    <a:lnTo>
                      <a:pt x="315" y="84"/>
                    </a:lnTo>
                    <a:lnTo>
                      <a:pt x="303" y="116"/>
                    </a:lnTo>
                    <a:lnTo>
                      <a:pt x="285" y="168"/>
                    </a:lnTo>
                    <a:lnTo>
                      <a:pt x="285" y="168"/>
                    </a:lnTo>
                    <a:lnTo>
                      <a:pt x="269" y="220"/>
                    </a:lnTo>
                    <a:lnTo>
                      <a:pt x="253" y="286"/>
                    </a:lnTo>
                    <a:lnTo>
                      <a:pt x="233" y="368"/>
                    </a:lnTo>
                    <a:lnTo>
                      <a:pt x="27" y="394"/>
                    </a:lnTo>
                    <a:lnTo>
                      <a:pt x="27" y="394"/>
                    </a:lnTo>
                    <a:lnTo>
                      <a:pt x="21" y="398"/>
                    </a:lnTo>
                    <a:lnTo>
                      <a:pt x="17" y="402"/>
                    </a:lnTo>
                    <a:lnTo>
                      <a:pt x="8" y="414"/>
                    </a:lnTo>
                    <a:lnTo>
                      <a:pt x="4" y="430"/>
                    </a:lnTo>
                    <a:lnTo>
                      <a:pt x="0" y="446"/>
                    </a:lnTo>
                    <a:lnTo>
                      <a:pt x="0" y="460"/>
                    </a:lnTo>
                    <a:lnTo>
                      <a:pt x="2" y="474"/>
                    </a:lnTo>
                    <a:lnTo>
                      <a:pt x="4" y="482"/>
                    </a:lnTo>
                    <a:lnTo>
                      <a:pt x="6" y="486"/>
                    </a:lnTo>
                    <a:lnTo>
                      <a:pt x="8" y="486"/>
                    </a:lnTo>
                    <a:lnTo>
                      <a:pt x="8" y="486"/>
                    </a:lnTo>
                    <a:lnTo>
                      <a:pt x="141" y="500"/>
                    </a:lnTo>
                    <a:lnTo>
                      <a:pt x="237" y="510"/>
                    </a:lnTo>
                    <a:lnTo>
                      <a:pt x="301" y="516"/>
                    </a:lnTo>
                    <a:lnTo>
                      <a:pt x="301" y="516"/>
                    </a:lnTo>
                    <a:lnTo>
                      <a:pt x="309" y="516"/>
                    </a:lnTo>
                    <a:lnTo>
                      <a:pt x="317" y="512"/>
                    </a:lnTo>
                    <a:lnTo>
                      <a:pt x="325" y="508"/>
                    </a:lnTo>
                    <a:lnTo>
                      <a:pt x="333" y="502"/>
                    </a:lnTo>
                    <a:lnTo>
                      <a:pt x="347" y="488"/>
                    </a:lnTo>
                    <a:lnTo>
                      <a:pt x="361" y="468"/>
                    </a:lnTo>
                    <a:lnTo>
                      <a:pt x="371" y="448"/>
                    </a:lnTo>
                    <a:lnTo>
                      <a:pt x="383" y="426"/>
                    </a:lnTo>
                    <a:lnTo>
                      <a:pt x="399" y="392"/>
                    </a:lnTo>
                    <a:lnTo>
                      <a:pt x="399" y="392"/>
                    </a:lnTo>
                    <a:lnTo>
                      <a:pt x="419" y="342"/>
                    </a:lnTo>
                    <a:lnTo>
                      <a:pt x="447" y="264"/>
                    </a:lnTo>
                    <a:lnTo>
                      <a:pt x="475" y="178"/>
                    </a:lnTo>
                    <a:lnTo>
                      <a:pt x="497" y="112"/>
                    </a:lnTo>
                    <a:lnTo>
                      <a:pt x="497" y="112"/>
                    </a:lnTo>
                    <a:lnTo>
                      <a:pt x="499" y="100"/>
                    </a:lnTo>
                    <a:lnTo>
                      <a:pt x="499" y="90"/>
                    </a:lnTo>
                    <a:lnTo>
                      <a:pt x="499" y="70"/>
                    </a:lnTo>
                    <a:lnTo>
                      <a:pt x="493" y="52"/>
                    </a:lnTo>
                    <a:lnTo>
                      <a:pt x="487" y="38"/>
                    </a:lnTo>
                    <a:lnTo>
                      <a:pt x="479" y="26"/>
                    </a:lnTo>
                    <a:lnTo>
                      <a:pt x="471" y="18"/>
                    </a:lnTo>
                    <a:lnTo>
                      <a:pt x="463" y="1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2" name="Google Shape;3672;p76"/>
              <p:cNvSpPr/>
              <p:nvPr/>
            </p:nvSpPr>
            <p:spPr>
              <a:xfrm>
                <a:off x="8661401" y="2990850"/>
                <a:ext cx="792163" cy="819150"/>
              </a:xfrm>
              <a:custGeom>
                <a:avLst/>
                <a:gdLst/>
                <a:ahLst/>
                <a:cxnLst/>
                <a:rect l="l" t="t" r="r" b="b"/>
                <a:pathLst>
                  <a:path w="499" h="516" extrusionOk="0">
                    <a:moveTo>
                      <a:pt x="463" y="12"/>
                    </a:moveTo>
                    <a:lnTo>
                      <a:pt x="463" y="12"/>
                    </a:lnTo>
                    <a:lnTo>
                      <a:pt x="439" y="4"/>
                    </a:lnTo>
                    <a:lnTo>
                      <a:pt x="419" y="0"/>
                    </a:lnTo>
                    <a:lnTo>
                      <a:pt x="399" y="2"/>
                    </a:lnTo>
                    <a:lnTo>
                      <a:pt x="381" y="6"/>
                    </a:lnTo>
                    <a:lnTo>
                      <a:pt x="367" y="14"/>
                    </a:lnTo>
                    <a:lnTo>
                      <a:pt x="353" y="24"/>
                    </a:lnTo>
                    <a:lnTo>
                      <a:pt x="341" y="38"/>
                    </a:lnTo>
                    <a:lnTo>
                      <a:pt x="331" y="52"/>
                    </a:lnTo>
                    <a:lnTo>
                      <a:pt x="323" y="68"/>
                    </a:lnTo>
                    <a:lnTo>
                      <a:pt x="315" y="84"/>
                    </a:lnTo>
                    <a:lnTo>
                      <a:pt x="303" y="116"/>
                    </a:lnTo>
                    <a:lnTo>
                      <a:pt x="285" y="168"/>
                    </a:lnTo>
                    <a:lnTo>
                      <a:pt x="285" y="168"/>
                    </a:lnTo>
                    <a:lnTo>
                      <a:pt x="269" y="220"/>
                    </a:lnTo>
                    <a:lnTo>
                      <a:pt x="253" y="286"/>
                    </a:lnTo>
                    <a:lnTo>
                      <a:pt x="233" y="368"/>
                    </a:lnTo>
                    <a:lnTo>
                      <a:pt x="27" y="394"/>
                    </a:lnTo>
                    <a:lnTo>
                      <a:pt x="27" y="394"/>
                    </a:lnTo>
                    <a:lnTo>
                      <a:pt x="21" y="398"/>
                    </a:lnTo>
                    <a:lnTo>
                      <a:pt x="17" y="402"/>
                    </a:lnTo>
                    <a:lnTo>
                      <a:pt x="8" y="414"/>
                    </a:lnTo>
                    <a:lnTo>
                      <a:pt x="4" y="430"/>
                    </a:lnTo>
                    <a:lnTo>
                      <a:pt x="0" y="446"/>
                    </a:lnTo>
                    <a:lnTo>
                      <a:pt x="0" y="460"/>
                    </a:lnTo>
                    <a:lnTo>
                      <a:pt x="2" y="474"/>
                    </a:lnTo>
                    <a:lnTo>
                      <a:pt x="4" y="482"/>
                    </a:lnTo>
                    <a:lnTo>
                      <a:pt x="6" y="486"/>
                    </a:lnTo>
                    <a:lnTo>
                      <a:pt x="8" y="486"/>
                    </a:lnTo>
                    <a:lnTo>
                      <a:pt x="8" y="486"/>
                    </a:lnTo>
                    <a:lnTo>
                      <a:pt x="141" y="500"/>
                    </a:lnTo>
                    <a:lnTo>
                      <a:pt x="237" y="510"/>
                    </a:lnTo>
                    <a:lnTo>
                      <a:pt x="301" y="516"/>
                    </a:lnTo>
                    <a:lnTo>
                      <a:pt x="301" y="516"/>
                    </a:lnTo>
                    <a:lnTo>
                      <a:pt x="309" y="516"/>
                    </a:lnTo>
                    <a:lnTo>
                      <a:pt x="317" y="512"/>
                    </a:lnTo>
                    <a:lnTo>
                      <a:pt x="325" y="508"/>
                    </a:lnTo>
                    <a:lnTo>
                      <a:pt x="333" y="502"/>
                    </a:lnTo>
                    <a:lnTo>
                      <a:pt x="347" y="488"/>
                    </a:lnTo>
                    <a:lnTo>
                      <a:pt x="361" y="468"/>
                    </a:lnTo>
                    <a:lnTo>
                      <a:pt x="371" y="448"/>
                    </a:lnTo>
                    <a:lnTo>
                      <a:pt x="383" y="426"/>
                    </a:lnTo>
                    <a:lnTo>
                      <a:pt x="399" y="392"/>
                    </a:lnTo>
                    <a:lnTo>
                      <a:pt x="399" y="392"/>
                    </a:lnTo>
                    <a:lnTo>
                      <a:pt x="419" y="342"/>
                    </a:lnTo>
                    <a:lnTo>
                      <a:pt x="447" y="264"/>
                    </a:lnTo>
                    <a:lnTo>
                      <a:pt x="475" y="178"/>
                    </a:lnTo>
                    <a:lnTo>
                      <a:pt x="497" y="112"/>
                    </a:lnTo>
                    <a:lnTo>
                      <a:pt x="497" y="112"/>
                    </a:lnTo>
                    <a:lnTo>
                      <a:pt x="499" y="100"/>
                    </a:lnTo>
                    <a:lnTo>
                      <a:pt x="499" y="90"/>
                    </a:lnTo>
                    <a:lnTo>
                      <a:pt x="499" y="70"/>
                    </a:lnTo>
                    <a:lnTo>
                      <a:pt x="493" y="52"/>
                    </a:lnTo>
                    <a:lnTo>
                      <a:pt x="487" y="38"/>
                    </a:lnTo>
                    <a:lnTo>
                      <a:pt x="479" y="26"/>
                    </a:lnTo>
                    <a:lnTo>
                      <a:pt x="471" y="18"/>
                    </a:lnTo>
                    <a:lnTo>
                      <a:pt x="463" y="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3" name="Google Shape;3673;p76"/>
              <p:cNvSpPr/>
              <p:nvPr/>
            </p:nvSpPr>
            <p:spPr>
              <a:xfrm>
                <a:off x="9405938" y="3117850"/>
                <a:ext cx="47625" cy="187325"/>
              </a:xfrm>
              <a:custGeom>
                <a:avLst/>
                <a:gdLst/>
                <a:ahLst/>
                <a:cxnLst/>
                <a:rect l="l" t="t" r="r" b="b"/>
                <a:pathLst>
                  <a:path w="30" h="118" extrusionOk="0">
                    <a:moveTo>
                      <a:pt x="30" y="0"/>
                    </a:moveTo>
                    <a:lnTo>
                      <a:pt x="30" y="0"/>
                    </a:lnTo>
                    <a:lnTo>
                      <a:pt x="30" y="16"/>
                    </a:lnTo>
                    <a:lnTo>
                      <a:pt x="28" y="32"/>
                    </a:lnTo>
                    <a:lnTo>
                      <a:pt x="28" y="32"/>
                    </a:lnTo>
                    <a:lnTo>
                      <a:pt x="0" y="118"/>
                    </a:lnTo>
                    <a:lnTo>
                      <a:pt x="0" y="118"/>
                    </a:lnTo>
                    <a:lnTo>
                      <a:pt x="28" y="32"/>
                    </a:lnTo>
                    <a:lnTo>
                      <a:pt x="28" y="32"/>
                    </a:lnTo>
                    <a:lnTo>
                      <a:pt x="30" y="16"/>
                    </a:lnTo>
                    <a:lnTo>
                      <a:pt x="30" y="0"/>
                    </a:lnTo>
                    <a:close/>
                    <a:moveTo>
                      <a:pt x="30" y="0"/>
                    </a:moveTo>
                    <a:lnTo>
                      <a:pt x="30" y="0"/>
                    </a:lnTo>
                    <a:lnTo>
                      <a:pt x="30" y="0"/>
                    </a:lnTo>
                    <a:lnTo>
                      <a:pt x="30" y="0"/>
                    </a:lnTo>
                    <a:lnTo>
                      <a:pt x="30" y="0"/>
                    </a:lnTo>
                    <a:close/>
                  </a:path>
                </a:pathLst>
              </a:custGeom>
              <a:solidFill>
                <a:srgbClr val="C84C6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4" name="Google Shape;3674;p76"/>
              <p:cNvSpPr/>
              <p:nvPr/>
            </p:nvSpPr>
            <p:spPr>
              <a:xfrm>
                <a:off x="9405938" y="3117850"/>
                <a:ext cx="47625" cy="187325"/>
              </a:xfrm>
              <a:custGeom>
                <a:avLst/>
                <a:gdLst/>
                <a:ahLst/>
                <a:cxnLst/>
                <a:rect l="l" t="t" r="r" b="b"/>
                <a:pathLst>
                  <a:path w="30" h="118" extrusionOk="0">
                    <a:moveTo>
                      <a:pt x="30" y="0"/>
                    </a:moveTo>
                    <a:lnTo>
                      <a:pt x="30" y="0"/>
                    </a:lnTo>
                    <a:lnTo>
                      <a:pt x="30" y="16"/>
                    </a:lnTo>
                    <a:lnTo>
                      <a:pt x="28" y="32"/>
                    </a:lnTo>
                    <a:lnTo>
                      <a:pt x="28" y="32"/>
                    </a:lnTo>
                    <a:lnTo>
                      <a:pt x="0" y="118"/>
                    </a:lnTo>
                    <a:lnTo>
                      <a:pt x="0" y="118"/>
                    </a:lnTo>
                    <a:lnTo>
                      <a:pt x="28" y="32"/>
                    </a:lnTo>
                    <a:lnTo>
                      <a:pt x="28" y="32"/>
                    </a:lnTo>
                    <a:lnTo>
                      <a:pt x="30" y="16"/>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5" name="Google Shape;3675;p76"/>
              <p:cNvSpPr/>
              <p:nvPr/>
            </p:nvSpPr>
            <p:spPr>
              <a:xfrm>
                <a:off x="9453563" y="31178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6" name="Google Shape;3676;p76"/>
              <p:cNvSpPr/>
              <p:nvPr/>
            </p:nvSpPr>
            <p:spPr>
              <a:xfrm>
                <a:off x="8926513" y="3787775"/>
                <a:ext cx="212725" cy="22225"/>
              </a:xfrm>
              <a:custGeom>
                <a:avLst/>
                <a:gdLst/>
                <a:ahLst/>
                <a:cxnLst/>
                <a:rect l="l" t="t" r="r" b="b"/>
                <a:pathLst>
                  <a:path w="134" h="14" extrusionOk="0">
                    <a:moveTo>
                      <a:pt x="0" y="0"/>
                    </a:moveTo>
                    <a:lnTo>
                      <a:pt x="0" y="0"/>
                    </a:lnTo>
                    <a:lnTo>
                      <a:pt x="0" y="0"/>
                    </a:lnTo>
                    <a:lnTo>
                      <a:pt x="0" y="0"/>
                    </a:lnTo>
                    <a:lnTo>
                      <a:pt x="134" y="14"/>
                    </a:lnTo>
                    <a:lnTo>
                      <a:pt x="134" y="14"/>
                    </a:lnTo>
                    <a:lnTo>
                      <a:pt x="0" y="0"/>
                    </a:lnTo>
                    <a:close/>
                  </a:path>
                </a:pathLst>
              </a:custGeom>
              <a:solidFill>
                <a:srgbClr val="B8B8B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7" name="Google Shape;3677;p76"/>
              <p:cNvSpPr/>
              <p:nvPr/>
            </p:nvSpPr>
            <p:spPr>
              <a:xfrm>
                <a:off x="8926513" y="3787775"/>
                <a:ext cx="212725" cy="22225"/>
              </a:xfrm>
              <a:custGeom>
                <a:avLst/>
                <a:gdLst/>
                <a:ahLst/>
                <a:cxnLst/>
                <a:rect l="l" t="t" r="r" b="b"/>
                <a:pathLst>
                  <a:path w="134" h="14" extrusionOk="0">
                    <a:moveTo>
                      <a:pt x="0" y="0"/>
                    </a:moveTo>
                    <a:lnTo>
                      <a:pt x="0" y="0"/>
                    </a:lnTo>
                    <a:lnTo>
                      <a:pt x="0" y="0"/>
                    </a:lnTo>
                    <a:lnTo>
                      <a:pt x="0" y="0"/>
                    </a:lnTo>
                    <a:lnTo>
                      <a:pt x="134" y="14"/>
                    </a:lnTo>
                    <a:lnTo>
                      <a:pt x="134" y="1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8" name="Google Shape;3678;p76"/>
              <p:cNvSpPr/>
              <p:nvPr/>
            </p:nvSpPr>
            <p:spPr>
              <a:xfrm>
                <a:off x="8926513" y="3060700"/>
                <a:ext cx="527050" cy="749300"/>
              </a:xfrm>
              <a:custGeom>
                <a:avLst/>
                <a:gdLst/>
                <a:ahLst/>
                <a:cxnLst/>
                <a:rect l="l" t="t" r="r" b="b"/>
                <a:pathLst>
                  <a:path w="332" h="472" extrusionOk="0">
                    <a:moveTo>
                      <a:pt x="324" y="0"/>
                    </a:moveTo>
                    <a:lnTo>
                      <a:pt x="324" y="0"/>
                    </a:lnTo>
                    <a:lnTo>
                      <a:pt x="322" y="14"/>
                    </a:lnTo>
                    <a:lnTo>
                      <a:pt x="322" y="14"/>
                    </a:lnTo>
                    <a:lnTo>
                      <a:pt x="310" y="68"/>
                    </a:lnTo>
                    <a:lnTo>
                      <a:pt x="296" y="122"/>
                    </a:lnTo>
                    <a:lnTo>
                      <a:pt x="278" y="174"/>
                    </a:lnTo>
                    <a:lnTo>
                      <a:pt x="258" y="226"/>
                    </a:lnTo>
                    <a:lnTo>
                      <a:pt x="258" y="226"/>
                    </a:lnTo>
                    <a:lnTo>
                      <a:pt x="236" y="270"/>
                    </a:lnTo>
                    <a:lnTo>
                      <a:pt x="212" y="316"/>
                    </a:lnTo>
                    <a:lnTo>
                      <a:pt x="200" y="340"/>
                    </a:lnTo>
                    <a:lnTo>
                      <a:pt x="184" y="360"/>
                    </a:lnTo>
                    <a:lnTo>
                      <a:pt x="170" y="380"/>
                    </a:lnTo>
                    <a:lnTo>
                      <a:pt x="152" y="398"/>
                    </a:lnTo>
                    <a:lnTo>
                      <a:pt x="152" y="398"/>
                    </a:lnTo>
                    <a:lnTo>
                      <a:pt x="136" y="412"/>
                    </a:lnTo>
                    <a:lnTo>
                      <a:pt x="118" y="424"/>
                    </a:lnTo>
                    <a:lnTo>
                      <a:pt x="100" y="434"/>
                    </a:lnTo>
                    <a:lnTo>
                      <a:pt x="80" y="442"/>
                    </a:lnTo>
                    <a:lnTo>
                      <a:pt x="60" y="448"/>
                    </a:lnTo>
                    <a:lnTo>
                      <a:pt x="40" y="454"/>
                    </a:lnTo>
                    <a:lnTo>
                      <a:pt x="20" y="456"/>
                    </a:lnTo>
                    <a:lnTo>
                      <a:pt x="0" y="458"/>
                    </a:lnTo>
                    <a:lnTo>
                      <a:pt x="0" y="458"/>
                    </a:lnTo>
                    <a:lnTo>
                      <a:pt x="134" y="472"/>
                    </a:lnTo>
                    <a:lnTo>
                      <a:pt x="134" y="472"/>
                    </a:lnTo>
                    <a:lnTo>
                      <a:pt x="134" y="472"/>
                    </a:lnTo>
                    <a:lnTo>
                      <a:pt x="134" y="472"/>
                    </a:lnTo>
                    <a:lnTo>
                      <a:pt x="136" y="472"/>
                    </a:lnTo>
                    <a:lnTo>
                      <a:pt x="136" y="472"/>
                    </a:lnTo>
                    <a:lnTo>
                      <a:pt x="144" y="470"/>
                    </a:lnTo>
                    <a:lnTo>
                      <a:pt x="152" y="468"/>
                    </a:lnTo>
                    <a:lnTo>
                      <a:pt x="160" y="464"/>
                    </a:lnTo>
                    <a:lnTo>
                      <a:pt x="168" y="458"/>
                    </a:lnTo>
                    <a:lnTo>
                      <a:pt x="182" y="442"/>
                    </a:lnTo>
                    <a:lnTo>
                      <a:pt x="194" y="422"/>
                    </a:lnTo>
                    <a:lnTo>
                      <a:pt x="206" y="402"/>
                    </a:lnTo>
                    <a:lnTo>
                      <a:pt x="216" y="382"/>
                    </a:lnTo>
                    <a:lnTo>
                      <a:pt x="232" y="348"/>
                    </a:lnTo>
                    <a:lnTo>
                      <a:pt x="232" y="348"/>
                    </a:lnTo>
                    <a:lnTo>
                      <a:pt x="244" y="318"/>
                    </a:lnTo>
                    <a:lnTo>
                      <a:pt x="262" y="270"/>
                    </a:lnTo>
                    <a:lnTo>
                      <a:pt x="302" y="154"/>
                    </a:lnTo>
                    <a:lnTo>
                      <a:pt x="302" y="154"/>
                    </a:lnTo>
                    <a:lnTo>
                      <a:pt x="330" y="68"/>
                    </a:lnTo>
                    <a:lnTo>
                      <a:pt x="330" y="68"/>
                    </a:lnTo>
                    <a:lnTo>
                      <a:pt x="332" y="52"/>
                    </a:lnTo>
                    <a:lnTo>
                      <a:pt x="332" y="36"/>
                    </a:lnTo>
                    <a:lnTo>
                      <a:pt x="332" y="36"/>
                    </a:lnTo>
                    <a:lnTo>
                      <a:pt x="332" y="36"/>
                    </a:lnTo>
                    <a:lnTo>
                      <a:pt x="332" y="36"/>
                    </a:lnTo>
                    <a:lnTo>
                      <a:pt x="332" y="36"/>
                    </a:lnTo>
                    <a:lnTo>
                      <a:pt x="332" y="36"/>
                    </a:lnTo>
                    <a:lnTo>
                      <a:pt x="330" y="16"/>
                    </a:lnTo>
                    <a:lnTo>
                      <a:pt x="324" y="0"/>
                    </a:lnTo>
                    <a:close/>
                  </a:path>
                </a:pathLst>
              </a:custGeom>
              <a:solidFill>
                <a:srgbClr val="D25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9" name="Google Shape;3679;p76"/>
              <p:cNvSpPr/>
              <p:nvPr/>
            </p:nvSpPr>
            <p:spPr>
              <a:xfrm>
                <a:off x="8926513" y="3060700"/>
                <a:ext cx="527050" cy="749300"/>
              </a:xfrm>
              <a:custGeom>
                <a:avLst/>
                <a:gdLst/>
                <a:ahLst/>
                <a:cxnLst/>
                <a:rect l="l" t="t" r="r" b="b"/>
                <a:pathLst>
                  <a:path w="332" h="472" extrusionOk="0">
                    <a:moveTo>
                      <a:pt x="324" y="0"/>
                    </a:moveTo>
                    <a:lnTo>
                      <a:pt x="324" y="0"/>
                    </a:lnTo>
                    <a:lnTo>
                      <a:pt x="322" y="14"/>
                    </a:lnTo>
                    <a:lnTo>
                      <a:pt x="322" y="14"/>
                    </a:lnTo>
                    <a:lnTo>
                      <a:pt x="310" y="68"/>
                    </a:lnTo>
                    <a:lnTo>
                      <a:pt x="296" y="122"/>
                    </a:lnTo>
                    <a:lnTo>
                      <a:pt x="278" y="174"/>
                    </a:lnTo>
                    <a:lnTo>
                      <a:pt x="258" y="226"/>
                    </a:lnTo>
                    <a:lnTo>
                      <a:pt x="258" y="226"/>
                    </a:lnTo>
                    <a:lnTo>
                      <a:pt x="236" y="270"/>
                    </a:lnTo>
                    <a:lnTo>
                      <a:pt x="212" y="316"/>
                    </a:lnTo>
                    <a:lnTo>
                      <a:pt x="200" y="340"/>
                    </a:lnTo>
                    <a:lnTo>
                      <a:pt x="184" y="360"/>
                    </a:lnTo>
                    <a:lnTo>
                      <a:pt x="170" y="380"/>
                    </a:lnTo>
                    <a:lnTo>
                      <a:pt x="152" y="398"/>
                    </a:lnTo>
                    <a:lnTo>
                      <a:pt x="152" y="398"/>
                    </a:lnTo>
                    <a:lnTo>
                      <a:pt x="136" y="412"/>
                    </a:lnTo>
                    <a:lnTo>
                      <a:pt x="118" y="424"/>
                    </a:lnTo>
                    <a:lnTo>
                      <a:pt x="100" y="434"/>
                    </a:lnTo>
                    <a:lnTo>
                      <a:pt x="80" y="442"/>
                    </a:lnTo>
                    <a:lnTo>
                      <a:pt x="60" y="448"/>
                    </a:lnTo>
                    <a:lnTo>
                      <a:pt x="40" y="454"/>
                    </a:lnTo>
                    <a:lnTo>
                      <a:pt x="20" y="456"/>
                    </a:lnTo>
                    <a:lnTo>
                      <a:pt x="0" y="458"/>
                    </a:lnTo>
                    <a:lnTo>
                      <a:pt x="0" y="458"/>
                    </a:lnTo>
                    <a:lnTo>
                      <a:pt x="134" y="472"/>
                    </a:lnTo>
                    <a:lnTo>
                      <a:pt x="134" y="472"/>
                    </a:lnTo>
                    <a:lnTo>
                      <a:pt x="134" y="472"/>
                    </a:lnTo>
                    <a:lnTo>
                      <a:pt x="134" y="472"/>
                    </a:lnTo>
                    <a:lnTo>
                      <a:pt x="136" y="472"/>
                    </a:lnTo>
                    <a:lnTo>
                      <a:pt x="136" y="472"/>
                    </a:lnTo>
                    <a:lnTo>
                      <a:pt x="144" y="470"/>
                    </a:lnTo>
                    <a:lnTo>
                      <a:pt x="152" y="468"/>
                    </a:lnTo>
                    <a:lnTo>
                      <a:pt x="160" y="464"/>
                    </a:lnTo>
                    <a:lnTo>
                      <a:pt x="168" y="458"/>
                    </a:lnTo>
                    <a:lnTo>
                      <a:pt x="182" y="442"/>
                    </a:lnTo>
                    <a:lnTo>
                      <a:pt x="194" y="422"/>
                    </a:lnTo>
                    <a:lnTo>
                      <a:pt x="206" y="402"/>
                    </a:lnTo>
                    <a:lnTo>
                      <a:pt x="216" y="382"/>
                    </a:lnTo>
                    <a:lnTo>
                      <a:pt x="232" y="348"/>
                    </a:lnTo>
                    <a:lnTo>
                      <a:pt x="232" y="348"/>
                    </a:lnTo>
                    <a:lnTo>
                      <a:pt x="244" y="318"/>
                    </a:lnTo>
                    <a:lnTo>
                      <a:pt x="262" y="270"/>
                    </a:lnTo>
                    <a:lnTo>
                      <a:pt x="302" y="154"/>
                    </a:lnTo>
                    <a:lnTo>
                      <a:pt x="302" y="154"/>
                    </a:lnTo>
                    <a:lnTo>
                      <a:pt x="330" y="68"/>
                    </a:lnTo>
                    <a:lnTo>
                      <a:pt x="330" y="68"/>
                    </a:lnTo>
                    <a:lnTo>
                      <a:pt x="332" y="52"/>
                    </a:lnTo>
                    <a:lnTo>
                      <a:pt x="332" y="36"/>
                    </a:lnTo>
                    <a:lnTo>
                      <a:pt x="332" y="36"/>
                    </a:lnTo>
                    <a:lnTo>
                      <a:pt x="332" y="36"/>
                    </a:lnTo>
                    <a:lnTo>
                      <a:pt x="332" y="36"/>
                    </a:lnTo>
                    <a:lnTo>
                      <a:pt x="332" y="36"/>
                    </a:lnTo>
                    <a:lnTo>
                      <a:pt x="332" y="36"/>
                    </a:lnTo>
                    <a:lnTo>
                      <a:pt x="330" y="16"/>
                    </a:lnTo>
                    <a:lnTo>
                      <a:pt x="32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0" name="Google Shape;3680;p76"/>
              <p:cNvSpPr/>
              <p:nvPr/>
            </p:nvSpPr>
            <p:spPr>
              <a:xfrm>
                <a:off x="9323388" y="2555875"/>
                <a:ext cx="69850" cy="127000"/>
              </a:xfrm>
              <a:custGeom>
                <a:avLst/>
                <a:gdLst/>
                <a:ahLst/>
                <a:cxnLst/>
                <a:rect l="l" t="t" r="r" b="b"/>
                <a:pathLst>
                  <a:path w="44" h="80" extrusionOk="0">
                    <a:moveTo>
                      <a:pt x="34" y="2"/>
                    </a:moveTo>
                    <a:lnTo>
                      <a:pt x="34" y="2"/>
                    </a:lnTo>
                    <a:lnTo>
                      <a:pt x="28" y="0"/>
                    </a:lnTo>
                    <a:lnTo>
                      <a:pt x="22" y="0"/>
                    </a:lnTo>
                    <a:lnTo>
                      <a:pt x="16" y="4"/>
                    </a:lnTo>
                    <a:lnTo>
                      <a:pt x="12" y="6"/>
                    </a:lnTo>
                    <a:lnTo>
                      <a:pt x="4" y="16"/>
                    </a:lnTo>
                    <a:lnTo>
                      <a:pt x="0" y="20"/>
                    </a:lnTo>
                    <a:lnTo>
                      <a:pt x="0" y="20"/>
                    </a:lnTo>
                    <a:lnTo>
                      <a:pt x="0" y="28"/>
                    </a:lnTo>
                    <a:lnTo>
                      <a:pt x="0" y="46"/>
                    </a:lnTo>
                    <a:lnTo>
                      <a:pt x="2" y="58"/>
                    </a:lnTo>
                    <a:lnTo>
                      <a:pt x="6" y="66"/>
                    </a:lnTo>
                    <a:lnTo>
                      <a:pt x="12" y="74"/>
                    </a:lnTo>
                    <a:lnTo>
                      <a:pt x="16" y="78"/>
                    </a:lnTo>
                    <a:lnTo>
                      <a:pt x="20" y="80"/>
                    </a:lnTo>
                    <a:lnTo>
                      <a:pt x="20" y="80"/>
                    </a:lnTo>
                    <a:lnTo>
                      <a:pt x="24" y="80"/>
                    </a:lnTo>
                    <a:lnTo>
                      <a:pt x="28" y="78"/>
                    </a:lnTo>
                    <a:lnTo>
                      <a:pt x="32" y="76"/>
                    </a:lnTo>
                    <a:lnTo>
                      <a:pt x="36" y="72"/>
                    </a:lnTo>
                    <a:lnTo>
                      <a:pt x="40" y="62"/>
                    </a:lnTo>
                    <a:lnTo>
                      <a:pt x="42" y="48"/>
                    </a:lnTo>
                    <a:lnTo>
                      <a:pt x="44" y="32"/>
                    </a:lnTo>
                    <a:lnTo>
                      <a:pt x="42" y="20"/>
                    </a:lnTo>
                    <a:lnTo>
                      <a:pt x="38" y="8"/>
                    </a:lnTo>
                    <a:lnTo>
                      <a:pt x="34" y="2"/>
                    </a:lnTo>
                    <a:lnTo>
                      <a:pt x="34" y="2"/>
                    </a:lnTo>
                    <a:close/>
                  </a:path>
                </a:pathLst>
              </a:custGeom>
              <a:solidFill>
                <a:srgbClr val="D4916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1" name="Google Shape;3681;p76"/>
              <p:cNvSpPr/>
              <p:nvPr/>
            </p:nvSpPr>
            <p:spPr>
              <a:xfrm>
                <a:off x="9063038" y="2257425"/>
                <a:ext cx="555625" cy="530225"/>
              </a:xfrm>
              <a:custGeom>
                <a:avLst/>
                <a:gdLst/>
                <a:ahLst/>
                <a:cxnLst/>
                <a:rect l="l" t="t" r="r" b="b"/>
                <a:pathLst>
                  <a:path w="350" h="334" extrusionOk="0">
                    <a:moveTo>
                      <a:pt x="346" y="218"/>
                    </a:moveTo>
                    <a:lnTo>
                      <a:pt x="346" y="218"/>
                    </a:lnTo>
                    <a:lnTo>
                      <a:pt x="346" y="216"/>
                    </a:lnTo>
                    <a:lnTo>
                      <a:pt x="346" y="218"/>
                    </a:lnTo>
                    <a:lnTo>
                      <a:pt x="346" y="218"/>
                    </a:lnTo>
                    <a:lnTo>
                      <a:pt x="346" y="218"/>
                    </a:lnTo>
                    <a:lnTo>
                      <a:pt x="346" y="218"/>
                    </a:lnTo>
                    <a:lnTo>
                      <a:pt x="350" y="210"/>
                    </a:lnTo>
                    <a:lnTo>
                      <a:pt x="350" y="206"/>
                    </a:lnTo>
                    <a:lnTo>
                      <a:pt x="350" y="200"/>
                    </a:lnTo>
                    <a:lnTo>
                      <a:pt x="350" y="200"/>
                    </a:lnTo>
                    <a:lnTo>
                      <a:pt x="348" y="180"/>
                    </a:lnTo>
                    <a:lnTo>
                      <a:pt x="348" y="180"/>
                    </a:lnTo>
                    <a:lnTo>
                      <a:pt x="342" y="160"/>
                    </a:lnTo>
                    <a:lnTo>
                      <a:pt x="342" y="160"/>
                    </a:lnTo>
                    <a:lnTo>
                      <a:pt x="344" y="142"/>
                    </a:lnTo>
                    <a:lnTo>
                      <a:pt x="344" y="142"/>
                    </a:lnTo>
                    <a:lnTo>
                      <a:pt x="344" y="126"/>
                    </a:lnTo>
                    <a:lnTo>
                      <a:pt x="344" y="126"/>
                    </a:lnTo>
                    <a:lnTo>
                      <a:pt x="344" y="126"/>
                    </a:lnTo>
                    <a:lnTo>
                      <a:pt x="342" y="114"/>
                    </a:lnTo>
                    <a:lnTo>
                      <a:pt x="338" y="108"/>
                    </a:lnTo>
                    <a:lnTo>
                      <a:pt x="338" y="106"/>
                    </a:lnTo>
                    <a:lnTo>
                      <a:pt x="338" y="106"/>
                    </a:lnTo>
                    <a:lnTo>
                      <a:pt x="328" y="102"/>
                    </a:lnTo>
                    <a:lnTo>
                      <a:pt x="316" y="100"/>
                    </a:lnTo>
                    <a:lnTo>
                      <a:pt x="316" y="100"/>
                    </a:lnTo>
                    <a:lnTo>
                      <a:pt x="322" y="100"/>
                    </a:lnTo>
                    <a:lnTo>
                      <a:pt x="322" y="100"/>
                    </a:lnTo>
                    <a:lnTo>
                      <a:pt x="316" y="98"/>
                    </a:lnTo>
                    <a:lnTo>
                      <a:pt x="314" y="94"/>
                    </a:lnTo>
                    <a:lnTo>
                      <a:pt x="314" y="94"/>
                    </a:lnTo>
                    <a:lnTo>
                      <a:pt x="312" y="84"/>
                    </a:lnTo>
                    <a:lnTo>
                      <a:pt x="312" y="84"/>
                    </a:lnTo>
                    <a:lnTo>
                      <a:pt x="300" y="82"/>
                    </a:lnTo>
                    <a:lnTo>
                      <a:pt x="288" y="80"/>
                    </a:lnTo>
                    <a:lnTo>
                      <a:pt x="278" y="82"/>
                    </a:lnTo>
                    <a:lnTo>
                      <a:pt x="272" y="84"/>
                    </a:lnTo>
                    <a:lnTo>
                      <a:pt x="272" y="84"/>
                    </a:lnTo>
                    <a:lnTo>
                      <a:pt x="272" y="88"/>
                    </a:lnTo>
                    <a:lnTo>
                      <a:pt x="272" y="86"/>
                    </a:lnTo>
                    <a:lnTo>
                      <a:pt x="272" y="86"/>
                    </a:lnTo>
                    <a:lnTo>
                      <a:pt x="270" y="80"/>
                    </a:lnTo>
                    <a:lnTo>
                      <a:pt x="270" y="80"/>
                    </a:lnTo>
                    <a:lnTo>
                      <a:pt x="262" y="66"/>
                    </a:lnTo>
                    <a:lnTo>
                      <a:pt x="254" y="54"/>
                    </a:lnTo>
                    <a:lnTo>
                      <a:pt x="254" y="54"/>
                    </a:lnTo>
                    <a:lnTo>
                      <a:pt x="248" y="52"/>
                    </a:lnTo>
                    <a:lnTo>
                      <a:pt x="248" y="52"/>
                    </a:lnTo>
                    <a:lnTo>
                      <a:pt x="242" y="48"/>
                    </a:lnTo>
                    <a:lnTo>
                      <a:pt x="240" y="44"/>
                    </a:lnTo>
                    <a:lnTo>
                      <a:pt x="240" y="42"/>
                    </a:lnTo>
                    <a:lnTo>
                      <a:pt x="240" y="42"/>
                    </a:lnTo>
                    <a:lnTo>
                      <a:pt x="238" y="34"/>
                    </a:lnTo>
                    <a:lnTo>
                      <a:pt x="236" y="30"/>
                    </a:lnTo>
                    <a:lnTo>
                      <a:pt x="234" y="28"/>
                    </a:lnTo>
                    <a:lnTo>
                      <a:pt x="234" y="28"/>
                    </a:lnTo>
                    <a:lnTo>
                      <a:pt x="228" y="24"/>
                    </a:lnTo>
                    <a:lnTo>
                      <a:pt x="222" y="24"/>
                    </a:lnTo>
                    <a:lnTo>
                      <a:pt x="214" y="26"/>
                    </a:lnTo>
                    <a:lnTo>
                      <a:pt x="214" y="26"/>
                    </a:lnTo>
                    <a:lnTo>
                      <a:pt x="210" y="26"/>
                    </a:lnTo>
                    <a:lnTo>
                      <a:pt x="206" y="24"/>
                    </a:lnTo>
                    <a:lnTo>
                      <a:pt x="200" y="22"/>
                    </a:lnTo>
                    <a:lnTo>
                      <a:pt x="198" y="18"/>
                    </a:lnTo>
                    <a:lnTo>
                      <a:pt x="198" y="18"/>
                    </a:lnTo>
                    <a:lnTo>
                      <a:pt x="196" y="12"/>
                    </a:lnTo>
                    <a:lnTo>
                      <a:pt x="192" y="10"/>
                    </a:lnTo>
                    <a:lnTo>
                      <a:pt x="190" y="8"/>
                    </a:lnTo>
                    <a:lnTo>
                      <a:pt x="190" y="8"/>
                    </a:lnTo>
                    <a:lnTo>
                      <a:pt x="184" y="6"/>
                    </a:lnTo>
                    <a:lnTo>
                      <a:pt x="176" y="6"/>
                    </a:lnTo>
                    <a:lnTo>
                      <a:pt x="170" y="8"/>
                    </a:lnTo>
                    <a:lnTo>
                      <a:pt x="170" y="8"/>
                    </a:lnTo>
                    <a:lnTo>
                      <a:pt x="162" y="10"/>
                    </a:lnTo>
                    <a:lnTo>
                      <a:pt x="154" y="10"/>
                    </a:lnTo>
                    <a:lnTo>
                      <a:pt x="142" y="2"/>
                    </a:lnTo>
                    <a:lnTo>
                      <a:pt x="142" y="2"/>
                    </a:lnTo>
                    <a:lnTo>
                      <a:pt x="134" y="0"/>
                    </a:lnTo>
                    <a:lnTo>
                      <a:pt x="128" y="2"/>
                    </a:lnTo>
                    <a:lnTo>
                      <a:pt x="124" y="4"/>
                    </a:lnTo>
                    <a:lnTo>
                      <a:pt x="124" y="4"/>
                    </a:lnTo>
                    <a:lnTo>
                      <a:pt x="116" y="10"/>
                    </a:lnTo>
                    <a:lnTo>
                      <a:pt x="108" y="14"/>
                    </a:lnTo>
                    <a:lnTo>
                      <a:pt x="104" y="14"/>
                    </a:lnTo>
                    <a:lnTo>
                      <a:pt x="100" y="14"/>
                    </a:lnTo>
                    <a:lnTo>
                      <a:pt x="100" y="14"/>
                    </a:lnTo>
                    <a:lnTo>
                      <a:pt x="94" y="10"/>
                    </a:lnTo>
                    <a:lnTo>
                      <a:pt x="88" y="10"/>
                    </a:lnTo>
                    <a:lnTo>
                      <a:pt x="86" y="10"/>
                    </a:lnTo>
                    <a:lnTo>
                      <a:pt x="86" y="10"/>
                    </a:lnTo>
                    <a:lnTo>
                      <a:pt x="80" y="12"/>
                    </a:lnTo>
                    <a:lnTo>
                      <a:pt x="76" y="16"/>
                    </a:lnTo>
                    <a:lnTo>
                      <a:pt x="70" y="22"/>
                    </a:lnTo>
                    <a:lnTo>
                      <a:pt x="70" y="22"/>
                    </a:lnTo>
                    <a:lnTo>
                      <a:pt x="66" y="28"/>
                    </a:lnTo>
                    <a:lnTo>
                      <a:pt x="64" y="30"/>
                    </a:lnTo>
                    <a:lnTo>
                      <a:pt x="56" y="34"/>
                    </a:lnTo>
                    <a:lnTo>
                      <a:pt x="42" y="34"/>
                    </a:lnTo>
                    <a:lnTo>
                      <a:pt x="42" y="34"/>
                    </a:lnTo>
                    <a:lnTo>
                      <a:pt x="36" y="38"/>
                    </a:lnTo>
                    <a:lnTo>
                      <a:pt x="34" y="42"/>
                    </a:lnTo>
                    <a:lnTo>
                      <a:pt x="28" y="54"/>
                    </a:lnTo>
                    <a:lnTo>
                      <a:pt x="28" y="54"/>
                    </a:lnTo>
                    <a:lnTo>
                      <a:pt x="24" y="62"/>
                    </a:lnTo>
                    <a:lnTo>
                      <a:pt x="18" y="66"/>
                    </a:lnTo>
                    <a:lnTo>
                      <a:pt x="6" y="70"/>
                    </a:lnTo>
                    <a:lnTo>
                      <a:pt x="6" y="70"/>
                    </a:lnTo>
                    <a:lnTo>
                      <a:pt x="4" y="74"/>
                    </a:lnTo>
                    <a:lnTo>
                      <a:pt x="0" y="78"/>
                    </a:lnTo>
                    <a:lnTo>
                      <a:pt x="0" y="88"/>
                    </a:lnTo>
                    <a:lnTo>
                      <a:pt x="0" y="88"/>
                    </a:lnTo>
                    <a:lnTo>
                      <a:pt x="0" y="92"/>
                    </a:lnTo>
                    <a:lnTo>
                      <a:pt x="0" y="92"/>
                    </a:lnTo>
                    <a:lnTo>
                      <a:pt x="2" y="104"/>
                    </a:lnTo>
                    <a:lnTo>
                      <a:pt x="6" y="114"/>
                    </a:lnTo>
                    <a:lnTo>
                      <a:pt x="14" y="122"/>
                    </a:lnTo>
                    <a:lnTo>
                      <a:pt x="24" y="130"/>
                    </a:lnTo>
                    <a:lnTo>
                      <a:pt x="24" y="130"/>
                    </a:lnTo>
                    <a:lnTo>
                      <a:pt x="34" y="132"/>
                    </a:lnTo>
                    <a:lnTo>
                      <a:pt x="34" y="132"/>
                    </a:lnTo>
                    <a:lnTo>
                      <a:pt x="58" y="134"/>
                    </a:lnTo>
                    <a:lnTo>
                      <a:pt x="82" y="134"/>
                    </a:lnTo>
                    <a:lnTo>
                      <a:pt x="82" y="134"/>
                    </a:lnTo>
                    <a:lnTo>
                      <a:pt x="94" y="136"/>
                    </a:lnTo>
                    <a:lnTo>
                      <a:pt x="104" y="142"/>
                    </a:lnTo>
                    <a:lnTo>
                      <a:pt x="104" y="142"/>
                    </a:lnTo>
                    <a:lnTo>
                      <a:pt x="104" y="142"/>
                    </a:lnTo>
                    <a:lnTo>
                      <a:pt x="110" y="144"/>
                    </a:lnTo>
                    <a:lnTo>
                      <a:pt x="114" y="144"/>
                    </a:lnTo>
                    <a:lnTo>
                      <a:pt x="122" y="144"/>
                    </a:lnTo>
                    <a:lnTo>
                      <a:pt x="122" y="144"/>
                    </a:lnTo>
                    <a:lnTo>
                      <a:pt x="126" y="144"/>
                    </a:lnTo>
                    <a:lnTo>
                      <a:pt x="132" y="150"/>
                    </a:lnTo>
                    <a:lnTo>
                      <a:pt x="144" y="168"/>
                    </a:lnTo>
                    <a:lnTo>
                      <a:pt x="154" y="188"/>
                    </a:lnTo>
                    <a:lnTo>
                      <a:pt x="164" y="198"/>
                    </a:lnTo>
                    <a:lnTo>
                      <a:pt x="164" y="198"/>
                    </a:lnTo>
                    <a:lnTo>
                      <a:pt x="168" y="200"/>
                    </a:lnTo>
                    <a:lnTo>
                      <a:pt x="170" y="202"/>
                    </a:lnTo>
                    <a:lnTo>
                      <a:pt x="170" y="202"/>
                    </a:lnTo>
                    <a:lnTo>
                      <a:pt x="178" y="200"/>
                    </a:lnTo>
                    <a:lnTo>
                      <a:pt x="180" y="198"/>
                    </a:lnTo>
                    <a:lnTo>
                      <a:pt x="180" y="198"/>
                    </a:lnTo>
                    <a:lnTo>
                      <a:pt x="178" y="172"/>
                    </a:lnTo>
                    <a:lnTo>
                      <a:pt x="180" y="154"/>
                    </a:lnTo>
                    <a:lnTo>
                      <a:pt x="182" y="148"/>
                    </a:lnTo>
                    <a:lnTo>
                      <a:pt x="184" y="148"/>
                    </a:lnTo>
                    <a:lnTo>
                      <a:pt x="184" y="148"/>
                    </a:lnTo>
                    <a:lnTo>
                      <a:pt x="184" y="148"/>
                    </a:lnTo>
                    <a:lnTo>
                      <a:pt x="194" y="152"/>
                    </a:lnTo>
                    <a:lnTo>
                      <a:pt x="196" y="152"/>
                    </a:lnTo>
                    <a:lnTo>
                      <a:pt x="196" y="152"/>
                    </a:lnTo>
                    <a:lnTo>
                      <a:pt x="200" y="152"/>
                    </a:lnTo>
                    <a:lnTo>
                      <a:pt x="206" y="148"/>
                    </a:lnTo>
                    <a:lnTo>
                      <a:pt x="212" y="142"/>
                    </a:lnTo>
                    <a:lnTo>
                      <a:pt x="212" y="142"/>
                    </a:lnTo>
                    <a:lnTo>
                      <a:pt x="218" y="136"/>
                    </a:lnTo>
                    <a:lnTo>
                      <a:pt x="226" y="134"/>
                    </a:lnTo>
                    <a:lnTo>
                      <a:pt x="240" y="136"/>
                    </a:lnTo>
                    <a:lnTo>
                      <a:pt x="240" y="136"/>
                    </a:lnTo>
                    <a:lnTo>
                      <a:pt x="244" y="134"/>
                    </a:lnTo>
                    <a:lnTo>
                      <a:pt x="246" y="130"/>
                    </a:lnTo>
                    <a:lnTo>
                      <a:pt x="246" y="130"/>
                    </a:lnTo>
                    <a:lnTo>
                      <a:pt x="270" y="124"/>
                    </a:lnTo>
                    <a:lnTo>
                      <a:pt x="270" y="124"/>
                    </a:lnTo>
                    <a:lnTo>
                      <a:pt x="276" y="122"/>
                    </a:lnTo>
                    <a:lnTo>
                      <a:pt x="276" y="122"/>
                    </a:lnTo>
                    <a:lnTo>
                      <a:pt x="274" y="116"/>
                    </a:lnTo>
                    <a:lnTo>
                      <a:pt x="274" y="116"/>
                    </a:lnTo>
                    <a:lnTo>
                      <a:pt x="276" y="122"/>
                    </a:lnTo>
                    <a:lnTo>
                      <a:pt x="276" y="122"/>
                    </a:lnTo>
                    <a:lnTo>
                      <a:pt x="276" y="122"/>
                    </a:lnTo>
                    <a:lnTo>
                      <a:pt x="276" y="126"/>
                    </a:lnTo>
                    <a:lnTo>
                      <a:pt x="276" y="126"/>
                    </a:lnTo>
                    <a:lnTo>
                      <a:pt x="276" y="126"/>
                    </a:lnTo>
                    <a:lnTo>
                      <a:pt x="276" y="140"/>
                    </a:lnTo>
                    <a:lnTo>
                      <a:pt x="276" y="140"/>
                    </a:lnTo>
                    <a:lnTo>
                      <a:pt x="278" y="152"/>
                    </a:lnTo>
                    <a:lnTo>
                      <a:pt x="278" y="152"/>
                    </a:lnTo>
                    <a:lnTo>
                      <a:pt x="276" y="170"/>
                    </a:lnTo>
                    <a:lnTo>
                      <a:pt x="270" y="192"/>
                    </a:lnTo>
                    <a:lnTo>
                      <a:pt x="270" y="192"/>
                    </a:lnTo>
                    <a:lnTo>
                      <a:pt x="264" y="212"/>
                    </a:lnTo>
                    <a:lnTo>
                      <a:pt x="256" y="232"/>
                    </a:lnTo>
                    <a:lnTo>
                      <a:pt x="234" y="276"/>
                    </a:lnTo>
                    <a:lnTo>
                      <a:pt x="234" y="276"/>
                    </a:lnTo>
                    <a:lnTo>
                      <a:pt x="222" y="292"/>
                    </a:lnTo>
                    <a:lnTo>
                      <a:pt x="210" y="308"/>
                    </a:lnTo>
                    <a:lnTo>
                      <a:pt x="196" y="320"/>
                    </a:lnTo>
                    <a:lnTo>
                      <a:pt x="178" y="332"/>
                    </a:lnTo>
                    <a:lnTo>
                      <a:pt x="178" y="334"/>
                    </a:lnTo>
                    <a:lnTo>
                      <a:pt x="178" y="334"/>
                    </a:lnTo>
                    <a:lnTo>
                      <a:pt x="184" y="332"/>
                    </a:lnTo>
                    <a:lnTo>
                      <a:pt x="196" y="324"/>
                    </a:lnTo>
                    <a:lnTo>
                      <a:pt x="216" y="310"/>
                    </a:lnTo>
                    <a:lnTo>
                      <a:pt x="238" y="290"/>
                    </a:lnTo>
                    <a:lnTo>
                      <a:pt x="238" y="290"/>
                    </a:lnTo>
                    <a:lnTo>
                      <a:pt x="250" y="276"/>
                    </a:lnTo>
                    <a:lnTo>
                      <a:pt x="250" y="276"/>
                    </a:lnTo>
                    <a:lnTo>
                      <a:pt x="260" y="278"/>
                    </a:lnTo>
                    <a:lnTo>
                      <a:pt x="272" y="278"/>
                    </a:lnTo>
                    <a:lnTo>
                      <a:pt x="288" y="274"/>
                    </a:lnTo>
                    <a:lnTo>
                      <a:pt x="302" y="270"/>
                    </a:lnTo>
                    <a:lnTo>
                      <a:pt x="302" y="270"/>
                    </a:lnTo>
                    <a:lnTo>
                      <a:pt x="310" y="266"/>
                    </a:lnTo>
                    <a:lnTo>
                      <a:pt x="314" y="260"/>
                    </a:lnTo>
                    <a:lnTo>
                      <a:pt x="314" y="260"/>
                    </a:lnTo>
                    <a:lnTo>
                      <a:pt x="316" y="254"/>
                    </a:lnTo>
                    <a:lnTo>
                      <a:pt x="318" y="248"/>
                    </a:lnTo>
                    <a:lnTo>
                      <a:pt x="320" y="246"/>
                    </a:lnTo>
                    <a:lnTo>
                      <a:pt x="320" y="246"/>
                    </a:lnTo>
                    <a:lnTo>
                      <a:pt x="320" y="246"/>
                    </a:lnTo>
                    <a:lnTo>
                      <a:pt x="318" y="244"/>
                    </a:lnTo>
                    <a:lnTo>
                      <a:pt x="318" y="244"/>
                    </a:lnTo>
                    <a:lnTo>
                      <a:pt x="318" y="244"/>
                    </a:lnTo>
                    <a:lnTo>
                      <a:pt x="318" y="244"/>
                    </a:lnTo>
                    <a:lnTo>
                      <a:pt x="330" y="242"/>
                    </a:lnTo>
                    <a:lnTo>
                      <a:pt x="340" y="238"/>
                    </a:lnTo>
                    <a:lnTo>
                      <a:pt x="340" y="238"/>
                    </a:lnTo>
                    <a:lnTo>
                      <a:pt x="344" y="236"/>
                    </a:lnTo>
                    <a:lnTo>
                      <a:pt x="346" y="232"/>
                    </a:lnTo>
                    <a:lnTo>
                      <a:pt x="346" y="226"/>
                    </a:lnTo>
                    <a:lnTo>
                      <a:pt x="346" y="220"/>
                    </a:lnTo>
                    <a:lnTo>
                      <a:pt x="346" y="218"/>
                    </a:lnTo>
                    <a:close/>
                    <a:moveTo>
                      <a:pt x="286" y="158"/>
                    </a:moveTo>
                    <a:lnTo>
                      <a:pt x="286" y="156"/>
                    </a:lnTo>
                    <a:lnTo>
                      <a:pt x="286" y="156"/>
                    </a:lnTo>
                    <a:lnTo>
                      <a:pt x="286" y="160"/>
                    </a:lnTo>
                    <a:lnTo>
                      <a:pt x="286" y="160"/>
                    </a:lnTo>
                    <a:lnTo>
                      <a:pt x="286" y="158"/>
                    </a:lnTo>
                    <a:lnTo>
                      <a:pt x="286" y="158"/>
                    </a:lnTo>
                    <a:close/>
                    <a:moveTo>
                      <a:pt x="296" y="116"/>
                    </a:moveTo>
                    <a:lnTo>
                      <a:pt x="296" y="114"/>
                    </a:lnTo>
                    <a:lnTo>
                      <a:pt x="296" y="116"/>
                    </a:lnTo>
                    <a:lnTo>
                      <a:pt x="296" y="116"/>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2" name="Google Shape;3682;p76"/>
              <p:cNvSpPr/>
              <p:nvPr/>
            </p:nvSpPr>
            <p:spPr>
              <a:xfrm>
                <a:off x="9491663" y="2479675"/>
                <a:ext cx="12700" cy="82550"/>
              </a:xfrm>
              <a:custGeom>
                <a:avLst/>
                <a:gdLst/>
                <a:ahLst/>
                <a:cxnLst/>
                <a:rect l="l" t="t" r="r" b="b"/>
                <a:pathLst>
                  <a:path w="8" h="52" extrusionOk="0">
                    <a:moveTo>
                      <a:pt x="8" y="12"/>
                    </a:moveTo>
                    <a:lnTo>
                      <a:pt x="8" y="12"/>
                    </a:lnTo>
                    <a:lnTo>
                      <a:pt x="6" y="30"/>
                    </a:lnTo>
                    <a:lnTo>
                      <a:pt x="0" y="52"/>
                    </a:lnTo>
                    <a:lnTo>
                      <a:pt x="0" y="52"/>
                    </a:lnTo>
                    <a:lnTo>
                      <a:pt x="4" y="26"/>
                    </a:lnTo>
                    <a:lnTo>
                      <a:pt x="6" y="0"/>
                    </a:lnTo>
                    <a:lnTo>
                      <a:pt x="6" y="0"/>
                    </a:lnTo>
                    <a:lnTo>
                      <a:pt x="8" y="12"/>
                    </a:lnTo>
                    <a:lnTo>
                      <a:pt x="8" y="12"/>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3" name="Google Shape;3683;p76"/>
              <p:cNvSpPr/>
              <p:nvPr/>
            </p:nvSpPr>
            <p:spPr>
              <a:xfrm>
                <a:off x="9498013" y="2441575"/>
                <a:ext cx="3175" cy="9525"/>
              </a:xfrm>
              <a:custGeom>
                <a:avLst/>
                <a:gdLst/>
                <a:ahLst/>
                <a:cxnLst/>
                <a:rect l="l" t="t" r="r" b="b"/>
                <a:pathLst>
                  <a:path w="2" h="6" extrusionOk="0">
                    <a:moveTo>
                      <a:pt x="2" y="6"/>
                    </a:moveTo>
                    <a:lnTo>
                      <a:pt x="2" y="6"/>
                    </a:lnTo>
                    <a:lnTo>
                      <a:pt x="2" y="6"/>
                    </a:lnTo>
                    <a:lnTo>
                      <a:pt x="0" y="0"/>
                    </a:lnTo>
                    <a:lnTo>
                      <a:pt x="0" y="0"/>
                    </a:lnTo>
                    <a:lnTo>
                      <a:pt x="2" y="6"/>
                    </a:lnTo>
                    <a:lnTo>
                      <a:pt x="2" y="6"/>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4" name="Google Shape;3684;p76"/>
              <p:cNvSpPr/>
              <p:nvPr/>
            </p:nvSpPr>
            <p:spPr>
              <a:xfrm>
                <a:off x="9517063" y="2505075"/>
                <a:ext cx="0" cy="6350"/>
              </a:xfrm>
              <a:custGeom>
                <a:avLst/>
                <a:gdLst/>
                <a:ahLst/>
                <a:cxnLst/>
                <a:rect l="l" t="t" r="r" b="b"/>
                <a:pathLst>
                  <a:path w="120000" h="4" extrusionOk="0">
                    <a:moveTo>
                      <a:pt x="0" y="4"/>
                    </a:moveTo>
                    <a:lnTo>
                      <a:pt x="0" y="4"/>
                    </a:lnTo>
                    <a:lnTo>
                      <a:pt x="0" y="2"/>
                    </a:lnTo>
                    <a:lnTo>
                      <a:pt x="0" y="0"/>
                    </a:lnTo>
                    <a:lnTo>
                      <a:pt x="0" y="0"/>
                    </a:lnTo>
                    <a:lnTo>
                      <a:pt x="0" y="4"/>
                    </a:lnTo>
                    <a:lnTo>
                      <a:pt x="0" y="4"/>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5" name="Google Shape;3685;p76"/>
              <p:cNvSpPr/>
              <p:nvPr/>
            </p:nvSpPr>
            <p:spPr>
              <a:xfrm>
                <a:off x="9532938" y="2438400"/>
                <a:ext cx="0" cy="3175"/>
              </a:xfrm>
              <a:custGeom>
                <a:avLst/>
                <a:gdLst/>
                <a:ahLst/>
                <a:cxnLst/>
                <a:rect l="l" t="t" r="r" b="b"/>
                <a:pathLst>
                  <a:path w="120000" h="2" extrusionOk="0">
                    <a:moveTo>
                      <a:pt x="0" y="2"/>
                    </a:moveTo>
                    <a:lnTo>
                      <a:pt x="0" y="2"/>
                    </a:lnTo>
                    <a:lnTo>
                      <a:pt x="0" y="0"/>
                    </a:lnTo>
                    <a:lnTo>
                      <a:pt x="0" y="2"/>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6" name="Google Shape;3686;p76"/>
              <p:cNvSpPr/>
              <p:nvPr/>
            </p:nvSpPr>
            <p:spPr>
              <a:xfrm>
                <a:off x="9847263" y="3267075"/>
                <a:ext cx="844550" cy="1987550"/>
              </a:xfrm>
              <a:custGeom>
                <a:avLst/>
                <a:gdLst/>
                <a:ahLst/>
                <a:cxnLst/>
                <a:rect l="l" t="t" r="r" b="b"/>
                <a:pathLst>
                  <a:path w="532" h="1252" extrusionOk="0">
                    <a:moveTo>
                      <a:pt x="470" y="14"/>
                    </a:moveTo>
                    <a:lnTo>
                      <a:pt x="470" y="14"/>
                    </a:lnTo>
                    <a:lnTo>
                      <a:pt x="458" y="8"/>
                    </a:lnTo>
                    <a:lnTo>
                      <a:pt x="446" y="4"/>
                    </a:lnTo>
                    <a:lnTo>
                      <a:pt x="432" y="2"/>
                    </a:lnTo>
                    <a:lnTo>
                      <a:pt x="420" y="0"/>
                    </a:lnTo>
                    <a:lnTo>
                      <a:pt x="408" y="0"/>
                    </a:lnTo>
                    <a:lnTo>
                      <a:pt x="396" y="0"/>
                    </a:lnTo>
                    <a:lnTo>
                      <a:pt x="372" y="6"/>
                    </a:lnTo>
                    <a:lnTo>
                      <a:pt x="348" y="14"/>
                    </a:lnTo>
                    <a:lnTo>
                      <a:pt x="338" y="22"/>
                    </a:lnTo>
                    <a:lnTo>
                      <a:pt x="328" y="28"/>
                    </a:lnTo>
                    <a:lnTo>
                      <a:pt x="318" y="38"/>
                    </a:lnTo>
                    <a:lnTo>
                      <a:pt x="310" y="46"/>
                    </a:lnTo>
                    <a:lnTo>
                      <a:pt x="302" y="56"/>
                    </a:lnTo>
                    <a:lnTo>
                      <a:pt x="296" y="68"/>
                    </a:lnTo>
                    <a:lnTo>
                      <a:pt x="296" y="68"/>
                    </a:lnTo>
                    <a:lnTo>
                      <a:pt x="288" y="88"/>
                    </a:lnTo>
                    <a:lnTo>
                      <a:pt x="110" y="632"/>
                    </a:lnTo>
                    <a:lnTo>
                      <a:pt x="110" y="632"/>
                    </a:lnTo>
                    <a:lnTo>
                      <a:pt x="106" y="650"/>
                    </a:lnTo>
                    <a:lnTo>
                      <a:pt x="106" y="650"/>
                    </a:lnTo>
                    <a:lnTo>
                      <a:pt x="104" y="656"/>
                    </a:lnTo>
                    <a:lnTo>
                      <a:pt x="0" y="1204"/>
                    </a:lnTo>
                    <a:lnTo>
                      <a:pt x="0" y="1204"/>
                    </a:lnTo>
                    <a:lnTo>
                      <a:pt x="2" y="1208"/>
                    </a:lnTo>
                    <a:lnTo>
                      <a:pt x="4" y="1212"/>
                    </a:lnTo>
                    <a:lnTo>
                      <a:pt x="14" y="1222"/>
                    </a:lnTo>
                    <a:lnTo>
                      <a:pt x="30" y="1232"/>
                    </a:lnTo>
                    <a:lnTo>
                      <a:pt x="50" y="1240"/>
                    </a:lnTo>
                    <a:lnTo>
                      <a:pt x="68" y="1248"/>
                    </a:lnTo>
                    <a:lnTo>
                      <a:pt x="86" y="1252"/>
                    </a:lnTo>
                    <a:lnTo>
                      <a:pt x="100" y="1252"/>
                    </a:lnTo>
                    <a:lnTo>
                      <a:pt x="104" y="1250"/>
                    </a:lnTo>
                    <a:lnTo>
                      <a:pt x="106" y="1248"/>
                    </a:lnTo>
                    <a:lnTo>
                      <a:pt x="106" y="1248"/>
                    </a:lnTo>
                    <a:lnTo>
                      <a:pt x="152" y="1116"/>
                    </a:lnTo>
                    <a:lnTo>
                      <a:pt x="192" y="990"/>
                    </a:lnTo>
                    <a:lnTo>
                      <a:pt x="212" y="926"/>
                    </a:lnTo>
                    <a:lnTo>
                      <a:pt x="230" y="862"/>
                    </a:lnTo>
                    <a:lnTo>
                      <a:pt x="230" y="862"/>
                    </a:lnTo>
                    <a:lnTo>
                      <a:pt x="236" y="836"/>
                    </a:lnTo>
                    <a:lnTo>
                      <a:pt x="242" y="810"/>
                    </a:lnTo>
                    <a:lnTo>
                      <a:pt x="250" y="754"/>
                    </a:lnTo>
                    <a:lnTo>
                      <a:pt x="256" y="694"/>
                    </a:lnTo>
                    <a:lnTo>
                      <a:pt x="516" y="212"/>
                    </a:lnTo>
                    <a:lnTo>
                      <a:pt x="516" y="212"/>
                    </a:lnTo>
                    <a:lnTo>
                      <a:pt x="522" y="200"/>
                    </a:lnTo>
                    <a:lnTo>
                      <a:pt x="526" y="188"/>
                    </a:lnTo>
                    <a:lnTo>
                      <a:pt x="530" y="174"/>
                    </a:lnTo>
                    <a:lnTo>
                      <a:pt x="532" y="160"/>
                    </a:lnTo>
                    <a:lnTo>
                      <a:pt x="532" y="132"/>
                    </a:lnTo>
                    <a:lnTo>
                      <a:pt x="528" y="102"/>
                    </a:lnTo>
                    <a:lnTo>
                      <a:pt x="526" y="88"/>
                    </a:lnTo>
                    <a:lnTo>
                      <a:pt x="520" y="76"/>
                    </a:lnTo>
                    <a:lnTo>
                      <a:pt x="514" y="62"/>
                    </a:lnTo>
                    <a:lnTo>
                      <a:pt x="508" y="50"/>
                    </a:lnTo>
                    <a:lnTo>
                      <a:pt x="500" y="40"/>
                    </a:lnTo>
                    <a:lnTo>
                      <a:pt x="490" y="30"/>
                    </a:lnTo>
                    <a:lnTo>
                      <a:pt x="480" y="22"/>
                    </a:lnTo>
                    <a:lnTo>
                      <a:pt x="470" y="14"/>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7" name="Google Shape;3687;p76"/>
              <p:cNvSpPr/>
              <p:nvPr/>
            </p:nvSpPr>
            <p:spPr>
              <a:xfrm>
                <a:off x="9847263" y="3267075"/>
                <a:ext cx="844550" cy="1987550"/>
              </a:xfrm>
              <a:custGeom>
                <a:avLst/>
                <a:gdLst/>
                <a:ahLst/>
                <a:cxnLst/>
                <a:rect l="l" t="t" r="r" b="b"/>
                <a:pathLst>
                  <a:path w="532" h="1252" extrusionOk="0">
                    <a:moveTo>
                      <a:pt x="470" y="14"/>
                    </a:moveTo>
                    <a:lnTo>
                      <a:pt x="470" y="14"/>
                    </a:lnTo>
                    <a:lnTo>
                      <a:pt x="458" y="8"/>
                    </a:lnTo>
                    <a:lnTo>
                      <a:pt x="446" y="4"/>
                    </a:lnTo>
                    <a:lnTo>
                      <a:pt x="432" y="2"/>
                    </a:lnTo>
                    <a:lnTo>
                      <a:pt x="420" y="0"/>
                    </a:lnTo>
                    <a:lnTo>
                      <a:pt x="408" y="0"/>
                    </a:lnTo>
                    <a:lnTo>
                      <a:pt x="396" y="0"/>
                    </a:lnTo>
                    <a:lnTo>
                      <a:pt x="372" y="6"/>
                    </a:lnTo>
                    <a:lnTo>
                      <a:pt x="348" y="14"/>
                    </a:lnTo>
                    <a:lnTo>
                      <a:pt x="338" y="22"/>
                    </a:lnTo>
                    <a:lnTo>
                      <a:pt x="328" y="28"/>
                    </a:lnTo>
                    <a:lnTo>
                      <a:pt x="318" y="38"/>
                    </a:lnTo>
                    <a:lnTo>
                      <a:pt x="310" y="46"/>
                    </a:lnTo>
                    <a:lnTo>
                      <a:pt x="302" y="56"/>
                    </a:lnTo>
                    <a:lnTo>
                      <a:pt x="296" y="68"/>
                    </a:lnTo>
                    <a:lnTo>
                      <a:pt x="296" y="68"/>
                    </a:lnTo>
                    <a:lnTo>
                      <a:pt x="288" y="88"/>
                    </a:lnTo>
                    <a:lnTo>
                      <a:pt x="110" y="632"/>
                    </a:lnTo>
                    <a:lnTo>
                      <a:pt x="110" y="632"/>
                    </a:lnTo>
                    <a:lnTo>
                      <a:pt x="106" y="650"/>
                    </a:lnTo>
                    <a:lnTo>
                      <a:pt x="106" y="650"/>
                    </a:lnTo>
                    <a:lnTo>
                      <a:pt x="104" y="656"/>
                    </a:lnTo>
                    <a:lnTo>
                      <a:pt x="0" y="1204"/>
                    </a:lnTo>
                    <a:lnTo>
                      <a:pt x="0" y="1204"/>
                    </a:lnTo>
                    <a:lnTo>
                      <a:pt x="2" y="1208"/>
                    </a:lnTo>
                    <a:lnTo>
                      <a:pt x="4" y="1212"/>
                    </a:lnTo>
                    <a:lnTo>
                      <a:pt x="14" y="1222"/>
                    </a:lnTo>
                    <a:lnTo>
                      <a:pt x="30" y="1232"/>
                    </a:lnTo>
                    <a:lnTo>
                      <a:pt x="50" y="1240"/>
                    </a:lnTo>
                    <a:lnTo>
                      <a:pt x="68" y="1248"/>
                    </a:lnTo>
                    <a:lnTo>
                      <a:pt x="86" y="1252"/>
                    </a:lnTo>
                    <a:lnTo>
                      <a:pt x="100" y="1252"/>
                    </a:lnTo>
                    <a:lnTo>
                      <a:pt x="104" y="1250"/>
                    </a:lnTo>
                    <a:lnTo>
                      <a:pt x="106" y="1248"/>
                    </a:lnTo>
                    <a:lnTo>
                      <a:pt x="106" y="1248"/>
                    </a:lnTo>
                    <a:lnTo>
                      <a:pt x="152" y="1116"/>
                    </a:lnTo>
                    <a:lnTo>
                      <a:pt x="192" y="990"/>
                    </a:lnTo>
                    <a:lnTo>
                      <a:pt x="212" y="926"/>
                    </a:lnTo>
                    <a:lnTo>
                      <a:pt x="230" y="862"/>
                    </a:lnTo>
                    <a:lnTo>
                      <a:pt x="230" y="862"/>
                    </a:lnTo>
                    <a:lnTo>
                      <a:pt x="236" y="836"/>
                    </a:lnTo>
                    <a:lnTo>
                      <a:pt x="242" y="810"/>
                    </a:lnTo>
                    <a:lnTo>
                      <a:pt x="250" y="754"/>
                    </a:lnTo>
                    <a:lnTo>
                      <a:pt x="256" y="694"/>
                    </a:lnTo>
                    <a:lnTo>
                      <a:pt x="516" y="212"/>
                    </a:lnTo>
                    <a:lnTo>
                      <a:pt x="516" y="212"/>
                    </a:lnTo>
                    <a:lnTo>
                      <a:pt x="522" y="200"/>
                    </a:lnTo>
                    <a:lnTo>
                      <a:pt x="526" y="188"/>
                    </a:lnTo>
                    <a:lnTo>
                      <a:pt x="530" y="174"/>
                    </a:lnTo>
                    <a:lnTo>
                      <a:pt x="532" y="160"/>
                    </a:lnTo>
                    <a:lnTo>
                      <a:pt x="532" y="132"/>
                    </a:lnTo>
                    <a:lnTo>
                      <a:pt x="528" y="102"/>
                    </a:lnTo>
                    <a:lnTo>
                      <a:pt x="526" y="88"/>
                    </a:lnTo>
                    <a:lnTo>
                      <a:pt x="520" y="76"/>
                    </a:lnTo>
                    <a:lnTo>
                      <a:pt x="514" y="62"/>
                    </a:lnTo>
                    <a:lnTo>
                      <a:pt x="508" y="50"/>
                    </a:lnTo>
                    <a:lnTo>
                      <a:pt x="500" y="40"/>
                    </a:lnTo>
                    <a:lnTo>
                      <a:pt x="490" y="30"/>
                    </a:lnTo>
                    <a:lnTo>
                      <a:pt x="480" y="22"/>
                    </a:lnTo>
                    <a:lnTo>
                      <a:pt x="470" y="1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8" name="Google Shape;3688;p76"/>
              <p:cNvSpPr/>
              <p:nvPr/>
            </p:nvSpPr>
            <p:spPr>
              <a:xfrm>
                <a:off x="10253663" y="3863975"/>
                <a:ext cx="276225" cy="504825"/>
              </a:xfrm>
              <a:custGeom>
                <a:avLst/>
                <a:gdLst/>
                <a:ahLst/>
                <a:cxnLst/>
                <a:rect l="l" t="t" r="r" b="b"/>
                <a:pathLst>
                  <a:path w="174" h="318" extrusionOk="0">
                    <a:moveTo>
                      <a:pt x="172" y="0"/>
                    </a:moveTo>
                    <a:lnTo>
                      <a:pt x="0" y="318"/>
                    </a:lnTo>
                    <a:lnTo>
                      <a:pt x="174" y="2"/>
                    </a:lnTo>
                    <a:lnTo>
                      <a:pt x="172"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9" name="Google Shape;3689;p76"/>
              <p:cNvSpPr/>
              <p:nvPr/>
            </p:nvSpPr>
            <p:spPr>
              <a:xfrm>
                <a:off x="10253663" y="3863975"/>
                <a:ext cx="276225" cy="504825"/>
              </a:xfrm>
              <a:custGeom>
                <a:avLst/>
                <a:gdLst/>
                <a:ahLst/>
                <a:cxnLst/>
                <a:rect l="l" t="t" r="r" b="b"/>
                <a:pathLst>
                  <a:path w="174" h="318" extrusionOk="0">
                    <a:moveTo>
                      <a:pt x="172" y="0"/>
                    </a:moveTo>
                    <a:lnTo>
                      <a:pt x="0" y="318"/>
                    </a:lnTo>
                    <a:lnTo>
                      <a:pt x="174" y="2"/>
                    </a:lnTo>
                    <a:lnTo>
                      <a:pt x="17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0" name="Google Shape;3690;p76"/>
              <p:cNvSpPr/>
              <p:nvPr/>
            </p:nvSpPr>
            <p:spPr>
              <a:xfrm>
                <a:off x="9955213" y="3565525"/>
                <a:ext cx="571500" cy="1689100"/>
              </a:xfrm>
              <a:custGeom>
                <a:avLst/>
                <a:gdLst/>
                <a:ahLst/>
                <a:cxnLst/>
                <a:rect l="l" t="t" r="r" b="b"/>
                <a:pathLst>
                  <a:path w="360" h="1064" extrusionOk="0">
                    <a:moveTo>
                      <a:pt x="328" y="0"/>
                    </a:moveTo>
                    <a:lnTo>
                      <a:pt x="328" y="0"/>
                    </a:lnTo>
                    <a:lnTo>
                      <a:pt x="318" y="38"/>
                    </a:lnTo>
                    <a:lnTo>
                      <a:pt x="306" y="76"/>
                    </a:lnTo>
                    <a:lnTo>
                      <a:pt x="294" y="114"/>
                    </a:lnTo>
                    <a:lnTo>
                      <a:pt x="278" y="152"/>
                    </a:lnTo>
                    <a:lnTo>
                      <a:pt x="246" y="224"/>
                    </a:lnTo>
                    <a:lnTo>
                      <a:pt x="212" y="296"/>
                    </a:lnTo>
                    <a:lnTo>
                      <a:pt x="176" y="368"/>
                    </a:lnTo>
                    <a:lnTo>
                      <a:pt x="144" y="440"/>
                    </a:lnTo>
                    <a:lnTo>
                      <a:pt x="128" y="478"/>
                    </a:lnTo>
                    <a:lnTo>
                      <a:pt x="114" y="516"/>
                    </a:lnTo>
                    <a:lnTo>
                      <a:pt x="102" y="554"/>
                    </a:lnTo>
                    <a:lnTo>
                      <a:pt x="92" y="592"/>
                    </a:lnTo>
                    <a:lnTo>
                      <a:pt x="92" y="592"/>
                    </a:lnTo>
                    <a:lnTo>
                      <a:pt x="78" y="650"/>
                    </a:lnTo>
                    <a:lnTo>
                      <a:pt x="66" y="708"/>
                    </a:lnTo>
                    <a:lnTo>
                      <a:pt x="46" y="826"/>
                    </a:lnTo>
                    <a:lnTo>
                      <a:pt x="24" y="944"/>
                    </a:lnTo>
                    <a:lnTo>
                      <a:pt x="14" y="1002"/>
                    </a:lnTo>
                    <a:lnTo>
                      <a:pt x="0" y="1060"/>
                    </a:lnTo>
                    <a:lnTo>
                      <a:pt x="0" y="1060"/>
                    </a:lnTo>
                    <a:lnTo>
                      <a:pt x="14" y="1062"/>
                    </a:lnTo>
                    <a:lnTo>
                      <a:pt x="26" y="1064"/>
                    </a:lnTo>
                    <a:lnTo>
                      <a:pt x="26" y="1064"/>
                    </a:lnTo>
                    <a:lnTo>
                      <a:pt x="34" y="1064"/>
                    </a:lnTo>
                    <a:lnTo>
                      <a:pt x="38" y="1060"/>
                    </a:lnTo>
                    <a:lnTo>
                      <a:pt x="38" y="1060"/>
                    </a:lnTo>
                    <a:lnTo>
                      <a:pt x="38" y="1060"/>
                    </a:lnTo>
                    <a:lnTo>
                      <a:pt x="38" y="1060"/>
                    </a:lnTo>
                    <a:lnTo>
                      <a:pt x="38" y="1060"/>
                    </a:lnTo>
                    <a:lnTo>
                      <a:pt x="84" y="928"/>
                    </a:lnTo>
                    <a:lnTo>
                      <a:pt x="124" y="802"/>
                    </a:lnTo>
                    <a:lnTo>
                      <a:pt x="144" y="738"/>
                    </a:lnTo>
                    <a:lnTo>
                      <a:pt x="162" y="674"/>
                    </a:lnTo>
                    <a:lnTo>
                      <a:pt x="162" y="674"/>
                    </a:lnTo>
                    <a:lnTo>
                      <a:pt x="168" y="648"/>
                    </a:lnTo>
                    <a:lnTo>
                      <a:pt x="174" y="622"/>
                    </a:lnTo>
                    <a:lnTo>
                      <a:pt x="182" y="566"/>
                    </a:lnTo>
                    <a:lnTo>
                      <a:pt x="188" y="506"/>
                    </a:lnTo>
                    <a:lnTo>
                      <a:pt x="188" y="506"/>
                    </a:lnTo>
                    <a:lnTo>
                      <a:pt x="360" y="188"/>
                    </a:lnTo>
                    <a:lnTo>
                      <a:pt x="328" y="0"/>
                    </a:lnTo>
                    <a:close/>
                  </a:path>
                </a:pathLst>
              </a:custGeom>
              <a:solidFill>
                <a:srgbClr val="C54B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1" name="Google Shape;3691;p76"/>
              <p:cNvSpPr/>
              <p:nvPr/>
            </p:nvSpPr>
            <p:spPr>
              <a:xfrm>
                <a:off x="9955213" y="3565525"/>
                <a:ext cx="571500" cy="1689100"/>
              </a:xfrm>
              <a:custGeom>
                <a:avLst/>
                <a:gdLst/>
                <a:ahLst/>
                <a:cxnLst/>
                <a:rect l="l" t="t" r="r" b="b"/>
                <a:pathLst>
                  <a:path w="360" h="1064" extrusionOk="0">
                    <a:moveTo>
                      <a:pt x="328" y="0"/>
                    </a:moveTo>
                    <a:lnTo>
                      <a:pt x="328" y="0"/>
                    </a:lnTo>
                    <a:lnTo>
                      <a:pt x="318" y="38"/>
                    </a:lnTo>
                    <a:lnTo>
                      <a:pt x="306" y="76"/>
                    </a:lnTo>
                    <a:lnTo>
                      <a:pt x="294" y="114"/>
                    </a:lnTo>
                    <a:lnTo>
                      <a:pt x="278" y="152"/>
                    </a:lnTo>
                    <a:lnTo>
                      <a:pt x="246" y="224"/>
                    </a:lnTo>
                    <a:lnTo>
                      <a:pt x="212" y="296"/>
                    </a:lnTo>
                    <a:lnTo>
                      <a:pt x="176" y="368"/>
                    </a:lnTo>
                    <a:lnTo>
                      <a:pt x="144" y="440"/>
                    </a:lnTo>
                    <a:lnTo>
                      <a:pt x="128" y="478"/>
                    </a:lnTo>
                    <a:lnTo>
                      <a:pt x="114" y="516"/>
                    </a:lnTo>
                    <a:lnTo>
                      <a:pt x="102" y="554"/>
                    </a:lnTo>
                    <a:lnTo>
                      <a:pt x="92" y="592"/>
                    </a:lnTo>
                    <a:lnTo>
                      <a:pt x="92" y="592"/>
                    </a:lnTo>
                    <a:lnTo>
                      <a:pt x="78" y="650"/>
                    </a:lnTo>
                    <a:lnTo>
                      <a:pt x="66" y="708"/>
                    </a:lnTo>
                    <a:lnTo>
                      <a:pt x="46" y="826"/>
                    </a:lnTo>
                    <a:lnTo>
                      <a:pt x="24" y="944"/>
                    </a:lnTo>
                    <a:lnTo>
                      <a:pt x="14" y="1002"/>
                    </a:lnTo>
                    <a:lnTo>
                      <a:pt x="0" y="1060"/>
                    </a:lnTo>
                    <a:lnTo>
                      <a:pt x="0" y="1060"/>
                    </a:lnTo>
                    <a:lnTo>
                      <a:pt x="14" y="1062"/>
                    </a:lnTo>
                    <a:lnTo>
                      <a:pt x="26" y="1064"/>
                    </a:lnTo>
                    <a:lnTo>
                      <a:pt x="26" y="1064"/>
                    </a:lnTo>
                    <a:lnTo>
                      <a:pt x="34" y="1064"/>
                    </a:lnTo>
                    <a:lnTo>
                      <a:pt x="38" y="1060"/>
                    </a:lnTo>
                    <a:lnTo>
                      <a:pt x="38" y="1060"/>
                    </a:lnTo>
                    <a:lnTo>
                      <a:pt x="38" y="1060"/>
                    </a:lnTo>
                    <a:lnTo>
                      <a:pt x="38" y="1060"/>
                    </a:lnTo>
                    <a:lnTo>
                      <a:pt x="38" y="1060"/>
                    </a:lnTo>
                    <a:lnTo>
                      <a:pt x="84" y="928"/>
                    </a:lnTo>
                    <a:lnTo>
                      <a:pt x="124" y="802"/>
                    </a:lnTo>
                    <a:lnTo>
                      <a:pt x="144" y="738"/>
                    </a:lnTo>
                    <a:lnTo>
                      <a:pt x="162" y="674"/>
                    </a:lnTo>
                    <a:lnTo>
                      <a:pt x="162" y="674"/>
                    </a:lnTo>
                    <a:lnTo>
                      <a:pt x="168" y="648"/>
                    </a:lnTo>
                    <a:lnTo>
                      <a:pt x="174" y="622"/>
                    </a:lnTo>
                    <a:lnTo>
                      <a:pt x="182" y="566"/>
                    </a:lnTo>
                    <a:lnTo>
                      <a:pt x="188" y="506"/>
                    </a:lnTo>
                    <a:lnTo>
                      <a:pt x="188" y="506"/>
                    </a:lnTo>
                    <a:lnTo>
                      <a:pt x="360" y="188"/>
                    </a:lnTo>
                    <a:lnTo>
                      <a:pt x="32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2" name="Google Shape;3692;p76"/>
              <p:cNvSpPr/>
              <p:nvPr/>
            </p:nvSpPr>
            <p:spPr>
              <a:xfrm>
                <a:off x="10828338" y="5143500"/>
                <a:ext cx="434975" cy="311150"/>
              </a:xfrm>
              <a:custGeom>
                <a:avLst/>
                <a:gdLst/>
                <a:ahLst/>
                <a:cxnLst/>
                <a:rect l="l" t="t" r="r" b="b"/>
                <a:pathLst>
                  <a:path w="274" h="196" extrusionOk="0">
                    <a:moveTo>
                      <a:pt x="200" y="0"/>
                    </a:moveTo>
                    <a:lnTo>
                      <a:pt x="124" y="34"/>
                    </a:lnTo>
                    <a:lnTo>
                      <a:pt x="124" y="34"/>
                    </a:lnTo>
                    <a:lnTo>
                      <a:pt x="126" y="48"/>
                    </a:lnTo>
                    <a:lnTo>
                      <a:pt x="124" y="64"/>
                    </a:lnTo>
                    <a:lnTo>
                      <a:pt x="120" y="82"/>
                    </a:lnTo>
                    <a:lnTo>
                      <a:pt x="110" y="102"/>
                    </a:lnTo>
                    <a:lnTo>
                      <a:pt x="110" y="102"/>
                    </a:lnTo>
                    <a:lnTo>
                      <a:pt x="98" y="116"/>
                    </a:lnTo>
                    <a:lnTo>
                      <a:pt x="92" y="122"/>
                    </a:lnTo>
                    <a:lnTo>
                      <a:pt x="84" y="126"/>
                    </a:lnTo>
                    <a:lnTo>
                      <a:pt x="74" y="132"/>
                    </a:lnTo>
                    <a:lnTo>
                      <a:pt x="62" y="136"/>
                    </a:lnTo>
                    <a:lnTo>
                      <a:pt x="32" y="142"/>
                    </a:lnTo>
                    <a:lnTo>
                      <a:pt x="32" y="142"/>
                    </a:lnTo>
                    <a:lnTo>
                      <a:pt x="18" y="148"/>
                    </a:lnTo>
                    <a:lnTo>
                      <a:pt x="8" y="154"/>
                    </a:lnTo>
                    <a:lnTo>
                      <a:pt x="4" y="160"/>
                    </a:lnTo>
                    <a:lnTo>
                      <a:pt x="0" y="168"/>
                    </a:lnTo>
                    <a:lnTo>
                      <a:pt x="0" y="176"/>
                    </a:lnTo>
                    <a:lnTo>
                      <a:pt x="2" y="182"/>
                    </a:lnTo>
                    <a:lnTo>
                      <a:pt x="4" y="186"/>
                    </a:lnTo>
                    <a:lnTo>
                      <a:pt x="4" y="186"/>
                    </a:lnTo>
                    <a:lnTo>
                      <a:pt x="48" y="194"/>
                    </a:lnTo>
                    <a:lnTo>
                      <a:pt x="76" y="196"/>
                    </a:lnTo>
                    <a:lnTo>
                      <a:pt x="100" y="196"/>
                    </a:lnTo>
                    <a:lnTo>
                      <a:pt x="120" y="194"/>
                    </a:lnTo>
                    <a:lnTo>
                      <a:pt x="120" y="194"/>
                    </a:lnTo>
                    <a:lnTo>
                      <a:pt x="152" y="186"/>
                    </a:lnTo>
                    <a:lnTo>
                      <a:pt x="182" y="174"/>
                    </a:lnTo>
                    <a:lnTo>
                      <a:pt x="208" y="162"/>
                    </a:lnTo>
                    <a:lnTo>
                      <a:pt x="230" y="150"/>
                    </a:lnTo>
                    <a:lnTo>
                      <a:pt x="248" y="136"/>
                    </a:lnTo>
                    <a:lnTo>
                      <a:pt x="262" y="126"/>
                    </a:lnTo>
                    <a:lnTo>
                      <a:pt x="274" y="116"/>
                    </a:lnTo>
                    <a:lnTo>
                      <a:pt x="274" y="116"/>
                    </a:lnTo>
                    <a:lnTo>
                      <a:pt x="262" y="88"/>
                    </a:lnTo>
                    <a:lnTo>
                      <a:pt x="248" y="64"/>
                    </a:lnTo>
                    <a:lnTo>
                      <a:pt x="236" y="44"/>
                    </a:lnTo>
                    <a:lnTo>
                      <a:pt x="224" y="28"/>
                    </a:lnTo>
                    <a:lnTo>
                      <a:pt x="206" y="8"/>
                    </a:lnTo>
                    <a:lnTo>
                      <a:pt x="200"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3" name="Google Shape;3693;p76"/>
              <p:cNvSpPr/>
              <p:nvPr/>
            </p:nvSpPr>
            <p:spPr>
              <a:xfrm>
                <a:off x="10828338" y="5143500"/>
                <a:ext cx="434975" cy="311150"/>
              </a:xfrm>
              <a:custGeom>
                <a:avLst/>
                <a:gdLst/>
                <a:ahLst/>
                <a:cxnLst/>
                <a:rect l="l" t="t" r="r" b="b"/>
                <a:pathLst>
                  <a:path w="274" h="196" extrusionOk="0">
                    <a:moveTo>
                      <a:pt x="200" y="0"/>
                    </a:moveTo>
                    <a:lnTo>
                      <a:pt x="124" y="34"/>
                    </a:lnTo>
                    <a:lnTo>
                      <a:pt x="124" y="34"/>
                    </a:lnTo>
                    <a:lnTo>
                      <a:pt x="126" y="48"/>
                    </a:lnTo>
                    <a:lnTo>
                      <a:pt x="124" y="64"/>
                    </a:lnTo>
                    <a:lnTo>
                      <a:pt x="120" y="82"/>
                    </a:lnTo>
                    <a:lnTo>
                      <a:pt x="110" y="102"/>
                    </a:lnTo>
                    <a:lnTo>
                      <a:pt x="110" y="102"/>
                    </a:lnTo>
                    <a:lnTo>
                      <a:pt x="98" y="116"/>
                    </a:lnTo>
                    <a:lnTo>
                      <a:pt x="92" y="122"/>
                    </a:lnTo>
                    <a:lnTo>
                      <a:pt x="84" y="126"/>
                    </a:lnTo>
                    <a:lnTo>
                      <a:pt x="74" y="132"/>
                    </a:lnTo>
                    <a:lnTo>
                      <a:pt x="62" y="136"/>
                    </a:lnTo>
                    <a:lnTo>
                      <a:pt x="32" y="142"/>
                    </a:lnTo>
                    <a:lnTo>
                      <a:pt x="32" y="142"/>
                    </a:lnTo>
                    <a:lnTo>
                      <a:pt x="18" y="148"/>
                    </a:lnTo>
                    <a:lnTo>
                      <a:pt x="8" y="154"/>
                    </a:lnTo>
                    <a:lnTo>
                      <a:pt x="4" y="160"/>
                    </a:lnTo>
                    <a:lnTo>
                      <a:pt x="0" y="168"/>
                    </a:lnTo>
                    <a:lnTo>
                      <a:pt x="0" y="176"/>
                    </a:lnTo>
                    <a:lnTo>
                      <a:pt x="2" y="182"/>
                    </a:lnTo>
                    <a:lnTo>
                      <a:pt x="4" y="186"/>
                    </a:lnTo>
                    <a:lnTo>
                      <a:pt x="4" y="186"/>
                    </a:lnTo>
                    <a:lnTo>
                      <a:pt x="48" y="194"/>
                    </a:lnTo>
                    <a:lnTo>
                      <a:pt x="76" y="196"/>
                    </a:lnTo>
                    <a:lnTo>
                      <a:pt x="100" y="196"/>
                    </a:lnTo>
                    <a:lnTo>
                      <a:pt x="120" y="194"/>
                    </a:lnTo>
                    <a:lnTo>
                      <a:pt x="120" y="194"/>
                    </a:lnTo>
                    <a:lnTo>
                      <a:pt x="152" y="186"/>
                    </a:lnTo>
                    <a:lnTo>
                      <a:pt x="182" y="174"/>
                    </a:lnTo>
                    <a:lnTo>
                      <a:pt x="208" y="162"/>
                    </a:lnTo>
                    <a:lnTo>
                      <a:pt x="230" y="150"/>
                    </a:lnTo>
                    <a:lnTo>
                      <a:pt x="248" y="136"/>
                    </a:lnTo>
                    <a:lnTo>
                      <a:pt x="262" y="126"/>
                    </a:lnTo>
                    <a:lnTo>
                      <a:pt x="274" y="116"/>
                    </a:lnTo>
                    <a:lnTo>
                      <a:pt x="274" y="116"/>
                    </a:lnTo>
                    <a:lnTo>
                      <a:pt x="262" y="88"/>
                    </a:lnTo>
                    <a:lnTo>
                      <a:pt x="248" y="64"/>
                    </a:lnTo>
                    <a:lnTo>
                      <a:pt x="236" y="44"/>
                    </a:lnTo>
                    <a:lnTo>
                      <a:pt x="224" y="28"/>
                    </a:lnTo>
                    <a:lnTo>
                      <a:pt x="206" y="8"/>
                    </a:lnTo>
                    <a:lnTo>
                      <a:pt x="2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4" name="Google Shape;3694;p76"/>
              <p:cNvSpPr/>
              <p:nvPr/>
            </p:nvSpPr>
            <p:spPr>
              <a:xfrm>
                <a:off x="11263313" y="5327650"/>
                <a:ext cx="0" cy="0"/>
              </a:xfrm>
              <a:custGeom>
                <a:avLst/>
                <a:gdLst/>
                <a:ahLst/>
                <a:cxnLst/>
                <a:rect l="l" t="t" r="r" b="b"/>
                <a:pathLst>
                  <a:path w="120000" h="120000" extrusionOk="0">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5" name="Google Shape;3695;p76"/>
              <p:cNvSpPr/>
              <p:nvPr/>
            </p:nvSpPr>
            <p:spPr>
              <a:xfrm>
                <a:off x="11263313" y="5327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6" name="Google Shape;3696;p76"/>
              <p:cNvSpPr/>
              <p:nvPr/>
            </p:nvSpPr>
            <p:spPr>
              <a:xfrm>
                <a:off x="11263313" y="5327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7" name="Google Shape;3697;p76"/>
              <p:cNvSpPr/>
              <p:nvPr/>
            </p:nvSpPr>
            <p:spPr>
              <a:xfrm>
                <a:off x="11041063" y="5175250"/>
                <a:ext cx="222250" cy="269875"/>
              </a:xfrm>
              <a:custGeom>
                <a:avLst/>
                <a:gdLst/>
                <a:ahLst/>
                <a:cxnLst/>
                <a:rect l="l" t="t" r="r" b="b"/>
                <a:pathLst>
                  <a:path w="140" h="170" extrusionOk="0">
                    <a:moveTo>
                      <a:pt x="84" y="0"/>
                    </a:moveTo>
                    <a:lnTo>
                      <a:pt x="84" y="0"/>
                    </a:lnTo>
                    <a:lnTo>
                      <a:pt x="70" y="12"/>
                    </a:lnTo>
                    <a:lnTo>
                      <a:pt x="48" y="22"/>
                    </a:lnTo>
                    <a:lnTo>
                      <a:pt x="48" y="22"/>
                    </a:lnTo>
                    <a:lnTo>
                      <a:pt x="58" y="42"/>
                    </a:lnTo>
                    <a:lnTo>
                      <a:pt x="58" y="42"/>
                    </a:lnTo>
                    <a:lnTo>
                      <a:pt x="62" y="52"/>
                    </a:lnTo>
                    <a:lnTo>
                      <a:pt x="66" y="62"/>
                    </a:lnTo>
                    <a:lnTo>
                      <a:pt x="66" y="72"/>
                    </a:lnTo>
                    <a:lnTo>
                      <a:pt x="66" y="82"/>
                    </a:lnTo>
                    <a:lnTo>
                      <a:pt x="64" y="100"/>
                    </a:lnTo>
                    <a:lnTo>
                      <a:pt x="56" y="118"/>
                    </a:lnTo>
                    <a:lnTo>
                      <a:pt x="46" y="132"/>
                    </a:lnTo>
                    <a:lnTo>
                      <a:pt x="32" y="146"/>
                    </a:lnTo>
                    <a:lnTo>
                      <a:pt x="16" y="160"/>
                    </a:lnTo>
                    <a:lnTo>
                      <a:pt x="0" y="170"/>
                    </a:lnTo>
                    <a:lnTo>
                      <a:pt x="0" y="170"/>
                    </a:lnTo>
                    <a:lnTo>
                      <a:pt x="28" y="162"/>
                    </a:lnTo>
                    <a:lnTo>
                      <a:pt x="54" y="152"/>
                    </a:lnTo>
                    <a:lnTo>
                      <a:pt x="78" y="140"/>
                    </a:lnTo>
                    <a:lnTo>
                      <a:pt x="100" y="128"/>
                    </a:lnTo>
                    <a:lnTo>
                      <a:pt x="128" y="106"/>
                    </a:lnTo>
                    <a:lnTo>
                      <a:pt x="140" y="96"/>
                    </a:lnTo>
                    <a:lnTo>
                      <a:pt x="140" y="96"/>
                    </a:lnTo>
                    <a:lnTo>
                      <a:pt x="140" y="96"/>
                    </a:lnTo>
                    <a:lnTo>
                      <a:pt x="140" y="96"/>
                    </a:lnTo>
                    <a:lnTo>
                      <a:pt x="140" y="96"/>
                    </a:lnTo>
                    <a:lnTo>
                      <a:pt x="140" y="96"/>
                    </a:lnTo>
                    <a:lnTo>
                      <a:pt x="140" y="96"/>
                    </a:lnTo>
                    <a:lnTo>
                      <a:pt x="140" y="96"/>
                    </a:lnTo>
                    <a:lnTo>
                      <a:pt x="140" y="96"/>
                    </a:lnTo>
                    <a:lnTo>
                      <a:pt x="126" y="66"/>
                    </a:lnTo>
                    <a:lnTo>
                      <a:pt x="110" y="38"/>
                    </a:lnTo>
                    <a:lnTo>
                      <a:pt x="96" y="18"/>
                    </a:lnTo>
                    <a:lnTo>
                      <a:pt x="84" y="0"/>
                    </a:lnTo>
                    <a:close/>
                  </a:path>
                </a:pathLst>
              </a:custGeom>
              <a:solidFill>
                <a:srgbClr val="E8E8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8" name="Google Shape;3698;p76"/>
              <p:cNvSpPr/>
              <p:nvPr/>
            </p:nvSpPr>
            <p:spPr>
              <a:xfrm>
                <a:off x="11041063" y="5175250"/>
                <a:ext cx="222250" cy="269875"/>
              </a:xfrm>
              <a:custGeom>
                <a:avLst/>
                <a:gdLst/>
                <a:ahLst/>
                <a:cxnLst/>
                <a:rect l="l" t="t" r="r" b="b"/>
                <a:pathLst>
                  <a:path w="140" h="170" extrusionOk="0">
                    <a:moveTo>
                      <a:pt x="84" y="0"/>
                    </a:moveTo>
                    <a:lnTo>
                      <a:pt x="84" y="0"/>
                    </a:lnTo>
                    <a:lnTo>
                      <a:pt x="70" y="12"/>
                    </a:lnTo>
                    <a:lnTo>
                      <a:pt x="48" y="22"/>
                    </a:lnTo>
                    <a:lnTo>
                      <a:pt x="48" y="22"/>
                    </a:lnTo>
                    <a:lnTo>
                      <a:pt x="58" y="42"/>
                    </a:lnTo>
                    <a:lnTo>
                      <a:pt x="58" y="42"/>
                    </a:lnTo>
                    <a:lnTo>
                      <a:pt x="62" y="52"/>
                    </a:lnTo>
                    <a:lnTo>
                      <a:pt x="66" y="62"/>
                    </a:lnTo>
                    <a:lnTo>
                      <a:pt x="66" y="72"/>
                    </a:lnTo>
                    <a:lnTo>
                      <a:pt x="66" y="82"/>
                    </a:lnTo>
                    <a:lnTo>
                      <a:pt x="64" y="100"/>
                    </a:lnTo>
                    <a:lnTo>
                      <a:pt x="56" y="118"/>
                    </a:lnTo>
                    <a:lnTo>
                      <a:pt x="46" y="132"/>
                    </a:lnTo>
                    <a:lnTo>
                      <a:pt x="32" y="146"/>
                    </a:lnTo>
                    <a:lnTo>
                      <a:pt x="16" y="160"/>
                    </a:lnTo>
                    <a:lnTo>
                      <a:pt x="0" y="170"/>
                    </a:lnTo>
                    <a:lnTo>
                      <a:pt x="0" y="170"/>
                    </a:lnTo>
                    <a:lnTo>
                      <a:pt x="28" y="162"/>
                    </a:lnTo>
                    <a:lnTo>
                      <a:pt x="54" y="152"/>
                    </a:lnTo>
                    <a:lnTo>
                      <a:pt x="78" y="140"/>
                    </a:lnTo>
                    <a:lnTo>
                      <a:pt x="100" y="128"/>
                    </a:lnTo>
                    <a:lnTo>
                      <a:pt x="128" y="106"/>
                    </a:lnTo>
                    <a:lnTo>
                      <a:pt x="140" y="96"/>
                    </a:lnTo>
                    <a:lnTo>
                      <a:pt x="140" y="96"/>
                    </a:lnTo>
                    <a:lnTo>
                      <a:pt x="140" y="96"/>
                    </a:lnTo>
                    <a:lnTo>
                      <a:pt x="140" y="96"/>
                    </a:lnTo>
                    <a:lnTo>
                      <a:pt x="140" y="96"/>
                    </a:lnTo>
                    <a:lnTo>
                      <a:pt x="140" y="96"/>
                    </a:lnTo>
                    <a:lnTo>
                      <a:pt x="140" y="96"/>
                    </a:lnTo>
                    <a:lnTo>
                      <a:pt x="140" y="96"/>
                    </a:lnTo>
                    <a:lnTo>
                      <a:pt x="140" y="96"/>
                    </a:lnTo>
                    <a:lnTo>
                      <a:pt x="126" y="66"/>
                    </a:lnTo>
                    <a:lnTo>
                      <a:pt x="110" y="38"/>
                    </a:lnTo>
                    <a:lnTo>
                      <a:pt x="96" y="18"/>
                    </a:lnTo>
                    <a:lnTo>
                      <a:pt x="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9" name="Google Shape;3699;p76"/>
              <p:cNvSpPr/>
              <p:nvPr/>
            </p:nvSpPr>
            <p:spPr>
              <a:xfrm>
                <a:off x="10463213" y="3273425"/>
                <a:ext cx="720725" cy="1955800"/>
              </a:xfrm>
              <a:custGeom>
                <a:avLst/>
                <a:gdLst/>
                <a:ahLst/>
                <a:cxnLst/>
                <a:rect l="l" t="t" r="r" b="b"/>
                <a:pathLst>
                  <a:path w="454" h="1232" extrusionOk="0">
                    <a:moveTo>
                      <a:pt x="322" y="768"/>
                    </a:moveTo>
                    <a:lnTo>
                      <a:pt x="322" y="768"/>
                    </a:lnTo>
                    <a:lnTo>
                      <a:pt x="308" y="742"/>
                    </a:lnTo>
                    <a:lnTo>
                      <a:pt x="286" y="702"/>
                    </a:lnTo>
                    <a:lnTo>
                      <a:pt x="254" y="648"/>
                    </a:lnTo>
                    <a:lnTo>
                      <a:pt x="258" y="130"/>
                    </a:lnTo>
                    <a:lnTo>
                      <a:pt x="258" y="130"/>
                    </a:lnTo>
                    <a:lnTo>
                      <a:pt x="256" y="116"/>
                    </a:lnTo>
                    <a:lnTo>
                      <a:pt x="256" y="104"/>
                    </a:lnTo>
                    <a:lnTo>
                      <a:pt x="252" y="92"/>
                    </a:lnTo>
                    <a:lnTo>
                      <a:pt x="248" y="80"/>
                    </a:lnTo>
                    <a:lnTo>
                      <a:pt x="242" y="68"/>
                    </a:lnTo>
                    <a:lnTo>
                      <a:pt x="236" y="58"/>
                    </a:lnTo>
                    <a:lnTo>
                      <a:pt x="220" y="38"/>
                    </a:lnTo>
                    <a:lnTo>
                      <a:pt x="202" y="22"/>
                    </a:lnTo>
                    <a:lnTo>
                      <a:pt x="192" y="16"/>
                    </a:lnTo>
                    <a:lnTo>
                      <a:pt x="180" y="10"/>
                    </a:lnTo>
                    <a:lnTo>
                      <a:pt x="168" y="6"/>
                    </a:lnTo>
                    <a:lnTo>
                      <a:pt x="156" y="4"/>
                    </a:lnTo>
                    <a:lnTo>
                      <a:pt x="144" y="2"/>
                    </a:lnTo>
                    <a:lnTo>
                      <a:pt x="130" y="0"/>
                    </a:lnTo>
                    <a:lnTo>
                      <a:pt x="130" y="0"/>
                    </a:lnTo>
                    <a:lnTo>
                      <a:pt x="116" y="2"/>
                    </a:lnTo>
                    <a:lnTo>
                      <a:pt x="104" y="2"/>
                    </a:lnTo>
                    <a:lnTo>
                      <a:pt x="92" y="6"/>
                    </a:lnTo>
                    <a:lnTo>
                      <a:pt x="80" y="10"/>
                    </a:lnTo>
                    <a:lnTo>
                      <a:pt x="68" y="16"/>
                    </a:lnTo>
                    <a:lnTo>
                      <a:pt x="58" y="22"/>
                    </a:lnTo>
                    <a:lnTo>
                      <a:pt x="38" y="38"/>
                    </a:lnTo>
                    <a:lnTo>
                      <a:pt x="22" y="56"/>
                    </a:lnTo>
                    <a:lnTo>
                      <a:pt x="16" y="66"/>
                    </a:lnTo>
                    <a:lnTo>
                      <a:pt x="10" y="78"/>
                    </a:lnTo>
                    <a:lnTo>
                      <a:pt x="6" y="90"/>
                    </a:lnTo>
                    <a:lnTo>
                      <a:pt x="4" y="102"/>
                    </a:lnTo>
                    <a:lnTo>
                      <a:pt x="2" y="114"/>
                    </a:lnTo>
                    <a:lnTo>
                      <a:pt x="0" y="128"/>
                    </a:lnTo>
                    <a:lnTo>
                      <a:pt x="0" y="128"/>
                    </a:lnTo>
                    <a:lnTo>
                      <a:pt x="2" y="150"/>
                    </a:lnTo>
                    <a:lnTo>
                      <a:pt x="94" y="684"/>
                    </a:lnTo>
                    <a:lnTo>
                      <a:pt x="94" y="684"/>
                    </a:lnTo>
                    <a:lnTo>
                      <a:pt x="98" y="694"/>
                    </a:lnTo>
                    <a:lnTo>
                      <a:pt x="102" y="706"/>
                    </a:lnTo>
                    <a:lnTo>
                      <a:pt x="102" y="706"/>
                    </a:lnTo>
                    <a:lnTo>
                      <a:pt x="104" y="714"/>
                    </a:lnTo>
                    <a:lnTo>
                      <a:pt x="104" y="714"/>
                    </a:lnTo>
                    <a:lnTo>
                      <a:pt x="110" y="726"/>
                    </a:lnTo>
                    <a:lnTo>
                      <a:pt x="354" y="1228"/>
                    </a:lnTo>
                    <a:lnTo>
                      <a:pt x="354" y="1228"/>
                    </a:lnTo>
                    <a:lnTo>
                      <a:pt x="356" y="1232"/>
                    </a:lnTo>
                    <a:lnTo>
                      <a:pt x="362" y="1232"/>
                    </a:lnTo>
                    <a:lnTo>
                      <a:pt x="374" y="1232"/>
                    </a:lnTo>
                    <a:lnTo>
                      <a:pt x="392" y="1230"/>
                    </a:lnTo>
                    <a:lnTo>
                      <a:pt x="410" y="1222"/>
                    </a:lnTo>
                    <a:lnTo>
                      <a:pt x="428" y="1214"/>
                    </a:lnTo>
                    <a:lnTo>
                      <a:pt x="442" y="1204"/>
                    </a:lnTo>
                    <a:lnTo>
                      <a:pt x="452" y="1196"/>
                    </a:lnTo>
                    <a:lnTo>
                      <a:pt x="454" y="1192"/>
                    </a:lnTo>
                    <a:lnTo>
                      <a:pt x="454" y="1188"/>
                    </a:lnTo>
                    <a:lnTo>
                      <a:pt x="454" y="1188"/>
                    </a:lnTo>
                    <a:lnTo>
                      <a:pt x="402" y="1020"/>
                    </a:lnTo>
                    <a:lnTo>
                      <a:pt x="360" y="880"/>
                    </a:lnTo>
                    <a:lnTo>
                      <a:pt x="340" y="818"/>
                    </a:lnTo>
                    <a:lnTo>
                      <a:pt x="322" y="768"/>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0" name="Google Shape;3700;p76"/>
              <p:cNvSpPr/>
              <p:nvPr/>
            </p:nvSpPr>
            <p:spPr>
              <a:xfrm>
                <a:off x="10463213" y="3273425"/>
                <a:ext cx="720725" cy="1955800"/>
              </a:xfrm>
              <a:custGeom>
                <a:avLst/>
                <a:gdLst/>
                <a:ahLst/>
                <a:cxnLst/>
                <a:rect l="l" t="t" r="r" b="b"/>
                <a:pathLst>
                  <a:path w="454" h="1232" extrusionOk="0">
                    <a:moveTo>
                      <a:pt x="322" y="768"/>
                    </a:moveTo>
                    <a:lnTo>
                      <a:pt x="322" y="768"/>
                    </a:lnTo>
                    <a:lnTo>
                      <a:pt x="308" y="742"/>
                    </a:lnTo>
                    <a:lnTo>
                      <a:pt x="286" y="702"/>
                    </a:lnTo>
                    <a:lnTo>
                      <a:pt x="254" y="648"/>
                    </a:lnTo>
                    <a:lnTo>
                      <a:pt x="258" y="130"/>
                    </a:lnTo>
                    <a:lnTo>
                      <a:pt x="258" y="130"/>
                    </a:lnTo>
                    <a:lnTo>
                      <a:pt x="256" y="116"/>
                    </a:lnTo>
                    <a:lnTo>
                      <a:pt x="256" y="104"/>
                    </a:lnTo>
                    <a:lnTo>
                      <a:pt x="252" y="92"/>
                    </a:lnTo>
                    <a:lnTo>
                      <a:pt x="248" y="80"/>
                    </a:lnTo>
                    <a:lnTo>
                      <a:pt x="242" y="68"/>
                    </a:lnTo>
                    <a:lnTo>
                      <a:pt x="236" y="58"/>
                    </a:lnTo>
                    <a:lnTo>
                      <a:pt x="220" y="38"/>
                    </a:lnTo>
                    <a:lnTo>
                      <a:pt x="202" y="22"/>
                    </a:lnTo>
                    <a:lnTo>
                      <a:pt x="192" y="16"/>
                    </a:lnTo>
                    <a:lnTo>
                      <a:pt x="180" y="10"/>
                    </a:lnTo>
                    <a:lnTo>
                      <a:pt x="168" y="6"/>
                    </a:lnTo>
                    <a:lnTo>
                      <a:pt x="156" y="4"/>
                    </a:lnTo>
                    <a:lnTo>
                      <a:pt x="144" y="2"/>
                    </a:lnTo>
                    <a:lnTo>
                      <a:pt x="130" y="0"/>
                    </a:lnTo>
                    <a:lnTo>
                      <a:pt x="130" y="0"/>
                    </a:lnTo>
                    <a:lnTo>
                      <a:pt x="116" y="2"/>
                    </a:lnTo>
                    <a:lnTo>
                      <a:pt x="104" y="2"/>
                    </a:lnTo>
                    <a:lnTo>
                      <a:pt x="92" y="6"/>
                    </a:lnTo>
                    <a:lnTo>
                      <a:pt x="80" y="10"/>
                    </a:lnTo>
                    <a:lnTo>
                      <a:pt x="68" y="16"/>
                    </a:lnTo>
                    <a:lnTo>
                      <a:pt x="58" y="22"/>
                    </a:lnTo>
                    <a:lnTo>
                      <a:pt x="38" y="38"/>
                    </a:lnTo>
                    <a:lnTo>
                      <a:pt x="22" y="56"/>
                    </a:lnTo>
                    <a:lnTo>
                      <a:pt x="16" y="66"/>
                    </a:lnTo>
                    <a:lnTo>
                      <a:pt x="10" y="78"/>
                    </a:lnTo>
                    <a:lnTo>
                      <a:pt x="6" y="90"/>
                    </a:lnTo>
                    <a:lnTo>
                      <a:pt x="4" y="102"/>
                    </a:lnTo>
                    <a:lnTo>
                      <a:pt x="2" y="114"/>
                    </a:lnTo>
                    <a:lnTo>
                      <a:pt x="0" y="128"/>
                    </a:lnTo>
                    <a:lnTo>
                      <a:pt x="0" y="128"/>
                    </a:lnTo>
                    <a:lnTo>
                      <a:pt x="2" y="150"/>
                    </a:lnTo>
                    <a:lnTo>
                      <a:pt x="94" y="684"/>
                    </a:lnTo>
                    <a:lnTo>
                      <a:pt x="94" y="684"/>
                    </a:lnTo>
                    <a:lnTo>
                      <a:pt x="98" y="694"/>
                    </a:lnTo>
                    <a:lnTo>
                      <a:pt x="102" y="706"/>
                    </a:lnTo>
                    <a:lnTo>
                      <a:pt x="102" y="706"/>
                    </a:lnTo>
                    <a:lnTo>
                      <a:pt x="104" y="714"/>
                    </a:lnTo>
                    <a:lnTo>
                      <a:pt x="104" y="714"/>
                    </a:lnTo>
                    <a:lnTo>
                      <a:pt x="110" y="726"/>
                    </a:lnTo>
                    <a:lnTo>
                      <a:pt x="354" y="1228"/>
                    </a:lnTo>
                    <a:lnTo>
                      <a:pt x="354" y="1228"/>
                    </a:lnTo>
                    <a:lnTo>
                      <a:pt x="356" y="1232"/>
                    </a:lnTo>
                    <a:lnTo>
                      <a:pt x="362" y="1232"/>
                    </a:lnTo>
                    <a:lnTo>
                      <a:pt x="374" y="1232"/>
                    </a:lnTo>
                    <a:lnTo>
                      <a:pt x="392" y="1230"/>
                    </a:lnTo>
                    <a:lnTo>
                      <a:pt x="410" y="1222"/>
                    </a:lnTo>
                    <a:lnTo>
                      <a:pt x="428" y="1214"/>
                    </a:lnTo>
                    <a:lnTo>
                      <a:pt x="442" y="1204"/>
                    </a:lnTo>
                    <a:lnTo>
                      <a:pt x="452" y="1196"/>
                    </a:lnTo>
                    <a:lnTo>
                      <a:pt x="454" y="1192"/>
                    </a:lnTo>
                    <a:lnTo>
                      <a:pt x="454" y="1188"/>
                    </a:lnTo>
                    <a:lnTo>
                      <a:pt x="454" y="1188"/>
                    </a:lnTo>
                    <a:lnTo>
                      <a:pt x="402" y="1020"/>
                    </a:lnTo>
                    <a:lnTo>
                      <a:pt x="360" y="880"/>
                    </a:lnTo>
                    <a:lnTo>
                      <a:pt x="340" y="818"/>
                    </a:lnTo>
                    <a:lnTo>
                      <a:pt x="322" y="7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1" name="Google Shape;3701;p76"/>
              <p:cNvSpPr/>
              <p:nvPr/>
            </p:nvSpPr>
            <p:spPr>
              <a:xfrm>
                <a:off x="10628313" y="3441700"/>
                <a:ext cx="555625" cy="1758950"/>
              </a:xfrm>
              <a:custGeom>
                <a:avLst/>
                <a:gdLst/>
                <a:ahLst/>
                <a:cxnLst/>
                <a:rect l="l" t="t" r="r" b="b"/>
                <a:pathLst>
                  <a:path w="350" h="1108" extrusionOk="0">
                    <a:moveTo>
                      <a:pt x="152" y="0"/>
                    </a:moveTo>
                    <a:lnTo>
                      <a:pt x="152" y="0"/>
                    </a:lnTo>
                    <a:lnTo>
                      <a:pt x="136" y="8"/>
                    </a:lnTo>
                    <a:lnTo>
                      <a:pt x="108" y="16"/>
                    </a:lnTo>
                    <a:lnTo>
                      <a:pt x="90" y="20"/>
                    </a:lnTo>
                    <a:lnTo>
                      <a:pt x="68" y="24"/>
                    </a:lnTo>
                    <a:lnTo>
                      <a:pt x="42" y="26"/>
                    </a:lnTo>
                    <a:lnTo>
                      <a:pt x="12" y="26"/>
                    </a:lnTo>
                    <a:lnTo>
                      <a:pt x="12" y="26"/>
                    </a:lnTo>
                    <a:lnTo>
                      <a:pt x="0" y="26"/>
                    </a:lnTo>
                    <a:lnTo>
                      <a:pt x="0" y="26"/>
                    </a:lnTo>
                    <a:lnTo>
                      <a:pt x="6" y="40"/>
                    </a:lnTo>
                    <a:lnTo>
                      <a:pt x="6" y="40"/>
                    </a:lnTo>
                    <a:lnTo>
                      <a:pt x="12" y="48"/>
                    </a:lnTo>
                    <a:lnTo>
                      <a:pt x="18" y="54"/>
                    </a:lnTo>
                    <a:lnTo>
                      <a:pt x="22" y="64"/>
                    </a:lnTo>
                    <a:lnTo>
                      <a:pt x="24" y="74"/>
                    </a:lnTo>
                    <a:lnTo>
                      <a:pt x="24" y="74"/>
                    </a:lnTo>
                    <a:lnTo>
                      <a:pt x="40" y="148"/>
                    </a:lnTo>
                    <a:lnTo>
                      <a:pt x="52" y="224"/>
                    </a:lnTo>
                    <a:lnTo>
                      <a:pt x="62" y="300"/>
                    </a:lnTo>
                    <a:lnTo>
                      <a:pt x="70" y="374"/>
                    </a:lnTo>
                    <a:lnTo>
                      <a:pt x="70" y="374"/>
                    </a:lnTo>
                    <a:lnTo>
                      <a:pt x="76" y="452"/>
                    </a:lnTo>
                    <a:lnTo>
                      <a:pt x="82" y="532"/>
                    </a:lnTo>
                    <a:lnTo>
                      <a:pt x="82" y="532"/>
                    </a:lnTo>
                    <a:lnTo>
                      <a:pt x="84" y="560"/>
                    </a:lnTo>
                    <a:lnTo>
                      <a:pt x="86" y="588"/>
                    </a:lnTo>
                    <a:lnTo>
                      <a:pt x="92" y="616"/>
                    </a:lnTo>
                    <a:lnTo>
                      <a:pt x="96" y="630"/>
                    </a:lnTo>
                    <a:lnTo>
                      <a:pt x="100" y="644"/>
                    </a:lnTo>
                    <a:lnTo>
                      <a:pt x="100" y="644"/>
                    </a:lnTo>
                    <a:lnTo>
                      <a:pt x="120" y="684"/>
                    </a:lnTo>
                    <a:lnTo>
                      <a:pt x="142" y="722"/>
                    </a:lnTo>
                    <a:lnTo>
                      <a:pt x="188" y="798"/>
                    </a:lnTo>
                    <a:lnTo>
                      <a:pt x="188" y="798"/>
                    </a:lnTo>
                    <a:lnTo>
                      <a:pt x="230" y="864"/>
                    </a:lnTo>
                    <a:lnTo>
                      <a:pt x="250" y="896"/>
                    </a:lnTo>
                    <a:lnTo>
                      <a:pt x="266" y="932"/>
                    </a:lnTo>
                    <a:lnTo>
                      <a:pt x="266" y="932"/>
                    </a:lnTo>
                    <a:lnTo>
                      <a:pt x="286" y="974"/>
                    </a:lnTo>
                    <a:lnTo>
                      <a:pt x="300" y="1018"/>
                    </a:lnTo>
                    <a:lnTo>
                      <a:pt x="314" y="1062"/>
                    </a:lnTo>
                    <a:lnTo>
                      <a:pt x="322" y="1108"/>
                    </a:lnTo>
                    <a:lnTo>
                      <a:pt x="322" y="1108"/>
                    </a:lnTo>
                    <a:lnTo>
                      <a:pt x="334" y="1100"/>
                    </a:lnTo>
                    <a:lnTo>
                      <a:pt x="344" y="1094"/>
                    </a:lnTo>
                    <a:lnTo>
                      <a:pt x="348" y="1088"/>
                    </a:lnTo>
                    <a:lnTo>
                      <a:pt x="350" y="1084"/>
                    </a:lnTo>
                    <a:lnTo>
                      <a:pt x="350" y="1082"/>
                    </a:lnTo>
                    <a:lnTo>
                      <a:pt x="350" y="1082"/>
                    </a:lnTo>
                    <a:lnTo>
                      <a:pt x="350" y="1082"/>
                    </a:lnTo>
                    <a:lnTo>
                      <a:pt x="298" y="914"/>
                    </a:lnTo>
                    <a:lnTo>
                      <a:pt x="256" y="774"/>
                    </a:lnTo>
                    <a:lnTo>
                      <a:pt x="236" y="712"/>
                    </a:lnTo>
                    <a:lnTo>
                      <a:pt x="218" y="662"/>
                    </a:lnTo>
                    <a:lnTo>
                      <a:pt x="218" y="662"/>
                    </a:lnTo>
                    <a:lnTo>
                      <a:pt x="204" y="636"/>
                    </a:lnTo>
                    <a:lnTo>
                      <a:pt x="182" y="596"/>
                    </a:lnTo>
                    <a:lnTo>
                      <a:pt x="150" y="542"/>
                    </a:lnTo>
                    <a:lnTo>
                      <a:pt x="150" y="542"/>
                    </a:lnTo>
                    <a:lnTo>
                      <a:pt x="150" y="542"/>
                    </a:lnTo>
                    <a:lnTo>
                      <a:pt x="154" y="24"/>
                    </a:lnTo>
                    <a:lnTo>
                      <a:pt x="154" y="24"/>
                    </a:lnTo>
                    <a:lnTo>
                      <a:pt x="154" y="24"/>
                    </a:lnTo>
                    <a:lnTo>
                      <a:pt x="154" y="24"/>
                    </a:lnTo>
                    <a:lnTo>
                      <a:pt x="152" y="0"/>
                    </a:lnTo>
                    <a:close/>
                  </a:path>
                </a:pathLst>
              </a:custGeom>
              <a:solidFill>
                <a:srgbClr val="C54B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2" name="Google Shape;3702;p76"/>
              <p:cNvSpPr/>
              <p:nvPr/>
            </p:nvSpPr>
            <p:spPr>
              <a:xfrm>
                <a:off x="10628313" y="3441700"/>
                <a:ext cx="555625" cy="1758950"/>
              </a:xfrm>
              <a:custGeom>
                <a:avLst/>
                <a:gdLst/>
                <a:ahLst/>
                <a:cxnLst/>
                <a:rect l="l" t="t" r="r" b="b"/>
                <a:pathLst>
                  <a:path w="350" h="1108" extrusionOk="0">
                    <a:moveTo>
                      <a:pt x="152" y="0"/>
                    </a:moveTo>
                    <a:lnTo>
                      <a:pt x="152" y="0"/>
                    </a:lnTo>
                    <a:lnTo>
                      <a:pt x="136" y="8"/>
                    </a:lnTo>
                    <a:lnTo>
                      <a:pt x="108" y="16"/>
                    </a:lnTo>
                    <a:lnTo>
                      <a:pt x="90" y="20"/>
                    </a:lnTo>
                    <a:lnTo>
                      <a:pt x="68" y="24"/>
                    </a:lnTo>
                    <a:lnTo>
                      <a:pt x="42" y="26"/>
                    </a:lnTo>
                    <a:lnTo>
                      <a:pt x="12" y="26"/>
                    </a:lnTo>
                    <a:lnTo>
                      <a:pt x="12" y="26"/>
                    </a:lnTo>
                    <a:lnTo>
                      <a:pt x="0" y="26"/>
                    </a:lnTo>
                    <a:lnTo>
                      <a:pt x="0" y="26"/>
                    </a:lnTo>
                    <a:lnTo>
                      <a:pt x="6" y="40"/>
                    </a:lnTo>
                    <a:lnTo>
                      <a:pt x="6" y="40"/>
                    </a:lnTo>
                    <a:lnTo>
                      <a:pt x="12" y="48"/>
                    </a:lnTo>
                    <a:lnTo>
                      <a:pt x="18" y="54"/>
                    </a:lnTo>
                    <a:lnTo>
                      <a:pt x="22" y="64"/>
                    </a:lnTo>
                    <a:lnTo>
                      <a:pt x="24" y="74"/>
                    </a:lnTo>
                    <a:lnTo>
                      <a:pt x="24" y="74"/>
                    </a:lnTo>
                    <a:lnTo>
                      <a:pt x="40" y="148"/>
                    </a:lnTo>
                    <a:lnTo>
                      <a:pt x="52" y="224"/>
                    </a:lnTo>
                    <a:lnTo>
                      <a:pt x="62" y="300"/>
                    </a:lnTo>
                    <a:lnTo>
                      <a:pt x="70" y="374"/>
                    </a:lnTo>
                    <a:lnTo>
                      <a:pt x="70" y="374"/>
                    </a:lnTo>
                    <a:lnTo>
                      <a:pt x="76" y="452"/>
                    </a:lnTo>
                    <a:lnTo>
                      <a:pt x="82" y="532"/>
                    </a:lnTo>
                    <a:lnTo>
                      <a:pt x="82" y="532"/>
                    </a:lnTo>
                    <a:lnTo>
                      <a:pt x="84" y="560"/>
                    </a:lnTo>
                    <a:lnTo>
                      <a:pt x="86" y="588"/>
                    </a:lnTo>
                    <a:lnTo>
                      <a:pt x="92" y="616"/>
                    </a:lnTo>
                    <a:lnTo>
                      <a:pt x="96" y="630"/>
                    </a:lnTo>
                    <a:lnTo>
                      <a:pt x="100" y="644"/>
                    </a:lnTo>
                    <a:lnTo>
                      <a:pt x="100" y="644"/>
                    </a:lnTo>
                    <a:lnTo>
                      <a:pt x="120" y="684"/>
                    </a:lnTo>
                    <a:lnTo>
                      <a:pt x="142" y="722"/>
                    </a:lnTo>
                    <a:lnTo>
                      <a:pt x="188" y="798"/>
                    </a:lnTo>
                    <a:lnTo>
                      <a:pt x="188" y="798"/>
                    </a:lnTo>
                    <a:lnTo>
                      <a:pt x="230" y="864"/>
                    </a:lnTo>
                    <a:lnTo>
                      <a:pt x="250" y="896"/>
                    </a:lnTo>
                    <a:lnTo>
                      <a:pt x="266" y="932"/>
                    </a:lnTo>
                    <a:lnTo>
                      <a:pt x="266" y="932"/>
                    </a:lnTo>
                    <a:lnTo>
                      <a:pt x="286" y="974"/>
                    </a:lnTo>
                    <a:lnTo>
                      <a:pt x="300" y="1018"/>
                    </a:lnTo>
                    <a:lnTo>
                      <a:pt x="314" y="1062"/>
                    </a:lnTo>
                    <a:lnTo>
                      <a:pt x="322" y="1108"/>
                    </a:lnTo>
                    <a:lnTo>
                      <a:pt x="322" y="1108"/>
                    </a:lnTo>
                    <a:lnTo>
                      <a:pt x="334" y="1100"/>
                    </a:lnTo>
                    <a:lnTo>
                      <a:pt x="344" y="1094"/>
                    </a:lnTo>
                    <a:lnTo>
                      <a:pt x="348" y="1088"/>
                    </a:lnTo>
                    <a:lnTo>
                      <a:pt x="350" y="1084"/>
                    </a:lnTo>
                    <a:lnTo>
                      <a:pt x="350" y="1082"/>
                    </a:lnTo>
                    <a:lnTo>
                      <a:pt x="350" y="1082"/>
                    </a:lnTo>
                    <a:lnTo>
                      <a:pt x="350" y="1082"/>
                    </a:lnTo>
                    <a:lnTo>
                      <a:pt x="298" y="914"/>
                    </a:lnTo>
                    <a:lnTo>
                      <a:pt x="256" y="774"/>
                    </a:lnTo>
                    <a:lnTo>
                      <a:pt x="236" y="712"/>
                    </a:lnTo>
                    <a:lnTo>
                      <a:pt x="218" y="662"/>
                    </a:lnTo>
                    <a:lnTo>
                      <a:pt x="218" y="662"/>
                    </a:lnTo>
                    <a:lnTo>
                      <a:pt x="204" y="636"/>
                    </a:lnTo>
                    <a:lnTo>
                      <a:pt x="182" y="596"/>
                    </a:lnTo>
                    <a:lnTo>
                      <a:pt x="150" y="542"/>
                    </a:lnTo>
                    <a:lnTo>
                      <a:pt x="150" y="542"/>
                    </a:lnTo>
                    <a:lnTo>
                      <a:pt x="150" y="542"/>
                    </a:lnTo>
                    <a:lnTo>
                      <a:pt x="154" y="24"/>
                    </a:lnTo>
                    <a:lnTo>
                      <a:pt x="154" y="24"/>
                    </a:lnTo>
                    <a:lnTo>
                      <a:pt x="154" y="24"/>
                    </a:lnTo>
                    <a:lnTo>
                      <a:pt x="154" y="24"/>
                    </a:lnTo>
                    <a:lnTo>
                      <a:pt x="15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3" name="Google Shape;3703;p76"/>
              <p:cNvSpPr/>
              <p:nvPr/>
            </p:nvSpPr>
            <p:spPr>
              <a:xfrm>
                <a:off x="10164763" y="2162175"/>
                <a:ext cx="708025" cy="1320800"/>
              </a:xfrm>
              <a:custGeom>
                <a:avLst/>
                <a:gdLst/>
                <a:ahLst/>
                <a:cxnLst/>
                <a:rect l="l" t="t" r="r" b="b"/>
                <a:pathLst>
                  <a:path w="446" h="832" extrusionOk="0">
                    <a:moveTo>
                      <a:pt x="420" y="244"/>
                    </a:moveTo>
                    <a:lnTo>
                      <a:pt x="420" y="244"/>
                    </a:lnTo>
                    <a:lnTo>
                      <a:pt x="424" y="214"/>
                    </a:lnTo>
                    <a:lnTo>
                      <a:pt x="428" y="182"/>
                    </a:lnTo>
                    <a:lnTo>
                      <a:pt x="426" y="150"/>
                    </a:lnTo>
                    <a:lnTo>
                      <a:pt x="424" y="134"/>
                    </a:lnTo>
                    <a:lnTo>
                      <a:pt x="420" y="118"/>
                    </a:lnTo>
                    <a:lnTo>
                      <a:pt x="414" y="104"/>
                    </a:lnTo>
                    <a:lnTo>
                      <a:pt x="408" y="88"/>
                    </a:lnTo>
                    <a:lnTo>
                      <a:pt x="398" y="74"/>
                    </a:lnTo>
                    <a:lnTo>
                      <a:pt x="386" y="60"/>
                    </a:lnTo>
                    <a:lnTo>
                      <a:pt x="372" y="48"/>
                    </a:lnTo>
                    <a:lnTo>
                      <a:pt x="354" y="36"/>
                    </a:lnTo>
                    <a:lnTo>
                      <a:pt x="334" y="24"/>
                    </a:lnTo>
                    <a:lnTo>
                      <a:pt x="312" y="12"/>
                    </a:lnTo>
                    <a:lnTo>
                      <a:pt x="312" y="12"/>
                    </a:lnTo>
                    <a:lnTo>
                      <a:pt x="294" y="8"/>
                    </a:lnTo>
                    <a:lnTo>
                      <a:pt x="270" y="4"/>
                    </a:lnTo>
                    <a:lnTo>
                      <a:pt x="244" y="0"/>
                    </a:lnTo>
                    <a:lnTo>
                      <a:pt x="214" y="0"/>
                    </a:lnTo>
                    <a:lnTo>
                      <a:pt x="182" y="2"/>
                    </a:lnTo>
                    <a:lnTo>
                      <a:pt x="150" y="4"/>
                    </a:lnTo>
                    <a:lnTo>
                      <a:pt x="122" y="10"/>
                    </a:lnTo>
                    <a:lnTo>
                      <a:pt x="96" y="20"/>
                    </a:lnTo>
                    <a:lnTo>
                      <a:pt x="96" y="20"/>
                    </a:lnTo>
                    <a:lnTo>
                      <a:pt x="80" y="28"/>
                    </a:lnTo>
                    <a:lnTo>
                      <a:pt x="68" y="40"/>
                    </a:lnTo>
                    <a:lnTo>
                      <a:pt x="58" y="54"/>
                    </a:lnTo>
                    <a:lnTo>
                      <a:pt x="50" y="70"/>
                    </a:lnTo>
                    <a:lnTo>
                      <a:pt x="42" y="90"/>
                    </a:lnTo>
                    <a:lnTo>
                      <a:pt x="38" y="110"/>
                    </a:lnTo>
                    <a:lnTo>
                      <a:pt x="30" y="156"/>
                    </a:lnTo>
                    <a:lnTo>
                      <a:pt x="8" y="210"/>
                    </a:lnTo>
                    <a:lnTo>
                      <a:pt x="8" y="210"/>
                    </a:lnTo>
                    <a:lnTo>
                      <a:pt x="4" y="220"/>
                    </a:lnTo>
                    <a:lnTo>
                      <a:pt x="2" y="234"/>
                    </a:lnTo>
                    <a:lnTo>
                      <a:pt x="0" y="246"/>
                    </a:lnTo>
                    <a:lnTo>
                      <a:pt x="0" y="258"/>
                    </a:lnTo>
                    <a:lnTo>
                      <a:pt x="2" y="270"/>
                    </a:lnTo>
                    <a:lnTo>
                      <a:pt x="4" y="282"/>
                    </a:lnTo>
                    <a:lnTo>
                      <a:pt x="8" y="294"/>
                    </a:lnTo>
                    <a:lnTo>
                      <a:pt x="14" y="304"/>
                    </a:lnTo>
                    <a:lnTo>
                      <a:pt x="14" y="304"/>
                    </a:lnTo>
                    <a:lnTo>
                      <a:pt x="20" y="314"/>
                    </a:lnTo>
                    <a:lnTo>
                      <a:pt x="28" y="322"/>
                    </a:lnTo>
                    <a:lnTo>
                      <a:pt x="80" y="792"/>
                    </a:lnTo>
                    <a:lnTo>
                      <a:pt x="80" y="792"/>
                    </a:lnTo>
                    <a:lnTo>
                      <a:pt x="126" y="806"/>
                    </a:lnTo>
                    <a:lnTo>
                      <a:pt x="168" y="816"/>
                    </a:lnTo>
                    <a:lnTo>
                      <a:pt x="206" y="824"/>
                    </a:lnTo>
                    <a:lnTo>
                      <a:pt x="242" y="830"/>
                    </a:lnTo>
                    <a:lnTo>
                      <a:pt x="276" y="832"/>
                    </a:lnTo>
                    <a:lnTo>
                      <a:pt x="306" y="832"/>
                    </a:lnTo>
                    <a:lnTo>
                      <a:pt x="334" y="832"/>
                    </a:lnTo>
                    <a:lnTo>
                      <a:pt x="358" y="830"/>
                    </a:lnTo>
                    <a:lnTo>
                      <a:pt x="378" y="826"/>
                    </a:lnTo>
                    <a:lnTo>
                      <a:pt x="396" y="822"/>
                    </a:lnTo>
                    <a:lnTo>
                      <a:pt x="424" y="814"/>
                    </a:lnTo>
                    <a:lnTo>
                      <a:pt x="442" y="808"/>
                    </a:lnTo>
                    <a:lnTo>
                      <a:pt x="446" y="806"/>
                    </a:lnTo>
                    <a:lnTo>
                      <a:pt x="446" y="806"/>
                    </a:lnTo>
                    <a:lnTo>
                      <a:pt x="440" y="760"/>
                    </a:lnTo>
                    <a:lnTo>
                      <a:pt x="432" y="712"/>
                    </a:lnTo>
                    <a:lnTo>
                      <a:pt x="420" y="660"/>
                    </a:lnTo>
                    <a:lnTo>
                      <a:pt x="420" y="660"/>
                    </a:lnTo>
                    <a:lnTo>
                      <a:pt x="414" y="624"/>
                    </a:lnTo>
                    <a:lnTo>
                      <a:pt x="408" y="586"/>
                    </a:lnTo>
                    <a:lnTo>
                      <a:pt x="404" y="544"/>
                    </a:lnTo>
                    <a:lnTo>
                      <a:pt x="400" y="496"/>
                    </a:lnTo>
                    <a:lnTo>
                      <a:pt x="400" y="444"/>
                    </a:lnTo>
                    <a:lnTo>
                      <a:pt x="402" y="384"/>
                    </a:lnTo>
                    <a:lnTo>
                      <a:pt x="410" y="318"/>
                    </a:lnTo>
                    <a:lnTo>
                      <a:pt x="420" y="244"/>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4" name="Google Shape;3704;p76"/>
              <p:cNvSpPr/>
              <p:nvPr/>
            </p:nvSpPr>
            <p:spPr>
              <a:xfrm>
                <a:off x="10164763" y="2162175"/>
                <a:ext cx="708025" cy="1320800"/>
              </a:xfrm>
              <a:custGeom>
                <a:avLst/>
                <a:gdLst/>
                <a:ahLst/>
                <a:cxnLst/>
                <a:rect l="l" t="t" r="r" b="b"/>
                <a:pathLst>
                  <a:path w="446" h="832" extrusionOk="0">
                    <a:moveTo>
                      <a:pt x="420" y="244"/>
                    </a:moveTo>
                    <a:lnTo>
                      <a:pt x="420" y="244"/>
                    </a:lnTo>
                    <a:lnTo>
                      <a:pt x="424" y="214"/>
                    </a:lnTo>
                    <a:lnTo>
                      <a:pt x="428" y="182"/>
                    </a:lnTo>
                    <a:lnTo>
                      <a:pt x="426" y="150"/>
                    </a:lnTo>
                    <a:lnTo>
                      <a:pt x="424" y="134"/>
                    </a:lnTo>
                    <a:lnTo>
                      <a:pt x="420" y="118"/>
                    </a:lnTo>
                    <a:lnTo>
                      <a:pt x="414" y="104"/>
                    </a:lnTo>
                    <a:lnTo>
                      <a:pt x="408" y="88"/>
                    </a:lnTo>
                    <a:lnTo>
                      <a:pt x="398" y="74"/>
                    </a:lnTo>
                    <a:lnTo>
                      <a:pt x="386" y="60"/>
                    </a:lnTo>
                    <a:lnTo>
                      <a:pt x="372" y="48"/>
                    </a:lnTo>
                    <a:lnTo>
                      <a:pt x="354" y="36"/>
                    </a:lnTo>
                    <a:lnTo>
                      <a:pt x="334" y="24"/>
                    </a:lnTo>
                    <a:lnTo>
                      <a:pt x="312" y="12"/>
                    </a:lnTo>
                    <a:lnTo>
                      <a:pt x="312" y="12"/>
                    </a:lnTo>
                    <a:lnTo>
                      <a:pt x="294" y="8"/>
                    </a:lnTo>
                    <a:lnTo>
                      <a:pt x="270" y="4"/>
                    </a:lnTo>
                    <a:lnTo>
                      <a:pt x="244" y="0"/>
                    </a:lnTo>
                    <a:lnTo>
                      <a:pt x="214" y="0"/>
                    </a:lnTo>
                    <a:lnTo>
                      <a:pt x="182" y="2"/>
                    </a:lnTo>
                    <a:lnTo>
                      <a:pt x="150" y="4"/>
                    </a:lnTo>
                    <a:lnTo>
                      <a:pt x="122" y="10"/>
                    </a:lnTo>
                    <a:lnTo>
                      <a:pt x="96" y="20"/>
                    </a:lnTo>
                    <a:lnTo>
                      <a:pt x="96" y="20"/>
                    </a:lnTo>
                    <a:lnTo>
                      <a:pt x="80" y="28"/>
                    </a:lnTo>
                    <a:lnTo>
                      <a:pt x="68" y="40"/>
                    </a:lnTo>
                    <a:lnTo>
                      <a:pt x="58" y="54"/>
                    </a:lnTo>
                    <a:lnTo>
                      <a:pt x="50" y="70"/>
                    </a:lnTo>
                    <a:lnTo>
                      <a:pt x="42" y="90"/>
                    </a:lnTo>
                    <a:lnTo>
                      <a:pt x="38" y="110"/>
                    </a:lnTo>
                    <a:lnTo>
                      <a:pt x="30" y="156"/>
                    </a:lnTo>
                    <a:lnTo>
                      <a:pt x="8" y="210"/>
                    </a:lnTo>
                    <a:lnTo>
                      <a:pt x="8" y="210"/>
                    </a:lnTo>
                    <a:lnTo>
                      <a:pt x="4" y="220"/>
                    </a:lnTo>
                    <a:lnTo>
                      <a:pt x="2" y="234"/>
                    </a:lnTo>
                    <a:lnTo>
                      <a:pt x="0" y="246"/>
                    </a:lnTo>
                    <a:lnTo>
                      <a:pt x="0" y="258"/>
                    </a:lnTo>
                    <a:lnTo>
                      <a:pt x="2" y="270"/>
                    </a:lnTo>
                    <a:lnTo>
                      <a:pt x="4" y="282"/>
                    </a:lnTo>
                    <a:lnTo>
                      <a:pt x="8" y="294"/>
                    </a:lnTo>
                    <a:lnTo>
                      <a:pt x="14" y="304"/>
                    </a:lnTo>
                    <a:lnTo>
                      <a:pt x="14" y="304"/>
                    </a:lnTo>
                    <a:lnTo>
                      <a:pt x="20" y="314"/>
                    </a:lnTo>
                    <a:lnTo>
                      <a:pt x="28" y="322"/>
                    </a:lnTo>
                    <a:lnTo>
                      <a:pt x="80" y="792"/>
                    </a:lnTo>
                    <a:lnTo>
                      <a:pt x="80" y="792"/>
                    </a:lnTo>
                    <a:lnTo>
                      <a:pt x="126" y="806"/>
                    </a:lnTo>
                    <a:lnTo>
                      <a:pt x="168" y="816"/>
                    </a:lnTo>
                    <a:lnTo>
                      <a:pt x="206" y="824"/>
                    </a:lnTo>
                    <a:lnTo>
                      <a:pt x="242" y="830"/>
                    </a:lnTo>
                    <a:lnTo>
                      <a:pt x="276" y="832"/>
                    </a:lnTo>
                    <a:lnTo>
                      <a:pt x="306" y="832"/>
                    </a:lnTo>
                    <a:lnTo>
                      <a:pt x="334" y="832"/>
                    </a:lnTo>
                    <a:lnTo>
                      <a:pt x="358" y="830"/>
                    </a:lnTo>
                    <a:lnTo>
                      <a:pt x="378" y="826"/>
                    </a:lnTo>
                    <a:lnTo>
                      <a:pt x="396" y="822"/>
                    </a:lnTo>
                    <a:lnTo>
                      <a:pt x="424" y="814"/>
                    </a:lnTo>
                    <a:lnTo>
                      <a:pt x="442" y="808"/>
                    </a:lnTo>
                    <a:lnTo>
                      <a:pt x="446" y="806"/>
                    </a:lnTo>
                    <a:lnTo>
                      <a:pt x="446" y="806"/>
                    </a:lnTo>
                    <a:lnTo>
                      <a:pt x="440" y="760"/>
                    </a:lnTo>
                    <a:lnTo>
                      <a:pt x="432" y="712"/>
                    </a:lnTo>
                    <a:lnTo>
                      <a:pt x="420" y="660"/>
                    </a:lnTo>
                    <a:lnTo>
                      <a:pt x="420" y="660"/>
                    </a:lnTo>
                    <a:lnTo>
                      <a:pt x="414" y="624"/>
                    </a:lnTo>
                    <a:lnTo>
                      <a:pt x="408" y="586"/>
                    </a:lnTo>
                    <a:lnTo>
                      <a:pt x="404" y="544"/>
                    </a:lnTo>
                    <a:lnTo>
                      <a:pt x="400" y="496"/>
                    </a:lnTo>
                    <a:lnTo>
                      <a:pt x="400" y="444"/>
                    </a:lnTo>
                    <a:lnTo>
                      <a:pt x="402" y="384"/>
                    </a:lnTo>
                    <a:lnTo>
                      <a:pt x="410" y="318"/>
                    </a:lnTo>
                    <a:lnTo>
                      <a:pt x="420" y="24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5" name="Google Shape;3705;p76"/>
              <p:cNvSpPr/>
              <p:nvPr/>
            </p:nvSpPr>
            <p:spPr>
              <a:xfrm>
                <a:off x="10831513" y="2540000"/>
                <a:ext cx="3175" cy="9525"/>
              </a:xfrm>
              <a:custGeom>
                <a:avLst/>
                <a:gdLst/>
                <a:ahLst/>
                <a:cxnLst/>
                <a:rect l="l" t="t" r="r" b="b"/>
                <a:pathLst>
                  <a:path w="2" h="6" extrusionOk="0">
                    <a:moveTo>
                      <a:pt x="0" y="6"/>
                    </a:moveTo>
                    <a:lnTo>
                      <a:pt x="0" y="6"/>
                    </a:lnTo>
                    <a:lnTo>
                      <a:pt x="0" y="6"/>
                    </a:lnTo>
                    <a:lnTo>
                      <a:pt x="0" y="6"/>
                    </a:lnTo>
                    <a:lnTo>
                      <a:pt x="0" y="6"/>
                    </a:lnTo>
                    <a:close/>
                    <a:moveTo>
                      <a:pt x="0" y="6"/>
                    </a:moveTo>
                    <a:lnTo>
                      <a:pt x="0" y="6"/>
                    </a:lnTo>
                    <a:lnTo>
                      <a:pt x="0" y="6"/>
                    </a:lnTo>
                    <a:lnTo>
                      <a:pt x="0" y="6"/>
                    </a:lnTo>
                    <a:lnTo>
                      <a:pt x="0" y="6"/>
                    </a:lnTo>
                    <a:close/>
                    <a:moveTo>
                      <a:pt x="0" y="4"/>
                    </a:moveTo>
                    <a:lnTo>
                      <a:pt x="0" y="4"/>
                    </a:lnTo>
                    <a:lnTo>
                      <a:pt x="0" y="4"/>
                    </a:lnTo>
                    <a:lnTo>
                      <a:pt x="0" y="4"/>
                    </a:lnTo>
                    <a:lnTo>
                      <a:pt x="0" y="4"/>
                    </a:lnTo>
                    <a:close/>
                    <a:moveTo>
                      <a:pt x="0" y="2"/>
                    </a:moveTo>
                    <a:lnTo>
                      <a:pt x="0" y="2"/>
                    </a:lnTo>
                    <a:lnTo>
                      <a:pt x="0" y="4"/>
                    </a:lnTo>
                    <a:lnTo>
                      <a:pt x="0" y="4"/>
                    </a:lnTo>
                    <a:lnTo>
                      <a:pt x="0" y="2"/>
                    </a:lnTo>
                    <a:close/>
                    <a:moveTo>
                      <a:pt x="0" y="2"/>
                    </a:moveTo>
                    <a:lnTo>
                      <a:pt x="0" y="2"/>
                    </a:lnTo>
                    <a:lnTo>
                      <a:pt x="0" y="2"/>
                    </a:lnTo>
                    <a:lnTo>
                      <a:pt x="0" y="2"/>
                    </a:lnTo>
                    <a:lnTo>
                      <a:pt x="0" y="2"/>
                    </a:lnTo>
                    <a:close/>
                    <a:moveTo>
                      <a:pt x="2" y="0"/>
                    </a:moveTo>
                    <a:lnTo>
                      <a:pt x="2" y="0"/>
                    </a:lnTo>
                    <a:lnTo>
                      <a:pt x="0" y="2"/>
                    </a:lnTo>
                    <a:lnTo>
                      <a:pt x="0" y="2"/>
                    </a:lnTo>
                    <a:lnTo>
                      <a:pt x="2" y="0"/>
                    </a:lnTo>
                    <a:close/>
                  </a:path>
                </a:pathLst>
              </a:custGeom>
              <a:solidFill>
                <a:srgbClr val="E8E8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6" name="Google Shape;3706;p76"/>
              <p:cNvSpPr/>
              <p:nvPr/>
            </p:nvSpPr>
            <p:spPr>
              <a:xfrm>
                <a:off x="10831513" y="25495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7" name="Google Shape;3707;p76"/>
              <p:cNvSpPr/>
              <p:nvPr/>
            </p:nvSpPr>
            <p:spPr>
              <a:xfrm>
                <a:off x="10831513" y="25495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8" name="Google Shape;3708;p76"/>
              <p:cNvSpPr/>
              <p:nvPr/>
            </p:nvSpPr>
            <p:spPr>
              <a:xfrm>
                <a:off x="10831513" y="25463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09" name="Google Shape;3709;p76"/>
              <p:cNvSpPr/>
              <p:nvPr/>
            </p:nvSpPr>
            <p:spPr>
              <a:xfrm>
                <a:off x="10831513" y="2543175"/>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0" name="Google Shape;3710;p76"/>
              <p:cNvSpPr/>
              <p:nvPr/>
            </p:nvSpPr>
            <p:spPr>
              <a:xfrm>
                <a:off x="10831513" y="25431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1" name="Google Shape;3711;p76"/>
              <p:cNvSpPr/>
              <p:nvPr/>
            </p:nvSpPr>
            <p:spPr>
              <a:xfrm>
                <a:off x="10831513" y="2540000"/>
                <a:ext cx="3175" cy="3175"/>
              </a:xfrm>
              <a:custGeom>
                <a:avLst/>
                <a:gdLst/>
                <a:ahLst/>
                <a:cxnLst/>
                <a:rect l="l" t="t" r="r" b="b"/>
                <a:pathLst>
                  <a:path w="2" h="2" extrusionOk="0">
                    <a:moveTo>
                      <a:pt x="2" y="0"/>
                    </a:moveTo>
                    <a:lnTo>
                      <a:pt x="2" y="0"/>
                    </a:lnTo>
                    <a:lnTo>
                      <a:pt x="0" y="2"/>
                    </a:lnTo>
                    <a:lnTo>
                      <a:pt x="0" y="2"/>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2" name="Google Shape;3712;p76"/>
              <p:cNvSpPr/>
              <p:nvPr/>
            </p:nvSpPr>
            <p:spPr>
              <a:xfrm>
                <a:off x="10533063" y="2251075"/>
                <a:ext cx="339725" cy="1231900"/>
              </a:xfrm>
              <a:custGeom>
                <a:avLst/>
                <a:gdLst/>
                <a:ahLst/>
                <a:cxnLst/>
                <a:rect l="l" t="t" r="r" b="b"/>
                <a:pathLst>
                  <a:path w="214" h="776" extrusionOk="0">
                    <a:moveTo>
                      <a:pt x="4" y="228"/>
                    </a:moveTo>
                    <a:lnTo>
                      <a:pt x="4" y="228"/>
                    </a:lnTo>
                    <a:lnTo>
                      <a:pt x="0" y="232"/>
                    </a:lnTo>
                    <a:lnTo>
                      <a:pt x="0" y="232"/>
                    </a:lnTo>
                    <a:lnTo>
                      <a:pt x="2" y="242"/>
                    </a:lnTo>
                    <a:lnTo>
                      <a:pt x="2" y="242"/>
                    </a:lnTo>
                    <a:lnTo>
                      <a:pt x="4" y="228"/>
                    </a:lnTo>
                    <a:close/>
                    <a:moveTo>
                      <a:pt x="150" y="0"/>
                    </a:moveTo>
                    <a:lnTo>
                      <a:pt x="150" y="0"/>
                    </a:lnTo>
                    <a:lnTo>
                      <a:pt x="148" y="8"/>
                    </a:lnTo>
                    <a:lnTo>
                      <a:pt x="148" y="8"/>
                    </a:lnTo>
                    <a:lnTo>
                      <a:pt x="154" y="12"/>
                    </a:lnTo>
                    <a:lnTo>
                      <a:pt x="160" y="18"/>
                    </a:lnTo>
                    <a:lnTo>
                      <a:pt x="170" y="32"/>
                    </a:lnTo>
                    <a:lnTo>
                      <a:pt x="176" y="48"/>
                    </a:lnTo>
                    <a:lnTo>
                      <a:pt x="182" y="66"/>
                    </a:lnTo>
                    <a:lnTo>
                      <a:pt x="184" y="84"/>
                    </a:lnTo>
                    <a:lnTo>
                      <a:pt x="186" y="98"/>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8"/>
                    </a:lnTo>
                    <a:lnTo>
                      <a:pt x="186" y="118"/>
                    </a:lnTo>
                    <a:lnTo>
                      <a:pt x="186" y="118"/>
                    </a:lnTo>
                    <a:lnTo>
                      <a:pt x="186" y="118"/>
                    </a:lnTo>
                    <a:lnTo>
                      <a:pt x="184" y="124"/>
                    </a:lnTo>
                    <a:lnTo>
                      <a:pt x="184" y="124"/>
                    </a:lnTo>
                    <a:lnTo>
                      <a:pt x="184" y="126"/>
                    </a:lnTo>
                    <a:lnTo>
                      <a:pt x="184" y="126"/>
                    </a:lnTo>
                    <a:lnTo>
                      <a:pt x="174" y="172"/>
                    </a:lnTo>
                    <a:lnTo>
                      <a:pt x="162" y="228"/>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0" y="300"/>
                    </a:lnTo>
                    <a:lnTo>
                      <a:pt x="140" y="300"/>
                    </a:lnTo>
                    <a:lnTo>
                      <a:pt x="132" y="300"/>
                    </a:lnTo>
                    <a:lnTo>
                      <a:pt x="132" y="300"/>
                    </a:lnTo>
                    <a:lnTo>
                      <a:pt x="112" y="356"/>
                    </a:lnTo>
                    <a:lnTo>
                      <a:pt x="112" y="356"/>
                    </a:lnTo>
                    <a:lnTo>
                      <a:pt x="96" y="394"/>
                    </a:lnTo>
                    <a:lnTo>
                      <a:pt x="80" y="430"/>
                    </a:lnTo>
                    <a:lnTo>
                      <a:pt x="80" y="430"/>
                    </a:lnTo>
                    <a:lnTo>
                      <a:pt x="60" y="468"/>
                    </a:lnTo>
                    <a:lnTo>
                      <a:pt x="36" y="506"/>
                    </a:lnTo>
                    <a:lnTo>
                      <a:pt x="28" y="518"/>
                    </a:lnTo>
                    <a:lnTo>
                      <a:pt x="28" y="518"/>
                    </a:lnTo>
                    <a:lnTo>
                      <a:pt x="28" y="520"/>
                    </a:lnTo>
                    <a:lnTo>
                      <a:pt x="28" y="520"/>
                    </a:lnTo>
                    <a:lnTo>
                      <a:pt x="32" y="546"/>
                    </a:lnTo>
                    <a:lnTo>
                      <a:pt x="32" y="546"/>
                    </a:lnTo>
                    <a:lnTo>
                      <a:pt x="46" y="660"/>
                    </a:lnTo>
                    <a:lnTo>
                      <a:pt x="50" y="718"/>
                    </a:lnTo>
                    <a:lnTo>
                      <a:pt x="54" y="776"/>
                    </a:lnTo>
                    <a:lnTo>
                      <a:pt x="54" y="776"/>
                    </a:lnTo>
                    <a:lnTo>
                      <a:pt x="72" y="776"/>
                    </a:lnTo>
                    <a:lnTo>
                      <a:pt x="72" y="776"/>
                    </a:lnTo>
                    <a:lnTo>
                      <a:pt x="106" y="776"/>
                    </a:lnTo>
                    <a:lnTo>
                      <a:pt x="136" y="772"/>
                    </a:lnTo>
                    <a:lnTo>
                      <a:pt x="160" y="768"/>
                    </a:lnTo>
                    <a:lnTo>
                      <a:pt x="180" y="762"/>
                    </a:lnTo>
                    <a:lnTo>
                      <a:pt x="206" y="754"/>
                    </a:lnTo>
                    <a:lnTo>
                      <a:pt x="214" y="750"/>
                    </a:lnTo>
                    <a:lnTo>
                      <a:pt x="214" y="750"/>
                    </a:lnTo>
                    <a:lnTo>
                      <a:pt x="208" y="704"/>
                    </a:lnTo>
                    <a:lnTo>
                      <a:pt x="200" y="656"/>
                    </a:lnTo>
                    <a:lnTo>
                      <a:pt x="188" y="604"/>
                    </a:lnTo>
                    <a:lnTo>
                      <a:pt x="188" y="604"/>
                    </a:lnTo>
                    <a:lnTo>
                      <a:pt x="182" y="562"/>
                    </a:lnTo>
                    <a:lnTo>
                      <a:pt x="174" y="518"/>
                    </a:lnTo>
                    <a:lnTo>
                      <a:pt x="170" y="466"/>
                    </a:lnTo>
                    <a:lnTo>
                      <a:pt x="168" y="408"/>
                    </a:lnTo>
                    <a:lnTo>
                      <a:pt x="168" y="408"/>
                    </a:lnTo>
                    <a:lnTo>
                      <a:pt x="168" y="362"/>
                    </a:lnTo>
                    <a:lnTo>
                      <a:pt x="172" y="310"/>
                    </a:lnTo>
                    <a:lnTo>
                      <a:pt x="178" y="252"/>
                    </a:lnTo>
                    <a:lnTo>
                      <a:pt x="188" y="188"/>
                    </a:lnTo>
                    <a:lnTo>
                      <a:pt x="188" y="188"/>
                    </a:lnTo>
                    <a:lnTo>
                      <a:pt x="188" y="188"/>
                    </a:lnTo>
                    <a:lnTo>
                      <a:pt x="188" y="188"/>
                    </a:lnTo>
                    <a:lnTo>
                      <a:pt x="188" y="188"/>
                    </a:lnTo>
                    <a:lnTo>
                      <a:pt x="188" y="188"/>
                    </a:lnTo>
                    <a:lnTo>
                      <a:pt x="188" y="188"/>
                    </a:lnTo>
                    <a:lnTo>
                      <a:pt x="188" y="188"/>
                    </a:lnTo>
                    <a:lnTo>
                      <a:pt x="188" y="188"/>
                    </a:lnTo>
                    <a:lnTo>
                      <a:pt x="188" y="186"/>
                    </a:lnTo>
                    <a:lnTo>
                      <a:pt x="188" y="186"/>
                    </a:lnTo>
                    <a:lnTo>
                      <a:pt x="188" y="186"/>
                    </a:lnTo>
                    <a:lnTo>
                      <a:pt x="188" y="186"/>
                    </a:lnTo>
                    <a:lnTo>
                      <a:pt x="188" y="186"/>
                    </a:lnTo>
                    <a:lnTo>
                      <a:pt x="188" y="186"/>
                    </a:lnTo>
                    <a:lnTo>
                      <a:pt x="188" y="184"/>
                    </a:lnTo>
                    <a:lnTo>
                      <a:pt x="188" y="184"/>
                    </a:lnTo>
                    <a:lnTo>
                      <a:pt x="188" y="184"/>
                    </a:lnTo>
                    <a:lnTo>
                      <a:pt x="188" y="184"/>
                    </a:lnTo>
                    <a:lnTo>
                      <a:pt x="188" y="184"/>
                    </a:lnTo>
                    <a:lnTo>
                      <a:pt x="188" y="184"/>
                    </a:lnTo>
                    <a:lnTo>
                      <a:pt x="188" y="184"/>
                    </a:lnTo>
                    <a:lnTo>
                      <a:pt x="188" y="184"/>
                    </a:lnTo>
                    <a:lnTo>
                      <a:pt x="190" y="182"/>
                    </a:lnTo>
                    <a:lnTo>
                      <a:pt x="190" y="182"/>
                    </a:lnTo>
                    <a:lnTo>
                      <a:pt x="192" y="160"/>
                    </a:lnTo>
                    <a:lnTo>
                      <a:pt x="194" y="136"/>
                    </a:lnTo>
                    <a:lnTo>
                      <a:pt x="196" y="112"/>
                    </a:lnTo>
                    <a:lnTo>
                      <a:pt x="194" y="88"/>
                    </a:lnTo>
                    <a:lnTo>
                      <a:pt x="188" y="66"/>
                    </a:lnTo>
                    <a:lnTo>
                      <a:pt x="180" y="42"/>
                    </a:lnTo>
                    <a:lnTo>
                      <a:pt x="168" y="22"/>
                    </a:lnTo>
                    <a:lnTo>
                      <a:pt x="160" y="10"/>
                    </a:lnTo>
                    <a:lnTo>
                      <a:pt x="150" y="0"/>
                    </a:lnTo>
                    <a:close/>
                  </a:path>
                </a:pathLst>
              </a:custGeom>
              <a:solidFill>
                <a:srgbClr val="C74C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3" name="Google Shape;3713;p76"/>
              <p:cNvSpPr/>
              <p:nvPr/>
            </p:nvSpPr>
            <p:spPr>
              <a:xfrm>
                <a:off x="10533063" y="2613025"/>
                <a:ext cx="6350" cy="22225"/>
              </a:xfrm>
              <a:custGeom>
                <a:avLst/>
                <a:gdLst/>
                <a:ahLst/>
                <a:cxnLst/>
                <a:rect l="l" t="t" r="r" b="b"/>
                <a:pathLst>
                  <a:path w="4" h="14" extrusionOk="0">
                    <a:moveTo>
                      <a:pt x="4" y="0"/>
                    </a:moveTo>
                    <a:lnTo>
                      <a:pt x="4" y="0"/>
                    </a:lnTo>
                    <a:lnTo>
                      <a:pt x="0" y="4"/>
                    </a:lnTo>
                    <a:lnTo>
                      <a:pt x="0" y="4"/>
                    </a:lnTo>
                    <a:lnTo>
                      <a:pt x="2" y="14"/>
                    </a:lnTo>
                    <a:lnTo>
                      <a:pt x="2" y="14"/>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4" name="Google Shape;3714;p76"/>
              <p:cNvSpPr/>
              <p:nvPr/>
            </p:nvSpPr>
            <p:spPr>
              <a:xfrm>
                <a:off x="10577513" y="2251075"/>
                <a:ext cx="295275" cy="1231900"/>
              </a:xfrm>
              <a:custGeom>
                <a:avLst/>
                <a:gdLst/>
                <a:ahLst/>
                <a:cxnLst/>
                <a:rect l="l" t="t" r="r" b="b"/>
                <a:pathLst>
                  <a:path w="186" h="776" extrusionOk="0">
                    <a:moveTo>
                      <a:pt x="122" y="0"/>
                    </a:moveTo>
                    <a:lnTo>
                      <a:pt x="122" y="0"/>
                    </a:lnTo>
                    <a:lnTo>
                      <a:pt x="120" y="8"/>
                    </a:lnTo>
                    <a:lnTo>
                      <a:pt x="120" y="8"/>
                    </a:lnTo>
                    <a:lnTo>
                      <a:pt x="126" y="12"/>
                    </a:lnTo>
                    <a:lnTo>
                      <a:pt x="132" y="18"/>
                    </a:lnTo>
                    <a:lnTo>
                      <a:pt x="142" y="32"/>
                    </a:lnTo>
                    <a:lnTo>
                      <a:pt x="148" y="48"/>
                    </a:lnTo>
                    <a:lnTo>
                      <a:pt x="154" y="66"/>
                    </a:lnTo>
                    <a:lnTo>
                      <a:pt x="156" y="84"/>
                    </a:lnTo>
                    <a:lnTo>
                      <a:pt x="158" y="98"/>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8"/>
                    </a:lnTo>
                    <a:lnTo>
                      <a:pt x="158" y="118"/>
                    </a:lnTo>
                    <a:lnTo>
                      <a:pt x="158" y="118"/>
                    </a:lnTo>
                    <a:lnTo>
                      <a:pt x="158" y="118"/>
                    </a:lnTo>
                    <a:lnTo>
                      <a:pt x="156" y="124"/>
                    </a:lnTo>
                    <a:lnTo>
                      <a:pt x="156" y="124"/>
                    </a:lnTo>
                    <a:lnTo>
                      <a:pt x="156" y="126"/>
                    </a:lnTo>
                    <a:lnTo>
                      <a:pt x="156" y="126"/>
                    </a:lnTo>
                    <a:lnTo>
                      <a:pt x="146" y="172"/>
                    </a:lnTo>
                    <a:lnTo>
                      <a:pt x="134" y="228"/>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2" y="300"/>
                    </a:lnTo>
                    <a:lnTo>
                      <a:pt x="112" y="300"/>
                    </a:lnTo>
                    <a:lnTo>
                      <a:pt x="104" y="300"/>
                    </a:lnTo>
                    <a:lnTo>
                      <a:pt x="104" y="300"/>
                    </a:lnTo>
                    <a:lnTo>
                      <a:pt x="84" y="356"/>
                    </a:lnTo>
                    <a:lnTo>
                      <a:pt x="84" y="356"/>
                    </a:lnTo>
                    <a:lnTo>
                      <a:pt x="68" y="394"/>
                    </a:lnTo>
                    <a:lnTo>
                      <a:pt x="52" y="430"/>
                    </a:lnTo>
                    <a:lnTo>
                      <a:pt x="52" y="430"/>
                    </a:lnTo>
                    <a:lnTo>
                      <a:pt x="32" y="468"/>
                    </a:lnTo>
                    <a:lnTo>
                      <a:pt x="8" y="506"/>
                    </a:lnTo>
                    <a:lnTo>
                      <a:pt x="0" y="518"/>
                    </a:lnTo>
                    <a:lnTo>
                      <a:pt x="0" y="518"/>
                    </a:lnTo>
                    <a:lnTo>
                      <a:pt x="0" y="520"/>
                    </a:lnTo>
                    <a:lnTo>
                      <a:pt x="0" y="520"/>
                    </a:lnTo>
                    <a:lnTo>
                      <a:pt x="4" y="546"/>
                    </a:lnTo>
                    <a:lnTo>
                      <a:pt x="4" y="546"/>
                    </a:lnTo>
                    <a:lnTo>
                      <a:pt x="18" y="660"/>
                    </a:lnTo>
                    <a:lnTo>
                      <a:pt x="22" y="718"/>
                    </a:lnTo>
                    <a:lnTo>
                      <a:pt x="26" y="776"/>
                    </a:lnTo>
                    <a:lnTo>
                      <a:pt x="26" y="776"/>
                    </a:lnTo>
                    <a:lnTo>
                      <a:pt x="44" y="776"/>
                    </a:lnTo>
                    <a:lnTo>
                      <a:pt x="44" y="776"/>
                    </a:lnTo>
                    <a:lnTo>
                      <a:pt x="78" y="776"/>
                    </a:lnTo>
                    <a:lnTo>
                      <a:pt x="108" y="772"/>
                    </a:lnTo>
                    <a:lnTo>
                      <a:pt x="132" y="768"/>
                    </a:lnTo>
                    <a:lnTo>
                      <a:pt x="152" y="762"/>
                    </a:lnTo>
                    <a:lnTo>
                      <a:pt x="178" y="754"/>
                    </a:lnTo>
                    <a:lnTo>
                      <a:pt x="186" y="750"/>
                    </a:lnTo>
                    <a:lnTo>
                      <a:pt x="186" y="750"/>
                    </a:lnTo>
                    <a:lnTo>
                      <a:pt x="180" y="704"/>
                    </a:lnTo>
                    <a:lnTo>
                      <a:pt x="172" y="656"/>
                    </a:lnTo>
                    <a:lnTo>
                      <a:pt x="160" y="604"/>
                    </a:lnTo>
                    <a:lnTo>
                      <a:pt x="160" y="604"/>
                    </a:lnTo>
                    <a:lnTo>
                      <a:pt x="154" y="562"/>
                    </a:lnTo>
                    <a:lnTo>
                      <a:pt x="146" y="518"/>
                    </a:lnTo>
                    <a:lnTo>
                      <a:pt x="142" y="466"/>
                    </a:lnTo>
                    <a:lnTo>
                      <a:pt x="140" y="408"/>
                    </a:lnTo>
                    <a:lnTo>
                      <a:pt x="140" y="408"/>
                    </a:lnTo>
                    <a:lnTo>
                      <a:pt x="140" y="362"/>
                    </a:lnTo>
                    <a:lnTo>
                      <a:pt x="144" y="310"/>
                    </a:lnTo>
                    <a:lnTo>
                      <a:pt x="150" y="252"/>
                    </a:lnTo>
                    <a:lnTo>
                      <a:pt x="160" y="188"/>
                    </a:lnTo>
                    <a:lnTo>
                      <a:pt x="160" y="188"/>
                    </a:lnTo>
                    <a:lnTo>
                      <a:pt x="160" y="188"/>
                    </a:lnTo>
                    <a:lnTo>
                      <a:pt x="160" y="188"/>
                    </a:lnTo>
                    <a:lnTo>
                      <a:pt x="160" y="188"/>
                    </a:lnTo>
                    <a:lnTo>
                      <a:pt x="160" y="188"/>
                    </a:lnTo>
                    <a:lnTo>
                      <a:pt x="160" y="188"/>
                    </a:lnTo>
                    <a:lnTo>
                      <a:pt x="160" y="188"/>
                    </a:lnTo>
                    <a:lnTo>
                      <a:pt x="160" y="188"/>
                    </a:lnTo>
                    <a:lnTo>
                      <a:pt x="160" y="186"/>
                    </a:lnTo>
                    <a:lnTo>
                      <a:pt x="160" y="186"/>
                    </a:lnTo>
                    <a:lnTo>
                      <a:pt x="160" y="186"/>
                    </a:lnTo>
                    <a:lnTo>
                      <a:pt x="160" y="186"/>
                    </a:lnTo>
                    <a:lnTo>
                      <a:pt x="160" y="186"/>
                    </a:lnTo>
                    <a:lnTo>
                      <a:pt x="160" y="186"/>
                    </a:lnTo>
                    <a:lnTo>
                      <a:pt x="160" y="184"/>
                    </a:lnTo>
                    <a:lnTo>
                      <a:pt x="160" y="184"/>
                    </a:lnTo>
                    <a:lnTo>
                      <a:pt x="160" y="184"/>
                    </a:lnTo>
                    <a:lnTo>
                      <a:pt x="160" y="184"/>
                    </a:lnTo>
                    <a:lnTo>
                      <a:pt x="160" y="184"/>
                    </a:lnTo>
                    <a:lnTo>
                      <a:pt x="160" y="184"/>
                    </a:lnTo>
                    <a:lnTo>
                      <a:pt x="160" y="184"/>
                    </a:lnTo>
                    <a:lnTo>
                      <a:pt x="160" y="184"/>
                    </a:lnTo>
                    <a:lnTo>
                      <a:pt x="162" y="182"/>
                    </a:lnTo>
                    <a:lnTo>
                      <a:pt x="162" y="182"/>
                    </a:lnTo>
                    <a:lnTo>
                      <a:pt x="164" y="160"/>
                    </a:lnTo>
                    <a:lnTo>
                      <a:pt x="166" y="136"/>
                    </a:lnTo>
                    <a:lnTo>
                      <a:pt x="168" y="112"/>
                    </a:lnTo>
                    <a:lnTo>
                      <a:pt x="166" y="88"/>
                    </a:lnTo>
                    <a:lnTo>
                      <a:pt x="160" y="66"/>
                    </a:lnTo>
                    <a:lnTo>
                      <a:pt x="152" y="42"/>
                    </a:lnTo>
                    <a:lnTo>
                      <a:pt x="140" y="22"/>
                    </a:lnTo>
                    <a:lnTo>
                      <a:pt x="132" y="10"/>
                    </a:lnTo>
                    <a:lnTo>
                      <a:pt x="12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5" name="Google Shape;3715;p76"/>
              <p:cNvSpPr/>
              <p:nvPr/>
            </p:nvSpPr>
            <p:spPr>
              <a:xfrm>
                <a:off x="10307638" y="1549400"/>
                <a:ext cx="485775" cy="488950"/>
              </a:xfrm>
              <a:custGeom>
                <a:avLst/>
                <a:gdLst/>
                <a:ahLst/>
                <a:cxnLst/>
                <a:rect l="l" t="t" r="r" b="b"/>
                <a:pathLst>
                  <a:path w="306" h="308" extrusionOk="0">
                    <a:moveTo>
                      <a:pt x="230" y="56"/>
                    </a:moveTo>
                    <a:lnTo>
                      <a:pt x="230" y="56"/>
                    </a:lnTo>
                    <a:lnTo>
                      <a:pt x="222" y="46"/>
                    </a:lnTo>
                    <a:lnTo>
                      <a:pt x="214" y="38"/>
                    </a:lnTo>
                    <a:lnTo>
                      <a:pt x="196" y="24"/>
                    </a:lnTo>
                    <a:lnTo>
                      <a:pt x="196" y="24"/>
                    </a:lnTo>
                    <a:lnTo>
                      <a:pt x="184" y="14"/>
                    </a:lnTo>
                    <a:lnTo>
                      <a:pt x="170" y="6"/>
                    </a:lnTo>
                    <a:lnTo>
                      <a:pt x="158" y="2"/>
                    </a:lnTo>
                    <a:lnTo>
                      <a:pt x="146" y="0"/>
                    </a:lnTo>
                    <a:lnTo>
                      <a:pt x="134" y="2"/>
                    </a:lnTo>
                    <a:lnTo>
                      <a:pt x="122" y="4"/>
                    </a:lnTo>
                    <a:lnTo>
                      <a:pt x="92" y="8"/>
                    </a:lnTo>
                    <a:lnTo>
                      <a:pt x="92" y="8"/>
                    </a:lnTo>
                    <a:lnTo>
                      <a:pt x="66" y="14"/>
                    </a:lnTo>
                    <a:lnTo>
                      <a:pt x="56" y="18"/>
                    </a:lnTo>
                    <a:lnTo>
                      <a:pt x="46" y="22"/>
                    </a:lnTo>
                    <a:lnTo>
                      <a:pt x="38" y="28"/>
                    </a:lnTo>
                    <a:lnTo>
                      <a:pt x="32" y="34"/>
                    </a:lnTo>
                    <a:lnTo>
                      <a:pt x="20" y="48"/>
                    </a:lnTo>
                    <a:lnTo>
                      <a:pt x="12" y="66"/>
                    </a:lnTo>
                    <a:lnTo>
                      <a:pt x="6" y="86"/>
                    </a:lnTo>
                    <a:lnTo>
                      <a:pt x="4" y="110"/>
                    </a:lnTo>
                    <a:lnTo>
                      <a:pt x="0" y="134"/>
                    </a:lnTo>
                    <a:lnTo>
                      <a:pt x="0" y="134"/>
                    </a:lnTo>
                    <a:lnTo>
                      <a:pt x="0" y="162"/>
                    </a:lnTo>
                    <a:lnTo>
                      <a:pt x="2" y="176"/>
                    </a:lnTo>
                    <a:lnTo>
                      <a:pt x="4" y="192"/>
                    </a:lnTo>
                    <a:lnTo>
                      <a:pt x="8" y="206"/>
                    </a:lnTo>
                    <a:lnTo>
                      <a:pt x="14" y="222"/>
                    </a:lnTo>
                    <a:lnTo>
                      <a:pt x="20" y="236"/>
                    </a:lnTo>
                    <a:lnTo>
                      <a:pt x="30" y="250"/>
                    </a:lnTo>
                    <a:lnTo>
                      <a:pt x="40" y="262"/>
                    </a:lnTo>
                    <a:lnTo>
                      <a:pt x="54" y="274"/>
                    </a:lnTo>
                    <a:lnTo>
                      <a:pt x="68" y="286"/>
                    </a:lnTo>
                    <a:lnTo>
                      <a:pt x="86" y="294"/>
                    </a:lnTo>
                    <a:lnTo>
                      <a:pt x="106" y="302"/>
                    </a:lnTo>
                    <a:lnTo>
                      <a:pt x="128" y="306"/>
                    </a:lnTo>
                    <a:lnTo>
                      <a:pt x="154" y="308"/>
                    </a:lnTo>
                    <a:lnTo>
                      <a:pt x="182" y="308"/>
                    </a:lnTo>
                    <a:lnTo>
                      <a:pt x="182" y="308"/>
                    </a:lnTo>
                    <a:lnTo>
                      <a:pt x="208" y="306"/>
                    </a:lnTo>
                    <a:lnTo>
                      <a:pt x="234" y="300"/>
                    </a:lnTo>
                    <a:lnTo>
                      <a:pt x="246" y="296"/>
                    </a:lnTo>
                    <a:lnTo>
                      <a:pt x="256" y="290"/>
                    </a:lnTo>
                    <a:lnTo>
                      <a:pt x="268" y="282"/>
                    </a:lnTo>
                    <a:lnTo>
                      <a:pt x="276" y="274"/>
                    </a:lnTo>
                    <a:lnTo>
                      <a:pt x="284" y="262"/>
                    </a:lnTo>
                    <a:lnTo>
                      <a:pt x="292" y="250"/>
                    </a:lnTo>
                    <a:lnTo>
                      <a:pt x="298" y="236"/>
                    </a:lnTo>
                    <a:lnTo>
                      <a:pt x="302" y="222"/>
                    </a:lnTo>
                    <a:lnTo>
                      <a:pt x="304" y="204"/>
                    </a:lnTo>
                    <a:lnTo>
                      <a:pt x="306" y="182"/>
                    </a:lnTo>
                    <a:lnTo>
                      <a:pt x="304" y="160"/>
                    </a:lnTo>
                    <a:lnTo>
                      <a:pt x="302" y="136"/>
                    </a:lnTo>
                    <a:lnTo>
                      <a:pt x="302" y="136"/>
                    </a:lnTo>
                    <a:lnTo>
                      <a:pt x="296" y="108"/>
                    </a:lnTo>
                    <a:lnTo>
                      <a:pt x="292" y="98"/>
                    </a:lnTo>
                    <a:lnTo>
                      <a:pt x="286" y="88"/>
                    </a:lnTo>
                    <a:lnTo>
                      <a:pt x="282" y="82"/>
                    </a:lnTo>
                    <a:lnTo>
                      <a:pt x="278" y="78"/>
                    </a:lnTo>
                    <a:lnTo>
                      <a:pt x="268" y="70"/>
                    </a:lnTo>
                    <a:lnTo>
                      <a:pt x="256" y="68"/>
                    </a:lnTo>
                    <a:lnTo>
                      <a:pt x="246" y="66"/>
                    </a:lnTo>
                    <a:lnTo>
                      <a:pt x="238" y="62"/>
                    </a:lnTo>
                    <a:lnTo>
                      <a:pt x="230" y="56"/>
                    </a:lnTo>
                    <a:lnTo>
                      <a:pt x="230" y="5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6" name="Google Shape;3716;p76"/>
              <p:cNvSpPr/>
              <p:nvPr/>
            </p:nvSpPr>
            <p:spPr>
              <a:xfrm>
                <a:off x="10301288" y="1492250"/>
                <a:ext cx="635000" cy="606425"/>
              </a:xfrm>
              <a:custGeom>
                <a:avLst/>
                <a:gdLst/>
                <a:ahLst/>
                <a:cxnLst/>
                <a:rect l="l" t="t" r="r" b="b"/>
                <a:pathLst>
                  <a:path w="400" h="382" extrusionOk="0">
                    <a:moveTo>
                      <a:pt x="344" y="60"/>
                    </a:moveTo>
                    <a:lnTo>
                      <a:pt x="344" y="60"/>
                    </a:lnTo>
                    <a:lnTo>
                      <a:pt x="324" y="46"/>
                    </a:lnTo>
                    <a:lnTo>
                      <a:pt x="302" y="34"/>
                    </a:lnTo>
                    <a:lnTo>
                      <a:pt x="282" y="26"/>
                    </a:lnTo>
                    <a:lnTo>
                      <a:pt x="262" y="18"/>
                    </a:lnTo>
                    <a:lnTo>
                      <a:pt x="244" y="10"/>
                    </a:lnTo>
                    <a:lnTo>
                      <a:pt x="226" y="6"/>
                    </a:lnTo>
                    <a:lnTo>
                      <a:pt x="208" y="2"/>
                    </a:lnTo>
                    <a:lnTo>
                      <a:pt x="192" y="0"/>
                    </a:lnTo>
                    <a:lnTo>
                      <a:pt x="176" y="0"/>
                    </a:lnTo>
                    <a:lnTo>
                      <a:pt x="162" y="0"/>
                    </a:lnTo>
                    <a:lnTo>
                      <a:pt x="134" y="6"/>
                    </a:lnTo>
                    <a:lnTo>
                      <a:pt x="108" y="14"/>
                    </a:lnTo>
                    <a:lnTo>
                      <a:pt x="86" y="26"/>
                    </a:lnTo>
                    <a:lnTo>
                      <a:pt x="68" y="40"/>
                    </a:lnTo>
                    <a:lnTo>
                      <a:pt x="50" y="56"/>
                    </a:lnTo>
                    <a:lnTo>
                      <a:pt x="36" y="72"/>
                    </a:lnTo>
                    <a:lnTo>
                      <a:pt x="24" y="90"/>
                    </a:lnTo>
                    <a:lnTo>
                      <a:pt x="16" y="108"/>
                    </a:lnTo>
                    <a:lnTo>
                      <a:pt x="8" y="124"/>
                    </a:lnTo>
                    <a:lnTo>
                      <a:pt x="4" y="140"/>
                    </a:lnTo>
                    <a:lnTo>
                      <a:pt x="2" y="152"/>
                    </a:lnTo>
                    <a:lnTo>
                      <a:pt x="2" y="152"/>
                    </a:lnTo>
                    <a:lnTo>
                      <a:pt x="0" y="176"/>
                    </a:lnTo>
                    <a:lnTo>
                      <a:pt x="2" y="196"/>
                    </a:lnTo>
                    <a:lnTo>
                      <a:pt x="4" y="212"/>
                    </a:lnTo>
                    <a:lnTo>
                      <a:pt x="10" y="228"/>
                    </a:lnTo>
                    <a:lnTo>
                      <a:pt x="18" y="248"/>
                    </a:lnTo>
                    <a:lnTo>
                      <a:pt x="22" y="256"/>
                    </a:lnTo>
                    <a:lnTo>
                      <a:pt x="22" y="256"/>
                    </a:lnTo>
                    <a:lnTo>
                      <a:pt x="48" y="276"/>
                    </a:lnTo>
                    <a:lnTo>
                      <a:pt x="76" y="298"/>
                    </a:lnTo>
                    <a:lnTo>
                      <a:pt x="110" y="320"/>
                    </a:lnTo>
                    <a:lnTo>
                      <a:pt x="146" y="344"/>
                    </a:lnTo>
                    <a:lnTo>
                      <a:pt x="182" y="364"/>
                    </a:lnTo>
                    <a:lnTo>
                      <a:pt x="198" y="372"/>
                    </a:lnTo>
                    <a:lnTo>
                      <a:pt x="214" y="378"/>
                    </a:lnTo>
                    <a:lnTo>
                      <a:pt x="228" y="382"/>
                    </a:lnTo>
                    <a:lnTo>
                      <a:pt x="240" y="382"/>
                    </a:lnTo>
                    <a:lnTo>
                      <a:pt x="240" y="382"/>
                    </a:lnTo>
                    <a:lnTo>
                      <a:pt x="252" y="382"/>
                    </a:lnTo>
                    <a:lnTo>
                      <a:pt x="264" y="378"/>
                    </a:lnTo>
                    <a:lnTo>
                      <a:pt x="288" y="368"/>
                    </a:lnTo>
                    <a:lnTo>
                      <a:pt x="312" y="352"/>
                    </a:lnTo>
                    <a:lnTo>
                      <a:pt x="336" y="334"/>
                    </a:lnTo>
                    <a:lnTo>
                      <a:pt x="358" y="312"/>
                    </a:lnTo>
                    <a:lnTo>
                      <a:pt x="376" y="288"/>
                    </a:lnTo>
                    <a:lnTo>
                      <a:pt x="384" y="274"/>
                    </a:lnTo>
                    <a:lnTo>
                      <a:pt x="390" y="262"/>
                    </a:lnTo>
                    <a:lnTo>
                      <a:pt x="396" y="248"/>
                    </a:lnTo>
                    <a:lnTo>
                      <a:pt x="398" y="234"/>
                    </a:lnTo>
                    <a:lnTo>
                      <a:pt x="398" y="234"/>
                    </a:lnTo>
                    <a:lnTo>
                      <a:pt x="400" y="212"/>
                    </a:lnTo>
                    <a:lnTo>
                      <a:pt x="400" y="188"/>
                    </a:lnTo>
                    <a:lnTo>
                      <a:pt x="396" y="162"/>
                    </a:lnTo>
                    <a:lnTo>
                      <a:pt x="388" y="136"/>
                    </a:lnTo>
                    <a:lnTo>
                      <a:pt x="380" y="112"/>
                    </a:lnTo>
                    <a:lnTo>
                      <a:pt x="370" y="90"/>
                    </a:lnTo>
                    <a:lnTo>
                      <a:pt x="358" y="72"/>
                    </a:lnTo>
                    <a:lnTo>
                      <a:pt x="352" y="64"/>
                    </a:lnTo>
                    <a:lnTo>
                      <a:pt x="344" y="60"/>
                    </a:lnTo>
                    <a:lnTo>
                      <a:pt x="344" y="6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7" name="Google Shape;3717;p76"/>
              <p:cNvSpPr/>
              <p:nvPr/>
            </p:nvSpPr>
            <p:spPr>
              <a:xfrm>
                <a:off x="10336213" y="1743075"/>
                <a:ext cx="346075" cy="374650"/>
              </a:xfrm>
              <a:custGeom>
                <a:avLst/>
                <a:gdLst/>
                <a:ahLst/>
                <a:cxnLst/>
                <a:rect l="l" t="t" r="r" b="b"/>
                <a:pathLst>
                  <a:path w="218" h="236" extrusionOk="0">
                    <a:moveTo>
                      <a:pt x="184" y="44"/>
                    </a:moveTo>
                    <a:lnTo>
                      <a:pt x="184" y="44"/>
                    </a:lnTo>
                    <a:lnTo>
                      <a:pt x="150" y="38"/>
                    </a:lnTo>
                    <a:lnTo>
                      <a:pt x="120" y="32"/>
                    </a:lnTo>
                    <a:lnTo>
                      <a:pt x="96" y="24"/>
                    </a:lnTo>
                    <a:lnTo>
                      <a:pt x="78" y="18"/>
                    </a:lnTo>
                    <a:lnTo>
                      <a:pt x="64" y="10"/>
                    </a:lnTo>
                    <a:lnTo>
                      <a:pt x="54" y="4"/>
                    </a:lnTo>
                    <a:lnTo>
                      <a:pt x="48" y="0"/>
                    </a:lnTo>
                    <a:lnTo>
                      <a:pt x="48" y="0"/>
                    </a:lnTo>
                    <a:lnTo>
                      <a:pt x="36" y="22"/>
                    </a:lnTo>
                    <a:lnTo>
                      <a:pt x="26" y="46"/>
                    </a:lnTo>
                    <a:lnTo>
                      <a:pt x="16" y="76"/>
                    </a:lnTo>
                    <a:lnTo>
                      <a:pt x="6" y="108"/>
                    </a:lnTo>
                    <a:lnTo>
                      <a:pt x="2" y="142"/>
                    </a:lnTo>
                    <a:lnTo>
                      <a:pt x="0" y="158"/>
                    </a:lnTo>
                    <a:lnTo>
                      <a:pt x="2" y="172"/>
                    </a:lnTo>
                    <a:lnTo>
                      <a:pt x="4" y="186"/>
                    </a:lnTo>
                    <a:lnTo>
                      <a:pt x="10" y="198"/>
                    </a:lnTo>
                    <a:lnTo>
                      <a:pt x="10" y="198"/>
                    </a:lnTo>
                    <a:lnTo>
                      <a:pt x="14" y="206"/>
                    </a:lnTo>
                    <a:lnTo>
                      <a:pt x="20" y="212"/>
                    </a:lnTo>
                    <a:lnTo>
                      <a:pt x="36" y="222"/>
                    </a:lnTo>
                    <a:lnTo>
                      <a:pt x="54" y="230"/>
                    </a:lnTo>
                    <a:lnTo>
                      <a:pt x="74" y="234"/>
                    </a:lnTo>
                    <a:lnTo>
                      <a:pt x="98" y="236"/>
                    </a:lnTo>
                    <a:lnTo>
                      <a:pt x="120" y="234"/>
                    </a:lnTo>
                    <a:lnTo>
                      <a:pt x="142" y="226"/>
                    </a:lnTo>
                    <a:lnTo>
                      <a:pt x="152" y="222"/>
                    </a:lnTo>
                    <a:lnTo>
                      <a:pt x="160" y="216"/>
                    </a:lnTo>
                    <a:lnTo>
                      <a:pt x="160" y="216"/>
                    </a:lnTo>
                    <a:lnTo>
                      <a:pt x="170" y="208"/>
                    </a:lnTo>
                    <a:lnTo>
                      <a:pt x="178" y="200"/>
                    </a:lnTo>
                    <a:lnTo>
                      <a:pt x="190" y="178"/>
                    </a:lnTo>
                    <a:lnTo>
                      <a:pt x="202" y="156"/>
                    </a:lnTo>
                    <a:lnTo>
                      <a:pt x="212" y="132"/>
                    </a:lnTo>
                    <a:lnTo>
                      <a:pt x="212" y="132"/>
                    </a:lnTo>
                    <a:lnTo>
                      <a:pt x="214" y="118"/>
                    </a:lnTo>
                    <a:lnTo>
                      <a:pt x="218" y="104"/>
                    </a:lnTo>
                    <a:lnTo>
                      <a:pt x="218" y="90"/>
                    </a:lnTo>
                    <a:lnTo>
                      <a:pt x="216" y="76"/>
                    </a:lnTo>
                    <a:lnTo>
                      <a:pt x="212" y="64"/>
                    </a:lnTo>
                    <a:lnTo>
                      <a:pt x="204" y="54"/>
                    </a:lnTo>
                    <a:lnTo>
                      <a:pt x="196" y="46"/>
                    </a:lnTo>
                    <a:lnTo>
                      <a:pt x="190" y="44"/>
                    </a:lnTo>
                    <a:lnTo>
                      <a:pt x="184" y="44"/>
                    </a:lnTo>
                    <a:close/>
                  </a:path>
                </a:pathLst>
              </a:custGeom>
              <a:solidFill>
                <a:srgbClr val="85645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8" name="Google Shape;3718;p76"/>
              <p:cNvSpPr/>
              <p:nvPr/>
            </p:nvSpPr>
            <p:spPr>
              <a:xfrm>
                <a:off x="10336213" y="1743075"/>
                <a:ext cx="346075" cy="374650"/>
              </a:xfrm>
              <a:custGeom>
                <a:avLst/>
                <a:gdLst/>
                <a:ahLst/>
                <a:cxnLst/>
                <a:rect l="l" t="t" r="r" b="b"/>
                <a:pathLst>
                  <a:path w="218" h="236" extrusionOk="0">
                    <a:moveTo>
                      <a:pt x="184" y="44"/>
                    </a:moveTo>
                    <a:lnTo>
                      <a:pt x="184" y="44"/>
                    </a:lnTo>
                    <a:lnTo>
                      <a:pt x="150" y="38"/>
                    </a:lnTo>
                    <a:lnTo>
                      <a:pt x="120" y="32"/>
                    </a:lnTo>
                    <a:lnTo>
                      <a:pt x="96" y="24"/>
                    </a:lnTo>
                    <a:lnTo>
                      <a:pt x="78" y="18"/>
                    </a:lnTo>
                    <a:lnTo>
                      <a:pt x="64" y="10"/>
                    </a:lnTo>
                    <a:lnTo>
                      <a:pt x="54" y="4"/>
                    </a:lnTo>
                    <a:lnTo>
                      <a:pt x="48" y="0"/>
                    </a:lnTo>
                    <a:lnTo>
                      <a:pt x="48" y="0"/>
                    </a:lnTo>
                    <a:lnTo>
                      <a:pt x="36" y="22"/>
                    </a:lnTo>
                    <a:lnTo>
                      <a:pt x="26" y="46"/>
                    </a:lnTo>
                    <a:lnTo>
                      <a:pt x="16" y="76"/>
                    </a:lnTo>
                    <a:lnTo>
                      <a:pt x="6" y="108"/>
                    </a:lnTo>
                    <a:lnTo>
                      <a:pt x="2" y="142"/>
                    </a:lnTo>
                    <a:lnTo>
                      <a:pt x="0" y="158"/>
                    </a:lnTo>
                    <a:lnTo>
                      <a:pt x="2" y="172"/>
                    </a:lnTo>
                    <a:lnTo>
                      <a:pt x="4" y="186"/>
                    </a:lnTo>
                    <a:lnTo>
                      <a:pt x="10" y="198"/>
                    </a:lnTo>
                    <a:lnTo>
                      <a:pt x="10" y="198"/>
                    </a:lnTo>
                    <a:lnTo>
                      <a:pt x="14" y="206"/>
                    </a:lnTo>
                    <a:lnTo>
                      <a:pt x="20" y="212"/>
                    </a:lnTo>
                    <a:lnTo>
                      <a:pt x="36" y="222"/>
                    </a:lnTo>
                    <a:lnTo>
                      <a:pt x="54" y="230"/>
                    </a:lnTo>
                    <a:lnTo>
                      <a:pt x="74" y="234"/>
                    </a:lnTo>
                    <a:lnTo>
                      <a:pt x="98" y="236"/>
                    </a:lnTo>
                    <a:lnTo>
                      <a:pt x="120" y="234"/>
                    </a:lnTo>
                    <a:lnTo>
                      <a:pt x="142" y="226"/>
                    </a:lnTo>
                    <a:lnTo>
                      <a:pt x="152" y="222"/>
                    </a:lnTo>
                    <a:lnTo>
                      <a:pt x="160" y="216"/>
                    </a:lnTo>
                    <a:lnTo>
                      <a:pt x="160" y="216"/>
                    </a:lnTo>
                    <a:lnTo>
                      <a:pt x="170" y="208"/>
                    </a:lnTo>
                    <a:lnTo>
                      <a:pt x="178" y="200"/>
                    </a:lnTo>
                    <a:lnTo>
                      <a:pt x="190" y="178"/>
                    </a:lnTo>
                    <a:lnTo>
                      <a:pt x="202" y="156"/>
                    </a:lnTo>
                    <a:lnTo>
                      <a:pt x="212" y="132"/>
                    </a:lnTo>
                    <a:lnTo>
                      <a:pt x="212" y="132"/>
                    </a:lnTo>
                    <a:lnTo>
                      <a:pt x="214" y="118"/>
                    </a:lnTo>
                    <a:lnTo>
                      <a:pt x="218" y="104"/>
                    </a:lnTo>
                    <a:lnTo>
                      <a:pt x="218" y="90"/>
                    </a:lnTo>
                    <a:lnTo>
                      <a:pt x="216" y="76"/>
                    </a:lnTo>
                    <a:lnTo>
                      <a:pt x="212" y="64"/>
                    </a:lnTo>
                    <a:lnTo>
                      <a:pt x="204" y="54"/>
                    </a:lnTo>
                    <a:lnTo>
                      <a:pt x="196" y="46"/>
                    </a:lnTo>
                    <a:lnTo>
                      <a:pt x="190" y="44"/>
                    </a:lnTo>
                    <a:lnTo>
                      <a:pt x="184" y="4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9" name="Google Shape;3719;p76"/>
              <p:cNvSpPr/>
              <p:nvPr/>
            </p:nvSpPr>
            <p:spPr>
              <a:xfrm>
                <a:off x="10440988" y="1981200"/>
                <a:ext cx="174625" cy="282575"/>
              </a:xfrm>
              <a:custGeom>
                <a:avLst/>
                <a:gdLst/>
                <a:ahLst/>
                <a:cxnLst/>
                <a:rect l="l" t="t" r="r" b="b"/>
                <a:pathLst>
                  <a:path w="110" h="178" extrusionOk="0">
                    <a:moveTo>
                      <a:pt x="18" y="32"/>
                    </a:moveTo>
                    <a:lnTo>
                      <a:pt x="18" y="32"/>
                    </a:lnTo>
                    <a:lnTo>
                      <a:pt x="18" y="44"/>
                    </a:lnTo>
                    <a:lnTo>
                      <a:pt x="16" y="56"/>
                    </a:lnTo>
                    <a:lnTo>
                      <a:pt x="12" y="78"/>
                    </a:lnTo>
                    <a:lnTo>
                      <a:pt x="6" y="102"/>
                    </a:lnTo>
                    <a:lnTo>
                      <a:pt x="2" y="124"/>
                    </a:lnTo>
                    <a:lnTo>
                      <a:pt x="2" y="124"/>
                    </a:lnTo>
                    <a:lnTo>
                      <a:pt x="0" y="132"/>
                    </a:lnTo>
                    <a:lnTo>
                      <a:pt x="2" y="140"/>
                    </a:lnTo>
                    <a:lnTo>
                      <a:pt x="6" y="148"/>
                    </a:lnTo>
                    <a:lnTo>
                      <a:pt x="10" y="156"/>
                    </a:lnTo>
                    <a:lnTo>
                      <a:pt x="16" y="162"/>
                    </a:lnTo>
                    <a:lnTo>
                      <a:pt x="24" y="166"/>
                    </a:lnTo>
                    <a:lnTo>
                      <a:pt x="40" y="174"/>
                    </a:lnTo>
                    <a:lnTo>
                      <a:pt x="58" y="178"/>
                    </a:lnTo>
                    <a:lnTo>
                      <a:pt x="66" y="178"/>
                    </a:lnTo>
                    <a:lnTo>
                      <a:pt x="74" y="178"/>
                    </a:lnTo>
                    <a:lnTo>
                      <a:pt x="84" y="176"/>
                    </a:lnTo>
                    <a:lnTo>
                      <a:pt x="90" y="172"/>
                    </a:lnTo>
                    <a:lnTo>
                      <a:pt x="98" y="166"/>
                    </a:lnTo>
                    <a:lnTo>
                      <a:pt x="104" y="160"/>
                    </a:lnTo>
                    <a:lnTo>
                      <a:pt x="104" y="160"/>
                    </a:lnTo>
                    <a:lnTo>
                      <a:pt x="106" y="154"/>
                    </a:lnTo>
                    <a:lnTo>
                      <a:pt x="108" y="146"/>
                    </a:lnTo>
                    <a:lnTo>
                      <a:pt x="110" y="132"/>
                    </a:lnTo>
                    <a:lnTo>
                      <a:pt x="110" y="114"/>
                    </a:lnTo>
                    <a:lnTo>
                      <a:pt x="106" y="94"/>
                    </a:lnTo>
                    <a:lnTo>
                      <a:pt x="98" y="58"/>
                    </a:lnTo>
                    <a:lnTo>
                      <a:pt x="88" y="30"/>
                    </a:lnTo>
                    <a:lnTo>
                      <a:pt x="88" y="30"/>
                    </a:lnTo>
                    <a:lnTo>
                      <a:pt x="82" y="18"/>
                    </a:lnTo>
                    <a:lnTo>
                      <a:pt x="72" y="8"/>
                    </a:lnTo>
                    <a:lnTo>
                      <a:pt x="60" y="2"/>
                    </a:lnTo>
                    <a:lnTo>
                      <a:pt x="48" y="0"/>
                    </a:lnTo>
                    <a:lnTo>
                      <a:pt x="36" y="0"/>
                    </a:lnTo>
                    <a:lnTo>
                      <a:pt x="32" y="2"/>
                    </a:lnTo>
                    <a:lnTo>
                      <a:pt x="26" y="6"/>
                    </a:lnTo>
                    <a:lnTo>
                      <a:pt x="24" y="10"/>
                    </a:lnTo>
                    <a:lnTo>
                      <a:pt x="20" y="16"/>
                    </a:lnTo>
                    <a:lnTo>
                      <a:pt x="18" y="24"/>
                    </a:lnTo>
                    <a:lnTo>
                      <a:pt x="18" y="32"/>
                    </a:lnTo>
                    <a:close/>
                  </a:path>
                </a:pathLst>
              </a:custGeom>
              <a:solidFill>
                <a:srgbClr val="85645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0" name="Google Shape;3720;p76"/>
              <p:cNvSpPr/>
              <p:nvPr/>
            </p:nvSpPr>
            <p:spPr>
              <a:xfrm>
                <a:off x="10440988" y="1981200"/>
                <a:ext cx="174625" cy="282575"/>
              </a:xfrm>
              <a:custGeom>
                <a:avLst/>
                <a:gdLst/>
                <a:ahLst/>
                <a:cxnLst/>
                <a:rect l="l" t="t" r="r" b="b"/>
                <a:pathLst>
                  <a:path w="110" h="178" extrusionOk="0">
                    <a:moveTo>
                      <a:pt x="18" y="32"/>
                    </a:moveTo>
                    <a:lnTo>
                      <a:pt x="18" y="32"/>
                    </a:lnTo>
                    <a:lnTo>
                      <a:pt x="18" y="44"/>
                    </a:lnTo>
                    <a:lnTo>
                      <a:pt x="16" y="56"/>
                    </a:lnTo>
                    <a:lnTo>
                      <a:pt x="12" y="78"/>
                    </a:lnTo>
                    <a:lnTo>
                      <a:pt x="6" y="102"/>
                    </a:lnTo>
                    <a:lnTo>
                      <a:pt x="2" y="124"/>
                    </a:lnTo>
                    <a:lnTo>
                      <a:pt x="2" y="124"/>
                    </a:lnTo>
                    <a:lnTo>
                      <a:pt x="0" y="132"/>
                    </a:lnTo>
                    <a:lnTo>
                      <a:pt x="2" y="140"/>
                    </a:lnTo>
                    <a:lnTo>
                      <a:pt x="6" y="148"/>
                    </a:lnTo>
                    <a:lnTo>
                      <a:pt x="10" y="156"/>
                    </a:lnTo>
                    <a:lnTo>
                      <a:pt x="16" y="162"/>
                    </a:lnTo>
                    <a:lnTo>
                      <a:pt x="24" y="166"/>
                    </a:lnTo>
                    <a:lnTo>
                      <a:pt x="40" y="174"/>
                    </a:lnTo>
                    <a:lnTo>
                      <a:pt x="58" y="178"/>
                    </a:lnTo>
                    <a:lnTo>
                      <a:pt x="66" y="178"/>
                    </a:lnTo>
                    <a:lnTo>
                      <a:pt x="74" y="178"/>
                    </a:lnTo>
                    <a:lnTo>
                      <a:pt x="84" y="176"/>
                    </a:lnTo>
                    <a:lnTo>
                      <a:pt x="90" y="172"/>
                    </a:lnTo>
                    <a:lnTo>
                      <a:pt x="98" y="166"/>
                    </a:lnTo>
                    <a:lnTo>
                      <a:pt x="104" y="160"/>
                    </a:lnTo>
                    <a:lnTo>
                      <a:pt x="104" y="160"/>
                    </a:lnTo>
                    <a:lnTo>
                      <a:pt x="106" y="154"/>
                    </a:lnTo>
                    <a:lnTo>
                      <a:pt x="108" y="146"/>
                    </a:lnTo>
                    <a:lnTo>
                      <a:pt x="110" y="132"/>
                    </a:lnTo>
                    <a:lnTo>
                      <a:pt x="110" y="114"/>
                    </a:lnTo>
                    <a:lnTo>
                      <a:pt x="106" y="94"/>
                    </a:lnTo>
                    <a:lnTo>
                      <a:pt x="98" y="58"/>
                    </a:lnTo>
                    <a:lnTo>
                      <a:pt x="88" y="30"/>
                    </a:lnTo>
                    <a:lnTo>
                      <a:pt x="88" y="30"/>
                    </a:lnTo>
                    <a:lnTo>
                      <a:pt x="82" y="18"/>
                    </a:lnTo>
                    <a:lnTo>
                      <a:pt x="72" y="8"/>
                    </a:lnTo>
                    <a:lnTo>
                      <a:pt x="60" y="2"/>
                    </a:lnTo>
                    <a:lnTo>
                      <a:pt x="48" y="0"/>
                    </a:lnTo>
                    <a:lnTo>
                      <a:pt x="36" y="0"/>
                    </a:lnTo>
                    <a:lnTo>
                      <a:pt x="32" y="2"/>
                    </a:lnTo>
                    <a:lnTo>
                      <a:pt x="26" y="6"/>
                    </a:lnTo>
                    <a:lnTo>
                      <a:pt x="24" y="10"/>
                    </a:lnTo>
                    <a:lnTo>
                      <a:pt x="20" y="16"/>
                    </a:lnTo>
                    <a:lnTo>
                      <a:pt x="18" y="24"/>
                    </a:lnTo>
                    <a:lnTo>
                      <a:pt x="18" y="3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1" name="Google Shape;3721;p76"/>
              <p:cNvSpPr/>
              <p:nvPr/>
            </p:nvSpPr>
            <p:spPr>
              <a:xfrm>
                <a:off x="10456863" y="2089150"/>
                <a:ext cx="117475" cy="50800"/>
              </a:xfrm>
              <a:custGeom>
                <a:avLst/>
                <a:gdLst/>
                <a:ahLst/>
                <a:cxnLst/>
                <a:rect l="l" t="t" r="r" b="b"/>
                <a:pathLst>
                  <a:path w="74" h="32" extrusionOk="0">
                    <a:moveTo>
                      <a:pt x="74" y="0"/>
                    </a:moveTo>
                    <a:lnTo>
                      <a:pt x="74" y="0"/>
                    </a:lnTo>
                    <a:lnTo>
                      <a:pt x="62" y="4"/>
                    </a:lnTo>
                    <a:lnTo>
                      <a:pt x="62" y="4"/>
                    </a:lnTo>
                    <a:lnTo>
                      <a:pt x="44" y="8"/>
                    </a:lnTo>
                    <a:lnTo>
                      <a:pt x="44" y="8"/>
                    </a:lnTo>
                    <a:lnTo>
                      <a:pt x="30" y="10"/>
                    </a:lnTo>
                    <a:lnTo>
                      <a:pt x="30" y="10"/>
                    </a:lnTo>
                    <a:lnTo>
                      <a:pt x="16" y="8"/>
                    </a:lnTo>
                    <a:lnTo>
                      <a:pt x="16" y="8"/>
                    </a:lnTo>
                    <a:lnTo>
                      <a:pt x="6" y="8"/>
                    </a:lnTo>
                    <a:lnTo>
                      <a:pt x="6" y="8"/>
                    </a:lnTo>
                    <a:lnTo>
                      <a:pt x="4" y="10"/>
                    </a:lnTo>
                    <a:lnTo>
                      <a:pt x="4" y="10"/>
                    </a:lnTo>
                    <a:lnTo>
                      <a:pt x="0" y="32"/>
                    </a:lnTo>
                    <a:lnTo>
                      <a:pt x="0" y="32"/>
                    </a:lnTo>
                    <a:lnTo>
                      <a:pt x="12" y="30"/>
                    </a:lnTo>
                    <a:lnTo>
                      <a:pt x="12" y="30"/>
                    </a:lnTo>
                    <a:lnTo>
                      <a:pt x="34" y="26"/>
                    </a:lnTo>
                    <a:lnTo>
                      <a:pt x="52" y="20"/>
                    </a:lnTo>
                    <a:lnTo>
                      <a:pt x="64" y="12"/>
                    </a:lnTo>
                    <a:lnTo>
                      <a:pt x="74" y="0"/>
                    </a:lnTo>
                    <a:close/>
                  </a:path>
                </a:pathLst>
              </a:custGeom>
              <a:solidFill>
                <a:srgbClr val="7B5C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2" name="Google Shape;3722;p76"/>
              <p:cNvSpPr/>
              <p:nvPr/>
            </p:nvSpPr>
            <p:spPr>
              <a:xfrm>
                <a:off x="10456863" y="2089150"/>
                <a:ext cx="117475" cy="50800"/>
              </a:xfrm>
              <a:custGeom>
                <a:avLst/>
                <a:gdLst/>
                <a:ahLst/>
                <a:cxnLst/>
                <a:rect l="l" t="t" r="r" b="b"/>
                <a:pathLst>
                  <a:path w="74" h="32" extrusionOk="0">
                    <a:moveTo>
                      <a:pt x="74" y="0"/>
                    </a:moveTo>
                    <a:lnTo>
                      <a:pt x="74" y="0"/>
                    </a:lnTo>
                    <a:lnTo>
                      <a:pt x="62" y="4"/>
                    </a:lnTo>
                    <a:lnTo>
                      <a:pt x="62" y="4"/>
                    </a:lnTo>
                    <a:lnTo>
                      <a:pt x="44" y="8"/>
                    </a:lnTo>
                    <a:lnTo>
                      <a:pt x="44" y="8"/>
                    </a:lnTo>
                    <a:lnTo>
                      <a:pt x="30" y="10"/>
                    </a:lnTo>
                    <a:lnTo>
                      <a:pt x="30" y="10"/>
                    </a:lnTo>
                    <a:lnTo>
                      <a:pt x="16" y="8"/>
                    </a:lnTo>
                    <a:lnTo>
                      <a:pt x="16" y="8"/>
                    </a:lnTo>
                    <a:lnTo>
                      <a:pt x="6" y="8"/>
                    </a:lnTo>
                    <a:lnTo>
                      <a:pt x="6" y="8"/>
                    </a:lnTo>
                    <a:lnTo>
                      <a:pt x="4" y="10"/>
                    </a:lnTo>
                    <a:lnTo>
                      <a:pt x="4" y="10"/>
                    </a:lnTo>
                    <a:lnTo>
                      <a:pt x="0" y="32"/>
                    </a:lnTo>
                    <a:lnTo>
                      <a:pt x="0" y="32"/>
                    </a:lnTo>
                    <a:lnTo>
                      <a:pt x="12" y="30"/>
                    </a:lnTo>
                    <a:lnTo>
                      <a:pt x="12" y="30"/>
                    </a:lnTo>
                    <a:lnTo>
                      <a:pt x="34" y="26"/>
                    </a:lnTo>
                    <a:lnTo>
                      <a:pt x="52" y="20"/>
                    </a:lnTo>
                    <a:lnTo>
                      <a:pt x="64" y="12"/>
                    </a:lnTo>
                    <a:lnTo>
                      <a:pt x="7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3" name="Google Shape;3723;p76"/>
              <p:cNvSpPr/>
              <p:nvPr/>
            </p:nvSpPr>
            <p:spPr>
              <a:xfrm>
                <a:off x="10399713" y="2987675"/>
                <a:ext cx="3175" cy="0"/>
              </a:xfrm>
              <a:custGeom>
                <a:avLst/>
                <a:gdLst/>
                <a:ahLst/>
                <a:cxnLst/>
                <a:rect l="l" t="t" r="r" b="b"/>
                <a:pathLst>
                  <a:path w="2" h="120000" extrusionOk="0">
                    <a:moveTo>
                      <a:pt x="0" y="0"/>
                    </a:moveTo>
                    <a:lnTo>
                      <a:pt x="0" y="0"/>
                    </a:lnTo>
                    <a:lnTo>
                      <a:pt x="0" y="0"/>
                    </a:lnTo>
                    <a:lnTo>
                      <a:pt x="0" y="0"/>
                    </a:lnTo>
                    <a:lnTo>
                      <a:pt x="0" y="0"/>
                    </a:lnTo>
                    <a:lnTo>
                      <a:pt x="2" y="0"/>
                    </a:lnTo>
                    <a:lnTo>
                      <a:pt x="0" y="0"/>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4" name="Google Shape;3724;p76"/>
              <p:cNvSpPr/>
              <p:nvPr/>
            </p:nvSpPr>
            <p:spPr>
              <a:xfrm>
                <a:off x="9834563" y="2276475"/>
                <a:ext cx="984250" cy="1031875"/>
              </a:xfrm>
              <a:custGeom>
                <a:avLst/>
                <a:gdLst/>
                <a:ahLst/>
                <a:cxnLst/>
                <a:rect l="l" t="t" r="r" b="b"/>
                <a:pathLst>
                  <a:path w="620" h="650" extrusionOk="0">
                    <a:moveTo>
                      <a:pt x="564" y="0"/>
                    </a:moveTo>
                    <a:lnTo>
                      <a:pt x="564" y="0"/>
                    </a:lnTo>
                    <a:lnTo>
                      <a:pt x="552" y="0"/>
                    </a:lnTo>
                    <a:lnTo>
                      <a:pt x="542" y="2"/>
                    </a:lnTo>
                    <a:lnTo>
                      <a:pt x="532" y="6"/>
                    </a:lnTo>
                    <a:lnTo>
                      <a:pt x="522" y="10"/>
                    </a:lnTo>
                    <a:lnTo>
                      <a:pt x="514" y="18"/>
                    </a:lnTo>
                    <a:lnTo>
                      <a:pt x="506" y="26"/>
                    </a:lnTo>
                    <a:lnTo>
                      <a:pt x="502" y="36"/>
                    </a:lnTo>
                    <a:lnTo>
                      <a:pt x="498" y="48"/>
                    </a:lnTo>
                    <a:lnTo>
                      <a:pt x="498" y="50"/>
                    </a:lnTo>
                    <a:lnTo>
                      <a:pt x="498" y="50"/>
                    </a:lnTo>
                    <a:lnTo>
                      <a:pt x="496" y="58"/>
                    </a:lnTo>
                    <a:lnTo>
                      <a:pt x="496" y="58"/>
                    </a:lnTo>
                    <a:lnTo>
                      <a:pt x="490" y="82"/>
                    </a:lnTo>
                    <a:lnTo>
                      <a:pt x="490" y="82"/>
                    </a:lnTo>
                    <a:lnTo>
                      <a:pt x="480" y="122"/>
                    </a:lnTo>
                    <a:lnTo>
                      <a:pt x="480" y="122"/>
                    </a:lnTo>
                    <a:lnTo>
                      <a:pt x="468" y="172"/>
                    </a:lnTo>
                    <a:lnTo>
                      <a:pt x="468" y="172"/>
                    </a:lnTo>
                    <a:lnTo>
                      <a:pt x="450" y="230"/>
                    </a:lnTo>
                    <a:lnTo>
                      <a:pt x="450" y="230"/>
                    </a:lnTo>
                    <a:lnTo>
                      <a:pt x="428" y="294"/>
                    </a:lnTo>
                    <a:lnTo>
                      <a:pt x="428" y="294"/>
                    </a:lnTo>
                    <a:lnTo>
                      <a:pt x="416" y="326"/>
                    </a:lnTo>
                    <a:lnTo>
                      <a:pt x="402" y="360"/>
                    </a:lnTo>
                    <a:lnTo>
                      <a:pt x="402" y="360"/>
                    </a:lnTo>
                    <a:lnTo>
                      <a:pt x="388" y="392"/>
                    </a:lnTo>
                    <a:lnTo>
                      <a:pt x="370" y="424"/>
                    </a:lnTo>
                    <a:lnTo>
                      <a:pt x="362" y="440"/>
                    </a:lnTo>
                    <a:lnTo>
                      <a:pt x="358" y="444"/>
                    </a:lnTo>
                    <a:lnTo>
                      <a:pt x="360" y="444"/>
                    </a:lnTo>
                    <a:lnTo>
                      <a:pt x="360" y="444"/>
                    </a:lnTo>
                    <a:lnTo>
                      <a:pt x="364" y="440"/>
                    </a:lnTo>
                    <a:lnTo>
                      <a:pt x="366" y="440"/>
                    </a:lnTo>
                    <a:lnTo>
                      <a:pt x="366" y="440"/>
                    </a:lnTo>
                    <a:lnTo>
                      <a:pt x="366" y="440"/>
                    </a:lnTo>
                    <a:lnTo>
                      <a:pt x="368" y="438"/>
                    </a:lnTo>
                    <a:lnTo>
                      <a:pt x="368" y="438"/>
                    </a:lnTo>
                    <a:lnTo>
                      <a:pt x="366" y="440"/>
                    </a:lnTo>
                    <a:lnTo>
                      <a:pt x="364" y="440"/>
                    </a:lnTo>
                    <a:lnTo>
                      <a:pt x="364" y="440"/>
                    </a:lnTo>
                    <a:lnTo>
                      <a:pt x="362" y="444"/>
                    </a:lnTo>
                    <a:lnTo>
                      <a:pt x="362" y="444"/>
                    </a:lnTo>
                    <a:lnTo>
                      <a:pt x="358" y="446"/>
                    </a:lnTo>
                    <a:lnTo>
                      <a:pt x="356" y="448"/>
                    </a:lnTo>
                    <a:lnTo>
                      <a:pt x="356" y="448"/>
                    </a:lnTo>
                    <a:lnTo>
                      <a:pt x="354" y="452"/>
                    </a:lnTo>
                    <a:lnTo>
                      <a:pt x="354" y="450"/>
                    </a:lnTo>
                    <a:lnTo>
                      <a:pt x="356" y="446"/>
                    </a:lnTo>
                    <a:lnTo>
                      <a:pt x="358" y="444"/>
                    </a:lnTo>
                    <a:lnTo>
                      <a:pt x="358" y="444"/>
                    </a:lnTo>
                    <a:lnTo>
                      <a:pt x="344" y="450"/>
                    </a:lnTo>
                    <a:lnTo>
                      <a:pt x="344" y="450"/>
                    </a:lnTo>
                    <a:lnTo>
                      <a:pt x="276" y="480"/>
                    </a:lnTo>
                    <a:lnTo>
                      <a:pt x="276" y="480"/>
                    </a:lnTo>
                    <a:lnTo>
                      <a:pt x="210" y="506"/>
                    </a:lnTo>
                    <a:lnTo>
                      <a:pt x="210" y="506"/>
                    </a:lnTo>
                    <a:lnTo>
                      <a:pt x="152" y="532"/>
                    </a:lnTo>
                    <a:lnTo>
                      <a:pt x="152" y="532"/>
                    </a:lnTo>
                    <a:lnTo>
                      <a:pt x="64" y="570"/>
                    </a:lnTo>
                    <a:lnTo>
                      <a:pt x="64" y="570"/>
                    </a:lnTo>
                    <a:lnTo>
                      <a:pt x="40" y="582"/>
                    </a:lnTo>
                    <a:lnTo>
                      <a:pt x="40" y="582"/>
                    </a:lnTo>
                    <a:lnTo>
                      <a:pt x="30" y="586"/>
                    </a:lnTo>
                    <a:lnTo>
                      <a:pt x="6" y="598"/>
                    </a:lnTo>
                    <a:lnTo>
                      <a:pt x="6" y="598"/>
                    </a:lnTo>
                    <a:lnTo>
                      <a:pt x="2" y="602"/>
                    </a:lnTo>
                    <a:lnTo>
                      <a:pt x="0" y="604"/>
                    </a:lnTo>
                    <a:lnTo>
                      <a:pt x="0" y="608"/>
                    </a:lnTo>
                    <a:lnTo>
                      <a:pt x="2" y="610"/>
                    </a:lnTo>
                    <a:lnTo>
                      <a:pt x="10" y="618"/>
                    </a:lnTo>
                    <a:lnTo>
                      <a:pt x="16" y="628"/>
                    </a:lnTo>
                    <a:lnTo>
                      <a:pt x="16" y="628"/>
                    </a:lnTo>
                    <a:lnTo>
                      <a:pt x="16" y="634"/>
                    </a:lnTo>
                    <a:lnTo>
                      <a:pt x="16" y="638"/>
                    </a:lnTo>
                    <a:lnTo>
                      <a:pt x="10" y="646"/>
                    </a:lnTo>
                    <a:lnTo>
                      <a:pt x="6" y="650"/>
                    </a:lnTo>
                    <a:lnTo>
                      <a:pt x="6" y="650"/>
                    </a:lnTo>
                    <a:lnTo>
                      <a:pt x="8" y="650"/>
                    </a:lnTo>
                    <a:lnTo>
                      <a:pt x="8" y="650"/>
                    </a:lnTo>
                    <a:lnTo>
                      <a:pt x="60" y="644"/>
                    </a:lnTo>
                    <a:lnTo>
                      <a:pt x="60" y="644"/>
                    </a:lnTo>
                    <a:lnTo>
                      <a:pt x="86" y="640"/>
                    </a:lnTo>
                    <a:lnTo>
                      <a:pt x="86" y="640"/>
                    </a:lnTo>
                    <a:lnTo>
                      <a:pt x="128" y="632"/>
                    </a:lnTo>
                    <a:lnTo>
                      <a:pt x="180" y="620"/>
                    </a:lnTo>
                    <a:lnTo>
                      <a:pt x="180" y="620"/>
                    </a:lnTo>
                    <a:lnTo>
                      <a:pt x="244" y="604"/>
                    </a:lnTo>
                    <a:lnTo>
                      <a:pt x="244" y="604"/>
                    </a:lnTo>
                    <a:lnTo>
                      <a:pt x="312" y="586"/>
                    </a:lnTo>
                    <a:lnTo>
                      <a:pt x="312" y="586"/>
                    </a:lnTo>
                    <a:lnTo>
                      <a:pt x="350" y="574"/>
                    </a:lnTo>
                    <a:lnTo>
                      <a:pt x="388" y="562"/>
                    </a:lnTo>
                    <a:lnTo>
                      <a:pt x="388" y="562"/>
                    </a:lnTo>
                    <a:lnTo>
                      <a:pt x="408" y="554"/>
                    </a:lnTo>
                    <a:lnTo>
                      <a:pt x="408" y="554"/>
                    </a:lnTo>
                    <a:lnTo>
                      <a:pt x="420" y="550"/>
                    </a:lnTo>
                    <a:lnTo>
                      <a:pt x="420" y="550"/>
                    </a:lnTo>
                    <a:lnTo>
                      <a:pt x="428" y="546"/>
                    </a:lnTo>
                    <a:lnTo>
                      <a:pt x="428" y="546"/>
                    </a:lnTo>
                    <a:lnTo>
                      <a:pt x="432" y="542"/>
                    </a:lnTo>
                    <a:lnTo>
                      <a:pt x="436" y="540"/>
                    </a:lnTo>
                    <a:lnTo>
                      <a:pt x="438" y="540"/>
                    </a:lnTo>
                    <a:lnTo>
                      <a:pt x="438" y="540"/>
                    </a:lnTo>
                    <a:lnTo>
                      <a:pt x="442" y="536"/>
                    </a:lnTo>
                    <a:lnTo>
                      <a:pt x="442" y="536"/>
                    </a:lnTo>
                    <a:lnTo>
                      <a:pt x="446" y="532"/>
                    </a:lnTo>
                    <a:lnTo>
                      <a:pt x="448" y="530"/>
                    </a:lnTo>
                    <a:lnTo>
                      <a:pt x="448" y="530"/>
                    </a:lnTo>
                    <a:lnTo>
                      <a:pt x="450" y="528"/>
                    </a:lnTo>
                    <a:lnTo>
                      <a:pt x="450" y="528"/>
                    </a:lnTo>
                    <a:lnTo>
                      <a:pt x="452" y="526"/>
                    </a:lnTo>
                    <a:lnTo>
                      <a:pt x="452" y="526"/>
                    </a:lnTo>
                    <a:lnTo>
                      <a:pt x="454" y="524"/>
                    </a:lnTo>
                    <a:lnTo>
                      <a:pt x="456" y="522"/>
                    </a:lnTo>
                    <a:lnTo>
                      <a:pt x="458" y="516"/>
                    </a:lnTo>
                    <a:lnTo>
                      <a:pt x="464" y="508"/>
                    </a:lnTo>
                    <a:lnTo>
                      <a:pt x="476" y="490"/>
                    </a:lnTo>
                    <a:lnTo>
                      <a:pt x="476" y="490"/>
                    </a:lnTo>
                    <a:lnTo>
                      <a:pt x="500" y="452"/>
                    </a:lnTo>
                    <a:lnTo>
                      <a:pt x="520" y="414"/>
                    </a:lnTo>
                    <a:lnTo>
                      <a:pt x="520" y="414"/>
                    </a:lnTo>
                    <a:lnTo>
                      <a:pt x="536" y="378"/>
                    </a:lnTo>
                    <a:lnTo>
                      <a:pt x="552" y="340"/>
                    </a:lnTo>
                    <a:lnTo>
                      <a:pt x="552" y="340"/>
                    </a:lnTo>
                    <a:lnTo>
                      <a:pt x="566" y="304"/>
                    </a:lnTo>
                    <a:lnTo>
                      <a:pt x="576" y="270"/>
                    </a:lnTo>
                    <a:lnTo>
                      <a:pt x="576" y="270"/>
                    </a:lnTo>
                    <a:lnTo>
                      <a:pt x="586" y="236"/>
                    </a:lnTo>
                    <a:lnTo>
                      <a:pt x="594" y="204"/>
                    </a:lnTo>
                    <a:lnTo>
                      <a:pt x="594" y="204"/>
                    </a:lnTo>
                    <a:lnTo>
                      <a:pt x="606" y="150"/>
                    </a:lnTo>
                    <a:lnTo>
                      <a:pt x="606" y="150"/>
                    </a:lnTo>
                    <a:lnTo>
                      <a:pt x="614" y="106"/>
                    </a:lnTo>
                    <a:lnTo>
                      <a:pt x="614" y="106"/>
                    </a:lnTo>
                    <a:lnTo>
                      <a:pt x="618" y="78"/>
                    </a:lnTo>
                    <a:lnTo>
                      <a:pt x="618" y="78"/>
                    </a:lnTo>
                    <a:lnTo>
                      <a:pt x="618" y="68"/>
                    </a:lnTo>
                    <a:lnTo>
                      <a:pt x="618" y="68"/>
                    </a:lnTo>
                    <a:lnTo>
                      <a:pt x="620" y="54"/>
                    </a:lnTo>
                    <a:lnTo>
                      <a:pt x="616" y="42"/>
                    </a:lnTo>
                    <a:lnTo>
                      <a:pt x="612" y="32"/>
                    </a:lnTo>
                    <a:lnTo>
                      <a:pt x="606" y="22"/>
                    </a:lnTo>
                    <a:lnTo>
                      <a:pt x="598" y="14"/>
                    </a:lnTo>
                    <a:lnTo>
                      <a:pt x="588" y="6"/>
                    </a:lnTo>
                    <a:lnTo>
                      <a:pt x="576" y="2"/>
                    </a:lnTo>
                    <a:lnTo>
                      <a:pt x="564" y="0"/>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5" name="Google Shape;3725;p76"/>
              <p:cNvSpPr/>
              <p:nvPr/>
            </p:nvSpPr>
            <p:spPr>
              <a:xfrm>
                <a:off x="9834563" y="2276475"/>
                <a:ext cx="984250" cy="1031875"/>
              </a:xfrm>
              <a:custGeom>
                <a:avLst/>
                <a:gdLst/>
                <a:ahLst/>
                <a:cxnLst/>
                <a:rect l="l" t="t" r="r" b="b"/>
                <a:pathLst>
                  <a:path w="620" h="650" extrusionOk="0">
                    <a:moveTo>
                      <a:pt x="564" y="0"/>
                    </a:moveTo>
                    <a:lnTo>
                      <a:pt x="564" y="0"/>
                    </a:lnTo>
                    <a:lnTo>
                      <a:pt x="552" y="0"/>
                    </a:lnTo>
                    <a:lnTo>
                      <a:pt x="542" y="2"/>
                    </a:lnTo>
                    <a:lnTo>
                      <a:pt x="532" y="6"/>
                    </a:lnTo>
                    <a:lnTo>
                      <a:pt x="522" y="10"/>
                    </a:lnTo>
                    <a:lnTo>
                      <a:pt x="514" y="18"/>
                    </a:lnTo>
                    <a:lnTo>
                      <a:pt x="506" y="26"/>
                    </a:lnTo>
                    <a:lnTo>
                      <a:pt x="502" y="36"/>
                    </a:lnTo>
                    <a:lnTo>
                      <a:pt x="498" y="48"/>
                    </a:lnTo>
                    <a:lnTo>
                      <a:pt x="498" y="50"/>
                    </a:lnTo>
                    <a:lnTo>
                      <a:pt x="498" y="50"/>
                    </a:lnTo>
                    <a:lnTo>
                      <a:pt x="496" y="58"/>
                    </a:lnTo>
                    <a:lnTo>
                      <a:pt x="496" y="58"/>
                    </a:lnTo>
                    <a:lnTo>
                      <a:pt x="490" y="82"/>
                    </a:lnTo>
                    <a:lnTo>
                      <a:pt x="490" y="82"/>
                    </a:lnTo>
                    <a:lnTo>
                      <a:pt x="480" y="122"/>
                    </a:lnTo>
                    <a:lnTo>
                      <a:pt x="480" y="122"/>
                    </a:lnTo>
                    <a:lnTo>
                      <a:pt x="468" y="172"/>
                    </a:lnTo>
                    <a:lnTo>
                      <a:pt x="468" y="172"/>
                    </a:lnTo>
                    <a:lnTo>
                      <a:pt x="450" y="230"/>
                    </a:lnTo>
                    <a:lnTo>
                      <a:pt x="450" y="230"/>
                    </a:lnTo>
                    <a:lnTo>
                      <a:pt x="428" y="294"/>
                    </a:lnTo>
                    <a:lnTo>
                      <a:pt x="428" y="294"/>
                    </a:lnTo>
                    <a:lnTo>
                      <a:pt x="416" y="326"/>
                    </a:lnTo>
                    <a:lnTo>
                      <a:pt x="402" y="360"/>
                    </a:lnTo>
                    <a:lnTo>
                      <a:pt x="402" y="360"/>
                    </a:lnTo>
                    <a:lnTo>
                      <a:pt x="388" y="392"/>
                    </a:lnTo>
                    <a:lnTo>
                      <a:pt x="370" y="424"/>
                    </a:lnTo>
                    <a:lnTo>
                      <a:pt x="362" y="440"/>
                    </a:lnTo>
                    <a:lnTo>
                      <a:pt x="358" y="444"/>
                    </a:lnTo>
                    <a:lnTo>
                      <a:pt x="360" y="444"/>
                    </a:lnTo>
                    <a:lnTo>
                      <a:pt x="360" y="444"/>
                    </a:lnTo>
                    <a:lnTo>
                      <a:pt x="364" y="440"/>
                    </a:lnTo>
                    <a:lnTo>
                      <a:pt x="366" y="440"/>
                    </a:lnTo>
                    <a:lnTo>
                      <a:pt x="366" y="440"/>
                    </a:lnTo>
                    <a:lnTo>
                      <a:pt x="366" y="440"/>
                    </a:lnTo>
                    <a:lnTo>
                      <a:pt x="368" y="438"/>
                    </a:lnTo>
                    <a:lnTo>
                      <a:pt x="368" y="438"/>
                    </a:lnTo>
                    <a:lnTo>
                      <a:pt x="366" y="440"/>
                    </a:lnTo>
                    <a:lnTo>
                      <a:pt x="364" y="440"/>
                    </a:lnTo>
                    <a:lnTo>
                      <a:pt x="364" y="440"/>
                    </a:lnTo>
                    <a:lnTo>
                      <a:pt x="362" y="444"/>
                    </a:lnTo>
                    <a:lnTo>
                      <a:pt x="362" y="444"/>
                    </a:lnTo>
                    <a:lnTo>
                      <a:pt x="358" y="446"/>
                    </a:lnTo>
                    <a:lnTo>
                      <a:pt x="356" y="448"/>
                    </a:lnTo>
                    <a:lnTo>
                      <a:pt x="356" y="448"/>
                    </a:lnTo>
                    <a:lnTo>
                      <a:pt x="354" y="452"/>
                    </a:lnTo>
                    <a:lnTo>
                      <a:pt x="354" y="450"/>
                    </a:lnTo>
                    <a:lnTo>
                      <a:pt x="356" y="446"/>
                    </a:lnTo>
                    <a:lnTo>
                      <a:pt x="358" y="444"/>
                    </a:lnTo>
                    <a:lnTo>
                      <a:pt x="358" y="444"/>
                    </a:lnTo>
                    <a:lnTo>
                      <a:pt x="344" y="450"/>
                    </a:lnTo>
                    <a:lnTo>
                      <a:pt x="344" y="450"/>
                    </a:lnTo>
                    <a:lnTo>
                      <a:pt x="276" y="480"/>
                    </a:lnTo>
                    <a:lnTo>
                      <a:pt x="276" y="480"/>
                    </a:lnTo>
                    <a:lnTo>
                      <a:pt x="210" y="506"/>
                    </a:lnTo>
                    <a:lnTo>
                      <a:pt x="210" y="506"/>
                    </a:lnTo>
                    <a:lnTo>
                      <a:pt x="152" y="532"/>
                    </a:lnTo>
                    <a:lnTo>
                      <a:pt x="152" y="532"/>
                    </a:lnTo>
                    <a:lnTo>
                      <a:pt x="64" y="570"/>
                    </a:lnTo>
                    <a:lnTo>
                      <a:pt x="64" y="570"/>
                    </a:lnTo>
                    <a:lnTo>
                      <a:pt x="40" y="582"/>
                    </a:lnTo>
                    <a:lnTo>
                      <a:pt x="40" y="582"/>
                    </a:lnTo>
                    <a:lnTo>
                      <a:pt x="30" y="586"/>
                    </a:lnTo>
                    <a:lnTo>
                      <a:pt x="6" y="598"/>
                    </a:lnTo>
                    <a:lnTo>
                      <a:pt x="6" y="598"/>
                    </a:lnTo>
                    <a:lnTo>
                      <a:pt x="2" y="602"/>
                    </a:lnTo>
                    <a:lnTo>
                      <a:pt x="0" y="604"/>
                    </a:lnTo>
                    <a:lnTo>
                      <a:pt x="0" y="608"/>
                    </a:lnTo>
                    <a:lnTo>
                      <a:pt x="2" y="610"/>
                    </a:lnTo>
                    <a:lnTo>
                      <a:pt x="10" y="618"/>
                    </a:lnTo>
                    <a:lnTo>
                      <a:pt x="16" y="628"/>
                    </a:lnTo>
                    <a:lnTo>
                      <a:pt x="16" y="628"/>
                    </a:lnTo>
                    <a:lnTo>
                      <a:pt x="16" y="634"/>
                    </a:lnTo>
                    <a:lnTo>
                      <a:pt x="16" y="638"/>
                    </a:lnTo>
                    <a:lnTo>
                      <a:pt x="10" y="646"/>
                    </a:lnTo>
                    <a:lnTo>
                      <a:pt x="6" y="650"/>
                    </a:lnTo>
                    <a:lnTo>
                      <a:pt x="6" y="650"/>
                    </a:lnTo>
                    <a:lnTo>
                      <a:pt x="8" y="650"/>
                    </a:lnTo>
                    <a:lnTo>
                      <a:pt x="8" y="650"/>
                    </a:lnTo>
                    <a:lnTo>
                      <a:pt x="60" y="644"/>
                    </a:lnTo>
                    <a:lnTo>
                      <a:pt x="60" y="644"/>
                    </a:lnTo>
                    <a:lnTo>
                      <a:pt x="86" y="640"/>
                    </a:lnTo>
                    <a:lnTo>
                      <a:pt x="86" y="640"/>
                    </a:lnTo>
                    <a:lnTo>
                      <a:pt x="128" y="632"/>
                    </a:lnTo>
                    <a:lnTo>
                      <a:pt x="180" y="620"/>
                    </a:lnTo>
                    <a:lnTo>
                      <a:pt x="180" y="620"/>
                    </a:lnTo>
                    <a:lnTo>
                      <a:pt x="244" y="604"/>
                    </a:lnTo>
                    <a:lnTo>
                      <a:pt x="244" y="604"/>
                    </a:lnTo>
                    <a:lnTo>
                      <a:pt x="312" y="586"/>
                    </a:lnTo>
                    <a:lnTo>
                      <a:pt x="312" y="586"/>
                    </a:lnTo>
                    <a:lnTo>
                      <a:pt x="350" y="574"/>
                    </a:lnTo>
                    <a:lnTo>
                      <a:pt x="388" y="562"/>
                    </a:lnTo>
                    <a:lnTo>
                      <a:pt x="388" y="562"/>
                    </a:lnTo>
                    <a:lnTo>
                      <a:pt x="408" y="554"/>
                    </a:lnTo>
                    <a:lnTo>
                      <a:pt x="408" y="554"/>
                    </a:lnTo>
                    <a:lnTo>
                      <a:pt x="420" y="550"/>
                    </a:lnTo>
                    <a:lnTo>
                      <a:pt x="420" y="550"/>
                    </a:lnTo>
                    <a:lnTo>
                      <a:pt x="428" y="546"/>
                    </a:lnTo>
                    <a:lnTo>
                      <a:pt x="428" y="546"/>
                    </a:lnTo>
                    <a:lnTo>
                      <a:pt x="432" y="542"/>
                    </a:lnTo>
                    <a:lnTo>
                      <a:pt x="436" y="540"/>
                    </a:lnTo>
                    <a:lnTo>
                      <a:pt x="438" y="540"/>
                    </a:lnTo>
                    <a:lnTo>
                      <a:pt x="438" y="540"/>
                    </a:lnTo>
                    <a:lnTo>
                      <a:pt x="442" y="536"/>
                    </a:lnTo>
                    <a:lnTo>
                      <a:pt x="442" y="536"/>
                    </a:lnTo>
                    <a:lnTo>
                      <a:pt x="446" y="532"/>
                    </a:lnTo>
                    <a:lnTo>
                      <a:pt x="448" y="530"/>
                    </a:lnTo>
                    <a:lnTo>
                      <a:pt x="448" y="530"/>
                    </a:lnTo>
                    <a:lnTo>
                      <a:pt x="450" y="528"/>
                    </a:lnTo>
                    <a:lnTo>
                      <a:pt x="450" y="528"/>
                    </a:lnTo>
                    <a:lnTo>
                      <a:pt x="452" y="526"/>
                    </a:lnTo>
                    <a:lnTo>
                      <a:pt x="452" y="526"/>
                    </a:lnTo>
                    <a:lnTo>
                      <a:pt x="454" y="524"/>
                    </a:lnTo>
                    <a:lnTo>
                      <a:pt x="456" y="522"/>
                    </a:lnTo>
                    <a:lnTo>
                      <a:pt x="458" y="516"/>
                    </a:lnTo>
                    <a:lnTo>
                      <a:pt x="464" y="508"/>
                    </a:lnTo>
                    <a:lnTo>
                      <a:pt x="476" y="490"/>
                    </a:lnTo>
                    <a:lnTo>
                      <a:pt x="476" y="490"/>
                    </a:lnTo>
                    <a:lnTo>
                      <a:pt x="500" y="452"/>
                    </a:lnTo>
                    <a:lnTo>
                      <a:pt x="520" y="414"/>
                    </a:lnTo>
                    <a:lnTo>
                      <a:pt x="520" y="414"/>
                    </a:lnTo>
                    <a:lnTo>
                      <a:pt x="536" y="378"/>
                    </a:lnTo>
                    <a:lnTo>
                      <a:pt x="552" y="340"/>
                    </a:lnTo>
                    <a:lnTo>
                      <a:pt x="552" y="340"/>
                    </a:lnTo>
                    <a:lnTo>
                      <a:pt x="566" y="304"/>
                    </a:lnTo>
                    <a:lnTo>
                      <a:pt x="576" y="270"/>
                    </a:lnTo>
                    <a:lnTo>
                      <a:pt x="576" y="270"/>
                    </a:lnTo>
                    <a:lnTo>
                      <a:pt x="586" y="236"/>
                    </a:lnTo>
                    <a:lnTo>
                      <a:pt x="594" y="204"/>
                    </a:lnTo>
                    <a:lnTo>
                      <a:pt x="594" y="204"/>
                    </a:lnTo>
                    <a:lnTo>
                      <a:pt x="606" y="150"/>
                    </a:lnTo>
                    <a:lnTo>
                      <a:pt x="606" y="150"/>
                    </a:lnTo>
                    <a:lnTo>
                      <a:pt x="614" y="106"/>
                    </a:lnTo>
                    <a:lnTo>
                      <a:pt x="614" y="106"/>
                    </a:lnTo>
                    <a:lnTo>
                      <a:pt x="618" y="78"/>
                    </a:lnTo>
                    <a:lnTo>
                      <a:pt x="618" y="78"/>
                    </a:lnTo>
                    <a:lnTo>
                      <a:pt x="618" y="68"/>
                    </a:lnTo>
                    <a:lnTo>
                      <a:pt x="618" y="68"/>
                    </a:lnTo>
                    <a:lnTo>
                      <a:pt x="620" y="54"/>
                    </a:lnTo>
                    <a:lnTo>
                      <a:pt x="616" y="42"/>
                    </a:lnTo>
                    <a:lnTo>
                      <a:pt x="612" y="32"/>
                    </a:lnTo>
                    <a:lnTo>
                      <a:pt x="606" y="22"/>
                    </a:lnTo>
                    <a:lnTo>
                      <a:pt x="598" y="14"/>
                    </a:lnTo>
                    <a:lnTo>
                      <a:pt x="588" y="6"/>
                    </a:lnTo>
                    <a:lnTo>
                      <a:pt x="576" y="2"/>
                    </a:lnTo>
                    <a:lnTo>
                      <a:pt x="5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6" name="Google Shape;3726;p76"/>
              <p:cNvSpPr/>
              <p:nvPr/>
            </p:nvSpPr>
            <p:spPr>
              <a:xfrm>
                <a:off x="10396538" y="2974975"/>
                <a:ext cx="15875" cy="19050"/>
              </a:xfrm>
              <a:custGeom>
                <a:avLst/>
                <a:gdLst/>
                <a:ahLst/>
                <a:cxnLst/>
                <a:rect l="l" t="t" r="r" b="b"/>
                <a:pathLst>
                  <a:path w="10" h="12" extrusionOk="0">
                    <a:moveTo>
                      <a:pt x="0" y="10"/>
                    </a:moveTo>
                    <a:lnTo>
                      <a:pt x="0" y="12"/>
                    </a:lnTo>
                    <a:lnTo>
                      <a:pt x="0" y="12"/>
                    </a:lnTo>
                    <a:lnTo>
                      <a:pt x="2" y="8"/>
                    </a:lnTo>
                    <a:lnTo>
                      <a:pt x="2" y="8"/>
                    </a:lnTo>
                    <a:lnTo>
                      <a:pt x="2" y="8"/>
                    </a:lnTo>
                    <a:lnTo>
                      <a:pt x="2" y="8"/>
                    </a:lnTo>
                    <a:lnTo>
                      <a:pt x="2" y="8"/>
                    </a:lnTo>
                    <a:lnTo>
                      <a:pt x="4" y="8"/>
                    </a:lnTo>
                    <a:lnTo>
                      <a:pt x="2" y="8"/>
                    </a:lnTo>
                    <a:lnTo>
                      <a:pt x="4" y="6"/>
                    </a:lnTo>
                    <a:lnTo>
                      <a:pt x="4" y="6"/>
                    </a:lnTo>
                    <a:lnTo>
                      <a:pt x="8" y="4"/>
                    </a:lnTo>
                    <a:lnTo>
                      <a:pt x="8" y="4"/>
                    </a:lnTo>
                    <a:lnTo>
                      <a:pt x="10" y="0"/>
                    </a:lnTo>
                    <a:lnTo>
                      <a:pt x="10" y="0"/>
                    </a:lnTo>
                    <a:lnTo>
                      <a:pt x="6" y="4"/>
                    </a:lnTo>
                    <a:lnTo>
                      <a:pt x="4" y="4"/>
                    </a:lnTo>
                    <a:lnTo>
                      <a:pt x="2" y="6"/>
                    </a:lnTo>
                    <a:lnTo>
                      <a:pt x="0" y="10"/>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7" name="Google Shape;3727;p76"/>
              <p:cNvSpPr/>
              <p:nvPr/>
            </p:nvSpPr>
            <p:spPr>
              <a:xfrm>
                <a:off x="10536238" y="2667000"/>
                <a:ext cx="6350" cy="12700"/>
              </a:xfrm>
              <a:custGeom>
                <a:avLst/>
                <a:gdLst/>
                <a:ahLst/>
                <a:cxnLst/>
                <a:rect l="l" t="t" r="r" b="b"/>
                <a:pathLst>
                  <a:path w="4" h="8" extrusionOk="0">
                    <a:moveTo>
                      <a:pt x="4" y="0"/>
                    </a:moveTo>
                    <a:lnTo>
                      <a:pt x="4" y="0"/>
                    </a:lnTo>
                    <a:lnTo>
                      <a:pt x="0" y="8"/>
                    </a:lnTo>
                    <a:lnTo>
                      <a:pt x="0" y="8"/>
                    </a:lnTo>
                    <a:lnTo>
                      <a:pt x="0" y="8"/>
                    </a:lnTo>
                    <a:lnTo>
                      <a:pt x="0" y="8"/>
                    </a:lnTo>
                    <a:lnTo>
                      <a:pt x="4" y="0"/>
                    </a:lnTo>
                    <a:lnTo>
                      <a:pt x="4" y="0"/>
                    </a:lnTo>
                    <a:lnTo>
                      <a:pt x="4" y="0"/>
                    </a:lnTo>
                    <a:close/>
                  </a:path>
                </a:pathLst>
              </a:custGeom>
              <a:solidFill>
                <a:srgbClr val="D04F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8" name="Google Shape;3728;p76"/>
              <p:cNvSpPr/>
              <p:nvPr/>
            </p:nvSpPr>
            <p:spPr>
              <a:xfrm>
                <a:off x="10536238" y="2667000"/>
                <a:ext cx="6350" cy="12700"/>
              </a:xfrm>
              <a:custGeom>
                <a:avLst/>
                <a:gdLst/>
                <a:ahLst/>
                <a:cxnLst/>
                <a:rect l="l" t="t" r="r" b="b"/>
                <a:pathLst>
                  <a:path w="4" h="8" extrusionOk="0">
                    <a:moveTo>
                      <a:pt x="4" y="0"/>
                    </a:moveTo>
                    <a:lnTo>
                      <a:pt x="4" y="0"/>
                    </a:lnTo>
                    <a:lnTo>
                      <a:pt x="0" y="8"/>
                    </a:lnTo>
                    <a:lnTo>
                      <a:pt x="0" y="8"/>
                    </a:lnTo>
                    <a:lnTo>
                      <a:pt x="0" y="8"/>
                    </a:lnTo>
                    <a:lnTo>
                      <a:pt x="0" y="8"/>
                    </a:lnTo>
                    <a:lnTo>
                      <a:pt x="4" y="0"/>
                    </a:lnTo>
                    <a:lnTo>
                      <a:pt x="4"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9" name="Google Shape;3729;p76"/>
              <p:cNvSpPr/>
              <p:nvPr/>
            </p:nvSpPr>
            <p:spPr>
              <a:xfrm>
                <a:off x="10164763" y="2667000"/>
                <a:ext cx="577850" cy="584200"/>
              </a:xfrm>
              <a:custGeom>
                <a:avLst/>
                <a:gdLst/>
                <a:ahLst/>
                <a:cxnLst/>
                <a:rect l="l" t="t" r="r" b="b"/>
                <a:pathLst>
                  <a:path w="364" h="368" extrusionOk="0">
                    <a:moveTo>
                      <a:pt x="238" y="0"/>
                    </a:moveTo>
                    <a:lnTo>
                      <a:pt x="238" y="0"/>
                    </a:lnTo>
                    <a:lnTo>
                      <a:pt x="234" y="8"/>
                    </a:lnTo>
                    <a:lnTo>
                      <a:pt x="234" y="8"/>
                    </a:lnTo>
                    <a:lnTo>
                      <a:pt x="244" y="12"/>
                    </a:lnTo>
                    <a:lnTo>
                      <a:pt x="252" y="16"/>
                    </a:lnTo>
                    <a:lnTo>
                      <a:pt x="260" y="24"/>
                    </a:lnTo>
                    <a:lnTo>
                      <a:pt x="266" y="30"/>
                    </a:lnTo>
                    <a:lnTo>
                      <a:pt x="272" y="38"/>
                    </a:lnTo>
                    <a:lnTo>
                      <a:pt x="276" y="48"/>
                    </a:lnTo>
                    <a:lnTo>
                      <a:pt x="278" y="60"/>
                    </a:lnTo>
                    <a:lnTo>
                      <a:pt x="280" y="72"/>
                    </a:lnTo>
                    <a:lnTo>
                      <a:pt x="280" y="72"/>
                    </a:lnTo>
                    <a:lnTo>
                      <a:pt x="280" y="96"/>
                    </a:lnTo>
                    <a:lnTo>
                      <a:pt x="276" y="120"/>
                    </a:lnTo>
                    <a:lnTo>
                      <a:pt x="270" y="140"/>
                    </a:lnTo>
                    <a:lnTo>
                      <a:pt x="262" y="162"/>
                    </a:lnTo>
                    <a:lnTo>
                      <a:pt x="252" y="180"/>
                    </a:lnTo>
                    <a:lnTo>
                      <a:pt x="240" y="198"/>
                    </a:lnTo>
                    <a:lnTo>
                      <a:pt x="226" y="216"/>
                    </a:lnTo>
                    <a:lnTo>
                      <a:pt x="212" y="232"/>
                    </a:lnTo>
                    <a:lnTo>
                      <a:pt x="196" y="246"/>
                    </a:lnTo>
                    <a:lnTo>
                      <a:pt x="178" y="260"/>
                    </a:lnTo>
                    <a:lnTo>
                      <a:pt x="140" y="286"/>
                    </a:lnTo>
                    <a:lnTo>
                      <a:pt x="102" y="312"/>
                    </a:lnTo>
                    <a:lnTo>
                      <a:pt x="62" y="334"/>
                    </a:lnTo>
                    <a:lnTo>
                      <a:pt x="62" y="334"/>
                    </a:lnTo>
                    <a:lnTo>
                      <a:pt x="0" y="368"/>
                    </a:lnTo>
                    <a:lnTo>
                      <a:pt x="0" y="368"/>
                    </a:lnTo>
                    <a:lnTo>
                      <a:pt x="36" y="358"/>
                    </a:lnTo>
                    <a:lnTo>
                      <a:pt x="36" y="358"/>
                    </a:lnTo>
                    <a:lnTo>
                      <a:pt x="104" y="340"/>
                    </a:lnTo>
                    <a:lnTo>
                      <a:pt x="104" y="340"/>
                    </a:lnTo>
                    <a:lnTo>
                      <a:pt x="142" y="328"/>
                    </a:lnTo>
                    <a:lnTo>
                      <a:pt x="180" y="316"/>
                    </a:lnTo>
                    <a:lnTo>
                      <a:pt x="180" y="316"/>
                    </a:lnTo>
                    <a:lnTo>
                      <a:pt x="200" y="308"/>
                    </a:lnTo>
                    <a:lnTo>
                      <a:pt x="200" y="308"/>
                    </a:lnTo>
                    <a:lnTo>
                      <a:pt x="212" y="304"/>
                    </a:lnTo>
                    <a:lnTo>
                      <a:pt x="212" y="304"/>
                    </a:lnTo>
                    <a:lnTo>
                      <a:pt x="220" y="300"/>
                    </a:lnTo>
                    <a:lnTo>
                      <a:pt x="220" y="300"/>
                    </a:lnTo>
                    <a:lnTo>
                      <a:pt x="224" y="296"/>
                    </a:lnTo>
                    <a:lnTo>
                      <a:pt x="228" y="294"/>
                    </a:lnTo>
                    <a:lnTo>
                      <a:pt x="230" y="294"/>
                    </a:lnTo>
                    <a:lnTo>
                      <a:pt x="230" y="294"/>
                    </a:lnTo>
                    <a:lnTo>
                      <a:pt x="234" y="290"/>
                    </a:lnTo>
                    <a:lnTo>
                      <a:pt x="234" y="290"/>
                    </a:lnTo>
                    <a:lnTo>
                      <a:pt x="238" y="286"/>
                    </a:lnTo>
                    <a:lnTo>
                      <a:pt x="240" y="284"/>
                    </a:lnTo>
                    <a:lnTo>
                      <a:pt x="240" y="284"/>
                    </a:lnTo>
                    <a:lnTo>
                      <a:pt x="242" y="282"/>
                    </a:lnTo>
                    <a:lnTo>
                      <a:pt x="242" y="282"/>
                    </a:lnTo>
                    <a:lnTo>
                      <a:pt x="242" y="282"/>
                    </a:lnTo>
                    <a:lnTo>
                      <a:pt x="240" y="282"/>
                    </a:lnTo>
                    <a:lnTo>
                      <a:pt x="240" y="282"/>
                    </a:lnTo>
                    <a:lnTo>
                      <a:pt x="244" y="280"/>
                    </a:lnTo>
                    <a:lnTo>
                      <a:pt x="244" y="280"/>
                    </a:lnTo>
                    <a:lnTo>
                      <a:pt x="246" y="276"/>
                    </a:lnTo>
                    <a:lnTo>
                      <a:pt x="246" y="276"/>
                    </a:lnTo>
                    <a:lnTo>
                      <a:pt x="246" y="278"/>
                    </a:lnTo>
                    <a:lnTo>
                      <a:pt x="246" y="278"/>
                    </a:lnTo>
                    <a:lnTo>
                      <a:pt x="246" y="278"/>
                    </a:lnTo>
                    <a:lnTo>
                      <a:pt x="248" y="276"/>
                    </a:lnTo>
                    <a:lnTo>
                      <a:pt x="250" y="270"/>
                    </a:lnTo>
                    <a:lnTo>
                      <a:pt x="256" y="262"/>
                    </a:lnTo>
                    <a:lnTo>
                      <a:pt x="268" y="244"/>
                    </a:lnTo>
                    <a:lnTo>
                      <a:pt x="268" y="244"/>
                    </a:lnTo>
                    <a:lnTo>
                      <a:pt x="292" y="206"/>
                    </a:lnTo>
                    <a:lnTo>
                      <a:pt x="312" y="168"/>
                    </a:lnTo>
                    <a:lnTo>
                      <a:pt x="312" y="168"/>
                    </a:lnTo>
                    <a:lnTo>
                      <a:pt x="328" y="132"/>
                    </a:lnTo>
                    <a:lnTo>
                      <a:pt x="344" y="94"/>
                    </a:lnTo>
                    <a:lnTo>
                      <a:pt x="344" y="94"/>
                    </a:lnTo>
                    <a:lnTo>
                      <a:pt x="364" y="38"/>
                    </a:lnTo>
                    <a:lnTo>
                      <a:pt x="364" y="38"/>
                    </a:lnTo>
                    <a:lnTo>
                      <a:pt x="346" y="36"/>
                    </a:lnTo>
                    <a:lnTo>
                      <a:pt x="330" y="32"/>
                    </a:lnTo>
                    <a:lnTo>
                      <a:pt x="296" y="24"/>
                    </a:lnTo>
                    <a:lnTo>
                      <a:pt x="296" y="24"/>
                    </a:lnTo>
                    <a:lnTo>
                      <a:pt x="278" y="20"/>
                    </a:lnTo>
                    <a:lnTo>
                      <a:pt x="260" y="12"/>
                    </a:lnTo>
                    <a:lnTo>
                      <a:pt x="260" y="12"/>
                    </a:lnTo>
                    <a:lnTo>
                      <a:pt x="238" y="0"/>
                    </a:lnTo>
                    <a:close/>
                  </a:path>
                </a:pathLst>
              </a:custGeom>
              <a:solidFill>
                <a:srgbClr val="886A5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0" name="Google Shape;3730;p76"/>
              <p:cNvSpPr/>
              <p:nvPr/>
            </p:nvSpPr>
            <p:spPr>
              <a:xfrm>
                <a:off x="10164763" y="2667000"/>
                <a:ext cx="577850" cy="584200"/>
              </a:xfrm>
              <a:custGeom>
                <a:avLst/>
                <a:gdLst/>
                <a:ahLst/>
                <a:cxnLst/>
                <a:rect l="l" t="t" r="r" b="b"/>
                <a:pathLst>
                  <a:path w="364" h="368" extrusionOk="0">
                    <a:moveTo>
                      <a:pt x="238" y="0"/>
                    </a:moveTo>
                    <a:lnTo>
                      <a:pt x="238" y="0"/>
                    </a:lnTo>
                    <a:lnTo>
                      <a:pt x="234" y="8"/>
                    </a:lnTo>
                    <a:lnTo>
                      <a:pt x="234" y="8"/>
                    </a:lnTo>
                    <a:lnTo>
                      <a:pt x="244" y="12"/>
                    </a:lnTo>
                    <a:lnTo>
                      <a:pt x="252" y="16"/>
                    </a:lnTo>
                    <a:lnTo>
                      <a:pt x="260" y="24"/>
                    </a:lnTo>
                    <a:lnTo>
                      <a:pt x="266" y="30"/>
                    </a:lnTo>
                    <a:lnTo>
                      <a:pt x="272" y="38"/>
                    </a:lnTo>
                    <a:lnTo>
                      <a:pt x="276" y="48"/>
                    </a:lnTo>
                    <a:lnTo>
                      <a:pt x="278" y="60"/>
                    </a:lnTo>
                    <a:lnTo>
                      <a:pt x="280" y="72"/>
                    </a:lnTo>
                    <a:lnTo>
                      <a:pt x="280" y="72"/>
                    </a:lnTo>
                    <a:lnTo>
                      <a:pt x="280" y="96"/>
                    </a:lnTo>
                    <a:lnTo>
                      <a:pt x="276" y="120"/>
                    </a:lnTo>
                    <a:lnTo>
                      <a:pt x="270" y="140"/>
                    </a:lnTo>
                    <a:lnTo>
                      <a:pt x="262" y="162"/>
                    </a:lnTo>
                    <a:lnTo>
                      <a:pt x="252" y="180"/>
                    </a:lnTo>
                    <a:lnTo>
                      <a:pt x="240" y="198"/>
                    </a:lnTo>
                    <a:lnTo>
                      <a:pt x="226" y="216"/>
                    </a:lnTo>
                    <a:lnTo>
                      <a:pt x="212" y="232"/>
                    </a:lnTo>
                    <a:lnTo>
                      <a:pt x="196" y="246"/>
                    </a:lnTo>
                    <a:lnTo>
                      <a:pt x="178" y="260"/>
                    </a:lnTo>
                    <a:lnTo>
                      <a:pt x="140" y="286"/>
                    </a:lnTo>
                    <a:lnTo>
                      <a:pt x="102" y="312"/>
                    </a:lnTo>
                    <a:lnTo>
                      <a:pt x="62" y="334"/>
                    </a:lnTo>
                    <a:lnTo>
                      <a:pt x="62" y="334"/>
                    </a:lnTo>
                    <a:lnTo>
                      <a:pt x="0" y="368"/>
                    </a:lnTo>
                    <a:lnTo>
                      <a:pt x="0" y="368"/>
                    </a:lnTo>
                    <a:lnTo>
                      <a:pt x="36" y="358"/>
                    </a:lnTo>
                    <a:lnTo>
                      <a:pt x="36" y="358"/>
                    </a:lnTo>
                    <a:lnTo>
                      <a:pt x="104" y="340"/>
                    </a:lnTo>
                    <a:lnTo>
                      <a:pt x="104" y="340"/>
                    </a:lnTo>
                    <a:lnTo>
                      <a:pt x="142" y="328"/>
                    </a:lnTo>
                    <a:lnTo>
                      <a:pt x="180" y="316"/>
                    </a:lnTo>
                    <a:lnTo>
                      <a:pt x="180" y="316"/>
                    </a:lnTo>
                    <a:lnTo>
                      <a:pt x="200" y="308"/>
                    </a:lnTo>
                    <a:lnTo>
                      <a:pt x="200" y="308"/>
                    </a:lnTo>
                    <a:lnTo>
                      <a:pt x="212" y="304"/>
                    </a:lnTo>
                    <a:lnTo>
                      <a:pt x="212" y="304"/>
                    </a:lnTo>
                    <a:lnTo>
                      <a:pt x="220" y="300"/>
                    </a:lnTo>
                    <a:lnTo>
                      <a:pt x="220" y="300"/>
                    </a:lnTo>
                    <a:lnTo>
                      <a:pt x="224" y="296"/>
                    </a:lnTo>
                    <a:lnTo>
                      <a:pt x="228" y="294"/>
                    </a:lnTo>
                    <a:lnTo>
                      <a:pt x="230" y="294"/>
                    </a:lnTo>
                    <a:lnTo>
                      <a:pt x="230" y="294"/>
                    </a:lnTo>
                    <a:lnTo>
                      <a:pt x="234" y="290"/>
                    </a:lnTo>
                    <a:lnTo>
                      <a:pt x="234" y="290"/>
                    </a:lnTo>
                    <a:lnTo>
                      <a:pt x="238" y="286"/>
                    </a:lnTo>
                    <a:lnTo>
                      <a:pt x="240" y="284"/>
                    </a:lnTo>
                    <a:lnTo>
                      <a:pt x="240" y="284"/>
                    </a:lnTo>
                    <a:lnTo>
                      <a:pt x="242" y="282"/>
                    </a:lnTo>
                    <a:lnTo>
                      <a:pt x="242" y="282"/>
                    </a:lnTo>
                    <a:lnTo>
                      <a:pt x="242" y="282"/>
                    </a:lnTo>
                    <a:lnTo>
                      <a:pt x="240" y="282"/>
                    </a:lnTo>
                    <a:lnTo>
                      <a:pt x="240" y="282"/>
                    </a:lnTo>
                    <a:lnTo>
                      <a:pt x="244" y="280"/>
                    </a:lnTo>
                    <a:lnTo>
                      <a:pt x="244" y="280"/>
                    </a:lnTo>
                    <a:lnTo>
                      <a:pt x="246" y="276"/>
                    </a:lnTo>
                    <a:lnTo>
                      <a:pt x="246" y="276"/>
                    </a:lnTo>
                    <a:lnTo>
                      <a:pt x="246" y="278"/>
                    </a:lnTo>
                    <a:lnTo>
                      <a:pt x="246" y="278"/>
                    </a:lnTo>
                    <a:lnTo>
                      <a:pt x="246" y="278"/>
                    </a:lnTo>
                    <a:lnTo>
                      <a:pt x="248" y="276"/>
                    </a:lnTo>
                    <a:lnTo>
                      <a:pt x="250" y="270"/>
                    </a:lnTo>
                    <a:lnTo>
                      <a:pt x="256" y="262"/>
                    </a:lnTo>
                    <a:lnTo>
                      <a:pt x="268" y="244"/>
                    </a:lnTo>
                    <a:lnTo>
                      <a:pt x="268" y="244"/>
                    </a:lnTo>
                    <a:lnTo>
                      <a:pt x="292" y="206"/>
                    </a:lnTo>
                    <a:lnTo>
                      <a:pt x="312" y="168"/>
                    </a:lnTo>
                    <a:lnTo>
                      <a:pt x="312" y="168"/>
                    </a:lnTo>
                    <a:lnTo>
                      <a:pt x="328" y="132"/>
                    </a:lnTo>
                    <a:lnTo>
                      <a:pt x="344" y="94"/>
                    </a:lnTo>
                    <a:lnTo>
                      <a:pt x="344" y="94"/>
                    </a:lnTo>
                    <a:lnTo>
                      <a:pt x="364" y="38"/>
                    </a:lnTo>
                    <a:lnTo>
                      <a:pt x="364" y="38"/>
                    </a:lnTo>
                    <a:lnTo>
                      <a:pt x="346" y="36"/>
                    </a:lnTo>
                    <a:lnTo>
                      <a:pt x="330" y="32"/>
                    </a:lnTo>
                    <a:lnTo>
                      <a:pt x="296" y="24"/>
                    </a:lnTo>
                    <a:lnTo>
                      <a:pt x="296" y="24"/>
                    </a:lnTo>
                    <a:lnTo>
                      <a:pt x="278" y="20"/>
                    </a:lnTo>
                    <a:lnTo>
                      <a:pt x="260" y="12"/>
                    </a:lnTo>
                    <a:lnTo>
                      <a:pt x="260" y="12"/>
                    </a:lnTo>
                    <a:lnTo>
                      <a:pt x="23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1" name="Google Shape;3731;p76"/>
              <p:cNvSpPr/>
              <p:nvPr/>
            </p:nvSpPr>
            <p:spPr>
              <a:xfrm>
                <a:off x="10526713" y="2254250"/>
                <a:ext cx="301625" cy="473075"/>
              </a:xfrm>
              <a:custGeom>
                <a:avLst/>
                <a:gdLst/>
                <a:ahLst/>
                <a:cxnLst/>
                <a:rect l="l" t="t" r="r" b="b"/>
                <a:pathLst>
                  <a:path w="190" h="298" extrusionOk="0">
                    <a:moveTo>
                      <a:pt x="102" y="4"/>
                    </a:moveTo>
                    <a:lnTo>
                      <a:pt x="102" y="4"/>
                    </a:lnTo>
                    <a:lnTo>
                      <a:pt x="92" y="10"/>
                    </a:lnTo>
                    <a:lnTo>
                      <a:pt x="82" y="16"/>
                    </a:lnTo>
                    <a:lnTo>
                      <a:pt x="74" y="26"/>
                    </a:lnTo>
                    <a:lnTo>
                      <a:pt x="66" y="38"/>
                    </a:lnTo>
                    <a:lnTo>
                      <a:pt x="58" y="50"/>
                    </a:lnTo>
                    <a:lnTo>
                      <a:pt x="52" y="66"/>
                    </a:lnTo>
                    <a:lnTo>
                      <a:pt x="42" y="98"/>
                    </a:lnTo>
                    <a:lnTo>
                      <a:pt x="32" y="136"/>
                    </a:lnTo>
                    <a:lnTo>
                      <a:pt x="22" y="176"/>
                    </a:lnTo>
                    <a:lnTo>
                      <a:pt x="12" y="216"/>
                    </a:lnTo>
                    <a:lnTo>
                      <a:pt x="0" y="256"/>
                    </a:lnTo>
                    <a:lnTo>
                      <a:pt x="0" y="256"/>
                    </a:lnTo>
                    <a:lnTo>
                      <a:pt x="2" y="258"/>
                    </a:lnTo>
                    <a:lnTo>
                      <a:pt x="6" y="260"/>
                    </a:lnTo>
                    <a:lnTo>
                      <a:pt x="32" y="272"/>
                    </a:lnTo>
                    <a:lnTo>
                      <a:pt x="32" y="272"/>
                    </a:lnTo>
                    <a:lnTo>
                      <a:pt x="50" y="280"/>
                    </a:lnTo>
                    <a:lnTo>
                      <a:pt x="68" y="284"/>
                    </a:lnTo>
                    <a:lnTo>
                      <a:pt x="68" y="284"/>
                    </a:lnTo>
                    <a:lnTo>
                      <a:pt x="88" y="290"/>
                    </a:lnTo>
                    <a:lnTo>
                      <a:pt x="108" y="294"/>
                    </a:lnTo>
                    <a:lnTo>
                      <a:pt x="128" y="296"/>
                    </a:lnTo>
                    <a:lnTo>
                      <a:pt x="148" y="298"/>
                    </a:lnTo>
                    <a:lnTo>
                      <a:pt x="148" y="298"/>
                    </a:lnTo>
                    <a:lnTo>
                      <a:pt x="166" y="222"/>
                    </a:lnTo>
                    <a:lnTo>
                      <a:pt x="182" y="160"/>
                    </a:lnTo>
                    <a:lnTo>
                      <a:pt x="190" y="114"/>
                    </a:lnTo>
                    <a:lnTo>
                      <a:pt x="190" y="114"/>
                    </a:lnTo>
                    <a:lnTo>
                      <a:pt x="188" y="90"/>
                    </a:lnTo>
                    <a:lnTo>
                      <a:pt x="186" y="68"/>
                    </a:lnTo>
                    <a:lnTo>
                      <a:pt x="180" y="44"/>
                    </a:lnTo>
                    <a:lnTo>
                      <a:pt x="176" y="34"/>
                    </a:lnTo>
                    <a:lnTo>
                      <a:pt x="170" y="22"/>
                    </a:lnTo>
                    <a:lnTo>
                      <a:pt x="162" y="14"/>
                    </a:lnTo>
                    <a:lnTo>
                      <a:pt x="154" y="6"/>
                    </a:lnTo>
                    <a:lnTo>
                      <a:pt x="144" y="2"/>
                    </a:lnTo>
                    <a:lnTo>
                      <a:pt x="132" y="0"/>
                    </a:lnTo>
                    <a:lnTo>
                      <a:pt x="118" y="0"/>
                    </a:lnTo>
                    <a:lnTo>
                      <a:pt x="102" y="4"/>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2" name="Google Shape;3732;p76"/>
              <p:cNvSpPr/>
              <p:nvPr/>
            </p:nvSpPr>
            <p:spPr>
              <a:xfrm>
                <a:off x="10526713" y="2254250"/>
                <a:ext cx="301625" cy="473075"/>
              </a:xfrm>
              <a:custGeom>
                <a:avLst/>
                <a:gdLst/>
                <a:ahLst/>
                <a:cxnLst/>
                <a:rect l="l" t="t" r="r" b="b"/>
                <a:pathLst>
                  <a:path w="190" h="298" extrusionOk="0">
                    <a:moveTo>
                      <a:pt x="102" y="4"/>
                    </a:moveTo>
                    <a:lnTo>
                      <a:pt x="102" y="4"/>
                    </a:lnTo>
                    <a:lnTo>
                      <a:pt x="92" y="10"/>
                    </a:lnTo>
                    <a:lnTo>
                      <a:pt x="82" y="16"/>
                    </a:lnTo>
                    <a:lnTo>
                      <a:pt x="74" y="26"/>
                    </a:lnTo>
                    <a:lnTo>
                      <a:pt x="66" y="38"/>
                    </a:lnTo>
                    <a:lnTo>
                      <a:pt x="58" y="50"/>
                    </a:lnTo>
                    <a:lnTo>
                      <a:pt x="52" y="66"/>
                    </a:lnTo>
                    <a:lnTo>
                      <a:pt x="42" y="98"/>
                    </a:lnTo>
                    <a:lnTo>
                      <a:pt x="32" y="136"/>
                    </a:lnTo>
                    <a:lnTo>
                      <a:pt x="22" y="176"/>
                    </a:lnTo>
                    <a:lnTo>
                      <a:pt x="12" y="216"/>
                    </a:lnTo>
                    <a:lnTo>
                      <a:pt x="0" y="256"/>
                    </a:lnTo>
                    <a:lnTo>
                      <a:pt x="0" y="256"/>
                    </a:lnTo>
                    <a:lnTo>
                      <a:pt x="2" y="258"/>
                    </a:lnTo>
                    <a:lnTo>
                      <a:pt x="6" y="260"/>
                    </a:lnTo>
                    <a:lnTo>
                      <a:pt x="32" y="272"/>
                    </a:lnTo>
                    <a:lnTo>
                      <a:pt x="32" y="272"/>
                    </a:lnTo>
                    <a:lnTo>
                      <a:pt x="50" y="280"/>
                    </a:lnTo>
                    <a:lnTo>
                      <a:pt x="68" y="284"/>
                    </a:lnTo>
                    <a:lnTo>
                      <a:pt x="68" y="284"/>
                    </a:lnTo>
                    <a:lnTo>
                      <a:pt x="88" y="290"/>
                    </a:lnTo>
                    <a:lnTo>
                      <a:pt x="108" y="294"/>
                    </a:lnTo>
                    <a:lnTo>
                      <a:pt x="128" y="296"/>
                    </a:lnTo>
                    <a:lnTo>
                      <a:pt x="148" y="298"/>
                    </a:lnTo>
                    <a:lnTo>
                      <a:pt x="148" y="298"/>
                    </a:lnTo>
                    <a:lnTo>
                      <a:pt x="166" y="222"/>
                    </a:lnTo>
                    <a:lnTo>
                      <a:pt x="182" y="160"/>
                    </a:lnTo>
                    <a:lnTo>
                      <a:pt x="190" y="114"/>
                    </a:lnTo>
                    <a:lnTo>
                      <a:pt x="190" y="114"/>
                    </a:lnTo>
                    <a:lnTo>
                      <a:pt x="188" y="90"/>
                    </a:lnTo>
                    <a:lnTo>
                      <a:pt x="186" y="68"/>
                    </a:lnTo>
                    <a:lnTo>
                      <a:pt x="180" y="44"/>
                    </a:lnTo>
                    <a:lnTo>
                      <a:pt x="176" y="34"/>
                    </a:lnTo>
                    <a:lnTo>
                      <a:pt x="170" y="22"/>
                    </a:lnTo>
                    <a:lnTo>
                      <a:pt x="162" y="14"/>
                    </a:lnTo>
                    <a:lnTo>
                      <a:pt x="154" y="6"/>
                    </a:lnTo>
                    <a:lnTo>
                      <a:pt x="144" y="2"/>
                    </a:lnTo>
                    <a:lnTo>
                      <a:pt x="132" y="0"/>
                    </a:lnTo>
                    <a:lnTo>
                      <a:pt x="118" y="0"/>
                    </a:lnTo>
                    <a:lnTo>
                      <a:pt x="102" y="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3" name="Google Shape;3733;p76"/>
              <p:cNvSpPr/>
              <p:nvPr/>
            </p:nvSpPr>
            <p:spPr>
              <a:xfrm>
                <a:off x="10761663" y="2435225"/>
                <a:ext cx="66675" cy="292100"/>
              </a:xfrm>
              <a:custGeom>
                <a:avLst/>
                <a:gdLst/>
                <a:ahLst/>
                <a:cxnLst/>
                <a:rect l="l" t="t" r="r" b="b"/>
                <a:pathLst>
                  <a:path w="42" h="184" extrusionOk="0">
                    <a:moveTo>
                      <a:pt x="0" y="184"/>
                    </a:moveTo>
                    <a:lnTo>
                      <a:pt x="0" y="184"/>
                    </a:lnTo>
                    <a:lnTo>
                      <a:pt x="0" y="184"/>
                    </a:lnTo>
                    <a:lnTo>
                      <a:pt x="0" y="184"/>
                    </a:lnTo>
                    <a:lnTo>
                      <a:pt x="0" y="184"/>
                    </a:lnTo>
                    <a:lnTo>
                      <a:pt x="0" y="184"/>
                    </a:lnTo>
                    <a:close/>
                    <a:moveTo>
                      <a:pt x="0" y="184"/>
                    </a:moveTo>
                    <a:lnTo>
                      <a:pt x="0" y="184"/>
                    </a:lnTo>
                    <a:lnTo>
                      <a:pt x="0" y="184"/>
                    </a:lnTo>
                    <a:lnTo>
                      <a:pt x="0" y="184"/>
                    </a:lnTo>
                    <a:lnTo>
                      <a:pt x="0" y="184"/>
                    </a:lnTo>
                    <a:lnTo>
                      <a:pt x="0" y="184"/>
                    </a:lnTo>
                    <a:lnTo>
                      <a:pt x="0" y="184"/>
                    </a:lnTo>
                    <a:close/>
                    <a:moveTo>
                      <a:pt x="40" y="8"/>
                    </a:moveTo>
                    <a:lnTo>
                      <a:pt x="40" y="8"/>
                    </a:lnTo>
                    <a:lnTo>
                      <a:pt x="40" y="10"/>
                    </a:lnTo>
                    <a:lnTo>
                      <a:pt x="40" y="10"/>
                    </a:lnTo>
                    <a:lnTo>
                      <a:pt x="40" y="8"/>
                    </a:lnTo>
                    <a:close/>
                    <a:moveTo>
                      <a:pt x="42" y="2"/>
                    </a:moveTo>
                    <a:lnTo>
                      <a:pt x="42" y="2"/>
                    </a:lnTo>
                    <a:lnTo>
                      <a:pt x="42" y="2"/>
                    </a:lnTo>
                    <a:lnTo>
                      <a:pt x="42" y="2"/>
                    </a:lnTo>
                    <a:lnTo>
                      <a:pt x="42" y="2"/>
                    </a:lnTo>
                    <a:close/>
                    <a:moveTo>
                      <a:pt x="42" y="0"/>
                    </a:moveTo>
                    <a:lnTo>
                      <a:pt x="42" y="0"/>
                    </a:lnTo>
                    <a:lnTo>
                      <a:pt x="42" y="0"/>
                    </a:lnTo>
                    <a:lnTo>
                      <a:pt x="42" y="0"/>
                    </a:lnTo>
                    <a:lnTo>
                      <a:pt x="42" y="0"/>
                    </a:lnTo>
                    <a:close/>
                    <a:moveTo>
                      <a:pt x="42" y="0"/>
                    </a:moveTo>
                    <a:lnTo>
                      <a:pt x="42" y="0"/>
                    </a:lnTo>
                    <a:lnTo>
                      <a:pt x="42" y="0"/>
                    </a:lnTo>
                    <a:lnTo>
                      <a:pt x="42" y="0"/>
                    </a:lnTo>
                    <a:lnTo>
                      <a:pt x="42" y="0"/>
                    </a:lnTo>
                    <a:close/>
                    <a:moveTo>
                      <a:pt x="42" y="0"/>
                    </a:moveTo>
                    <a:lnTo>
                      <a:pt x="42" y="0"/>
                    </a:lnTo>
                    <a:lnTo>
                      <a:pt x="42" y="0"/>
                    </a:lnTo>
                    <a:lnTo>
                      <a:pt x="42" y="0"/>
                    </a:lnTo>
                    <a:lnTo>
                      <a:pt x="42" y="0"/>
                    </a:lnTo>
                    <a:close/>
                    <a:moveTo>
                      <a:pt x="42" y="0"/>
                    </a:moveTo>
                    <a:lnTo>
                      <a:pt x="42" y="0"/>
                    </a:lnTo>
                    <a:lnTo>
                      <a:pt x="42" y="0"/>
                    </a:lnTo>
                    <a:lnTo>
                      <a:pt x="42" y="0"/>
                    </a:lnTo>
                    <a:lnTo>
                      <a:pt x="42" y="0"/>
                    </a:lnTo>
                    <a:close/>
                    <a:moveTo>
                      <a:pt x="42" y="0"/>
                    </a:moveTo>
                    <a:lnTo>
                      <a:pt x="42" y="0"/>
                    </a:lnTo>
                    <a:lnTo>
                      <a:pt x="42" y="0"/>
                    </a:lnTo>
                    <a:lnTo>
                      <a:pt x="42" y="0"/>
                    </a:lnTo>
                    <a:lnTo>
                      <a:pt x="42" y="0"/>
                    </a:lnTo>
                    <a:close/>
                  </a:path>
                </a:pathLst>
              </a:custGeom>
              <a:solidFill>
                <a:srgbClr val="BD48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4" name="Google Shape;3734;p76"/>
              <p:cNvSpPr/>
              <p:nvPr/>
            </p:nvSpPr>
            <p:spPr>
              <a:xfrm>
                <a:off x="10761663" y="2727325"/>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5" name="Google Shape;3735;p76"/>
              <p:cNvSpPr/>
              <p:nvPr/>
            </p:nvSpPr>
            <p:spPr>
              <a:xfrm>
                <a:off x="10761663" y="2727325"/>
                <a:ext cx="0" cy="0"/>
              </a:xfrm>
              <a:custGeom>
                <a:avLst/>
                <a:gdLst/>
                <a:ahLst/>
                <a:cxnLst/>
                <a:rect l="l" t="t" r="r" b="b"/>
                <a:pathLst>
                  <a:path w="120000" h="120000"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6" name="Google Shape;3736;p76"/>
              <p:cNvSpPr/>
              <p:nvPr/>
            </p:nvSpPr>
            <p:spPr>
              <a:xfrm>
                <a:off x="10825163" y="2447925"/>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7" name="Google Shape;3737;p76"/>
              <p:cNvSpPr/>
              <p:nvPr/>
            </p:nvSpPr>
            <p:spPr>
              <a:xfrm>
                <a:off x="10828338" y="24384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8" name="Google Shape;3738;p76"/>
              <p:cNvSpPr/>
              <p:nvPr/>
            </p:nvSpPr>
            <p:spPr>
              <a:xfrm>
                <a:off x="10828338" y="2435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9" name="Google Shape;3739;p76"/>
              <p:cNvSpPr/>
              <p:nvPr/>
            </p:nvSpPr>
            <p:spPr>
              <a:xfrm>
                <a:off x="10828338" y="2435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0" name="Google Shape;3740;p76"/>
              <p:cNvSpPr/>
              <p:nvPr/>
            </p:nvSpPr>
            <p:spPr>
              <a:xfrm>
                <a:off x="10828338" y="2435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1" name="Google Shape;3741;p76"/>
              <p:cNvSpPr/>
              <p:nvPr/>
            </p:nvSpPr>
            <p:spPr>
              <a:xfrm>
                <a:off x="10828338" y="2435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2" name="Google Shape;3742;p76"/>
              <p:cNvSpPr/>
              <p:nvPr/>
            </p:nvSpPr>
            <p:spPr>
              <a:xfrm>
                <a:off x="10828338" y="2435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3" name="Google Shape;3743;p76"/>
              <p:cNvSpPr/>
              <p:nvPr/>
            </p:nvSpPr>
            <p:spPr>
              <a:xfrm>
                <a:off x="10691813" y="2273300"/>
                <a:ext cx="136525" cy="454025"/>
              </a:xfrm>
              <a:custGeom>
                <a:avLst/>
                <a:gdLst/>
                <a:ahLst/>
                <a:cxnLst/>
                <a:rect l="l" t="t" r="r" b="b"/>
                <a:pathLst>
                  <a:path w="86" h="286" extrusionOk="0">
                    <a:moveTo>
                      <a:pt x="44" y="286"/>
                    </a:moveTo>
                    <a:lnTo>
                      <a:pt x="44" y="286"/>
                    </a:lnTo>
                    <a:lnTo>
                      <a:pt x="44" y="286"/>
                    </a:lnTo>
                    <a:lnTo>
                      <a:pt x="44" y="286"/>
                    </a:lnTo>
                    <a:lnTo>
                      <a:pt x="44" y="286"/>
                    </a:lnTo>
                    <a:close/>
                    <a:moveTo>
                      <a:pt x="44" y="286"/>
                    </a:moveTo>
                    <a:lnTo>
                      <a:pt x="44" y="286"/>
                    </a:lnTo>
                    <a:lnTo>
                      <a:pt x="44" y="286"/>
                    </a:lnTo>
                    <a:lnTo>
                      <a:pt x="44" y="286"/>
                    </a:lnTo>
                    <a:lnTo>
                      <a:pt x="44" y="286"/>
                    </a:lnTo>
                    <a:lnTo>
                      <a:pt x="44" y="286"/>
                    </a:lnTo>
                    <a:lnTo>
                      <a:pt x="44" y="286"/>
                    </a:lnTo>
                    <a:lnTo>
                      <a:pt x="44" y="286"/>
                    </a:lnTo>
                    <a:lnTo>
                      <a:pt x="44" y="286"/>
                    </a:lnTo>
                    <a:close/>
                    <a:moveTo>
                      <a:pt x="56" y="0"/>
                    </a:moveTo>
                    <a:lnTo>
                      <a:pt x="56" y="0"/>
                    </a:lnTo>
                    <a:lnTo>
                      <a:pt x="56" y="2"/>
                    </a:lnTo>
                    <a:lnTo>
                      <a:pt x="56" y="2"/>
                    </a:lnTo>
                    <a:lnTo>
                      <a:pt x="60" y="32"/>
                    </a:lnTo>
                    <a:lnTo>
                      <a:pt x="62" y="66"/>
                    </a:lnTo>
                    <a:lnTo>
                      <a:pt x="60" y="104"/>
                    </a:lnTo>
                    <a:lnTo>
                      <a:pt x="54" y="142"/>
                    </a:lnTo>
                    <a:lnTo>
                      <a:pt x="46" y="180"/>
                    </a:lnTo>
                    <a:lnTo>
                      <a:pt x="34" y="216"/>
                    </a:lnTo>
                    <a:lnTo>
                      <a:pt x="18" y="250"/>
                    </a:lnTo>
                    <a:lnTo>
                      <a:pt x="10" y="266"/>
                    </a:lnTo>
                    <a:lnTo>
                      <a:pt x="0" y="282"/>
                    </a:lnTo>
                    <a:lnTo>
                      <a:pt x="0" y="282"/>
                    </a:lnTo>
                    <a:lnTo>
                      <a:pt x="20" y="284"/>
                    </a:lnTo>
                    <a:lnTo>
                      <a:pt x="40" y="286"/>
                    </a:lnTo>
                    <a:lnTo>
                      <a:pt x="40" y="286"/>
                    </a:lnTo>
                    <a:lnTo>
                      <a:pt x="44" y="286"/>
                    </a:lnTo>
                    <a:lnTo>
                      <a:pt x="44" y="286"/>
                    </a:lnTo>
                    <a:lnTo>
                      <a:pt x="62" y="214"/>
                    </a:lnTo>
                    <a:lnTo>
                      <a:pt x="74" y="158"/>
                    </a:lnTo>
                    <a:lnTo>
                      <a:pt x="84" y="112"/>
                    </a:lnTo>
                    <a:lnTo>
                      <a:pt x="84" y="112"/>
                    </a:lnTo>
                    <a:lnTo>
                      <a:pt x="84" y="110"/>
                    </a:lnTo>
                    <a:lnTo>
                      <a:pt x="84" y="110"/>
                    </a:lnTo>
                    <a:lnTo>
                      <a:pt x="86" y="104"/>
                    </a:lnTo>
                    <a:lnTo>
                      <a:pt x="86" y="104"/>
                    </a:lnTo>
                    <a:lnTo>
                      <a:pt x="86" y="104"/>
                    </a:lnTo>
                    <a:lnTo>
                      <a:pt x="86" y="104"/>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86"/>
                    </a:lnTo>
                    <a:lnTo>
                      <a:pt x="82" y="58"/>
                    </a:lnTo>
                    <a:lnTo>
                      <a:pt x="78" y="42"/>
                    </a:lnTo>
                    <a:lnTo>
                      <a:pt x="74" y="26"/>
                    </a:lnTo>
                    <a:lnTo>
                      <a:pt x="66" y="12"/>
                    </a:lnTo>
                    <a:lnTo>
                      <a:pt x="56" y="0"/>
                    </a:lnTo>
                    <a:close/>
                  </a:path>
                </a:pathLst>
              </a:custGeom>
              <a:solidFill>
                <a:srgbClr val="D04F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4" name="Google Shape;3744;p76"/>
              <p:cNvSpPr/>
              <p:nvPr/>
            </p:nvSpPr>
            <p:spPr>
              <a:xfrm>
                <a:off x="10761663" y="27273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5" name="Google Shape;3745;p76"/>
              <p:cNvSpPr/>
              <p:nvPr/>
            </p:nvSpPr>
            <p:spPr>
              <a:xfrm>
                <a:off x="10761663" y="2727325"/>
                <a:ext cx="0" cy="0"/>
              </a:xfrm>
              <a:custGeom>
                <a:avLst/>
                <a:gdLst/>
                <a:ahLst/>
                <a:cxnLst/>
                <a:rect l="l" t="t" r="r" b="b"/>
                <a:pathLst>
                  <a:path w="120000" h="120000"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6" name="Google Shape;3746;p76"/>
              <p:cNvSpPr/>
              <p:nvPr/>
            </p:nvSpPr>
            <p:spPr>
              <a:xfrm>
                <a:off x="10691813" y="2273300"/>
                <a:ext cx="136525" cy="454025"/>
              </a:xfrm>
              <a:custGeom>
                <a:avLst/>
                <a:gdLst/>
                <a:ahLst/>
                <a:cxnLst/>
                <a:rect l="l" t="t" r="r" b="b"/>
                <a:pathLst>
                  <a:path w="86" h="286" extrusionOk="0">
                    <a:moveTo>
                      <a:pt x="56" y="0"/>
                    </a:moveTo>
                    <a:lnTo>
                      <a:pt x="56" y="0"/>
                    </a:lnTo>
                    <a:lnTo>
                      <a:pt x="56" y="2"/>
                    </a:lnTo>
                    <a:lnTo>
                      <a:pt x="56" y="2"/>
                    </a:lnTo>
                    <a:lnTo>
                      <a:pt x="60" y="32"/>
                    </a:lnTo>
                    <a:lnTo>
                      <a:pt x="62" y="66"/>
                    </a:lnTo>
                    <a:lnTo>
                      <a:pt x="60" y="104"/>
                    </a:lnTo>
                    <a:lnTo>
                      <a:pt x="54" y="142"/>
                    </a:lnTo>
                    <a:lnTo>
                      <a:pt x="46" y="180"/>
                    </a:lnTo>
                    <a:lnTo>
                      <a:pt x="34" y="216"/>
                    </a:lnTo>
                    <a:lnTo>
                      <a:pt x="18" y="250"/>
                    </a:lnTo>
                    <a:lnTo>
                      <a:pt x="10" y="266"/>
                    </a:lnTo>
                    <a:lnTo>
                      <a:pt x="0" y="282"/>
                    </a:lnTo>
                    <a:lnTo>
                      <a:pt x="0" y="282"/>
                    </a:lnTo>
                    <a:lnTo>
                      <a:pt x="20" y="284"/>
                    </a:lnTo>
                    <a:lnTo>
                      <a:pt x="40" y="286"/>
                    </a:lnTo>
                    <a:lnTo>
                      <a:pt x="40" y="286"/>
                    </a:lnTo>
                    <a:lnTo>
                      <a:pt x="44" y="286"/>
                    </a:lnTo>
                    <a:lnTo>
                      <a:pt x="44" y="286"/>
                    </a:lnTo>
                    <a:lnTo>
                      <a:pt x="62" y="214"/>
                    </a:lnTo>
                    <a:lnTo>
                      <a:pt x="74" y="158"/>
                    </a:lnTo>
                    <a:lnTo>
                      <a:pt x="84" y="112"/>
                    </a:lnTo>
                    <a:lnTo>
                      <a:pt x="84" y="112"/>
                    </a:lnTo>
                    <a:lnTo>
                      <a:pt x="84" y="110"/>
                    </a:lnTo>
                    <a:lnTo>
                      <a:pt x="84" y="110"/>
                    </a:lnTo>
                    <a:lnTo>
                      <a:pt x="86" y="104"/>
                    </a:lnTo>
                    <a:lnTo>
                      <a:pt x="86" y="104"/>
                    </a:lnTo>
                    <a:lnTo>
                      <a:pt x="86" y="104"/>
                    </a:lnTo>
                    <a:lnTo>
                      <a:pt x="86" y="104"/>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86"/>
                    </a:lnTo>
                    <a:lnTo>
                      <a:pt x="82" y="58"/>
                    </a:lnTo>
                    <a:lnTo>
                      <a:pt x="78" y="42"/>
                    </a:lnTo>
                    <a:lnTo>
                      <a:pt x="74" y="26"/>
                    </a:lnTo>
                    <a:lnTo>
                      <a:pt x="66" y="12"/>
                    </a:lnTo>
                    <a:lnTo>
                      <a:pt x="5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7" name="Google Shape;3747;p76"/>
              <p:cNvSpPr/>
              <p:nvPr/>
            </p:nvSpPr>
            <p:spPr>
              <a:xfrm>
                <a:off x="9609138" y="3209925"/>
                <a:ext cx="295275" cy="184150"/>
              </a:xfrm>
              <a:custGeom>
                <a:avLst/>
                <a:gdLst/>
                <a:ahLst/>
                <a:cxnLst/>
                <a:rect l="l" t="t" r="r" b="b"/>
                <a:pathLst>
                  <a:path w="186" h="116" extrusionOk="0">
                    <a:moveTo>
                      <a:pt x="24" y="28"/>
                    </a:moveTo>
                    <a:lnTo>
                      <a:pt x="24" y="28"/>
                    </a:lnTo>
                    <a:lnTo>
                      <a:pt x="18" y="34"/>
                    </a:lnTo>
                    <a:lnTo>
                      <a:pt x="8" y="48"/>
                    </a:lnTo>
                    <a:lnTo>
                      <a:pt x="4" y="58"/>
                    </a:lnTo>
                    <a:lnTo>
                      <a:pt x="0" y="66"/>
                    </a:lnTo>
                    <a:lnTo>
                      <a:pt x="0" y="76"/>
                    </a:lnTo>
                    <a:lnTo>
                      <a:pt x="4" y="82"/>
                    </a:lnTo>
                    <a:lnTo>
                      <a:pt x="4" y="82"/>
                    </a:lnTo>
                    <a:lnTo>
                      <a:pt x="10" y="90"/>
                    </a:lnTo>
                    <a:lnTo>
                      <a:pt x="20" y="96"/>
                    </a:lnTo>
                    <a:lnTo>
                      <a:pt x="40" y="106"/>
                    </a:lnTo>
                    <a:lnTo>
                      <a:pt x="62" y="112"/>
                    </a:lnTo>
                    <a:lnTo>
                      <a:pt x="84" y="116"/>
                    </a:lnTo>
                    <a:lnTo>
                      <a:pt x="84" y="116"/>
                    </a:lnTo>
                    <a:lnTo>
                      <a:pt x="86" y="114"/>
                    </a:lnTo>
                    <a:lnTo>
                      <a:pt x="88" y="110"/>
                    </a:lnTo>
                    <a:lnTo>
                      <a:pt x="88" y="104"/>
                    </a:lnTo>
                    <a:lnTo>
                      <a:pt x="88" y="104"/>
                    </a:lnTo>
                    <a:lnTo>
                      <a:pt x="88" y="100"/>
                    </a:lnTo>
                    <a:lnTo>
                      <a:pt x="86" y="92"/>
                    </a:lnTo>
                    <a:lnTo>
                      <a:pt x="86" y="88"/>
                    </a:lnTo>
                    <a:lnTo>
                      <a:pt x="90" y="84"/>
                    </a:lnTo>
                    <a:lnTo>
                      <a:pt x="96" y="82"/>
                    </a:lnTo>
                    <a:lnTo>
                      <a:pt x="104" y="82"/>
                    </a:lnTo>
                    <a:lnTo>
                      <a:pt x="104" y="82"/>
                    </a:lnTo>
                    <a:lnTo>
                      <a:pt x="116" y="82"/>
                    </a:lnTo>
                    <a:lnTo>
                      <a:pt x="128" y="82"/>
                    </a:lnTo>
                    <a:lnTo>
                      <a:pt x="142" y="78"/>
                    </a:lnTo>
                    <a:lnTo>
                      <a:pt x="154" y="74"/>
                    </a:lnTo>
                    <a:lnTo>
                      <a:pt x="166" y="70"/>
                    </a:lnTo>
                    <a:lnTo>
                      <a:pt x="176" y="62"/>
                    </a:lnTo>
                    <a:lnTo>
                      <a:pt x="182" y="52"/>
                    </a:lnTo>
                    <a:lnTo>
                      <a:pt x="184" y="48"/>
                    </a:lnTo>
                    <a:lnTo>
                      <a:pt x="186" y="42"/>
                    </a:lnTo>
                    <a:lnTo>
                      <a:pt x="176" y="0"/>
                    </a:lnTo>
                    <a:lnTo>
                      <a:pt x="24" y="28"/>
                    </a:lnTo>
                    <a:close/>
                  </a:path>
                </a:pathLst>
              </a:custGeom>
              <a:solidFill>
                <a:srgbClr val="8F7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748" name="Google Shape;3748;p76"/>
            <p:cNvGrpSpPr/>
            <p:nvPr/>
          </p:nvGrpSpPr>
          <p:grpSpPr>
            <a:xfrm>
              <a:off x="9633335" y="5625511"/>
              <a:ext cx="768363" cy="1138695"/>
              <a:chOff x="4625976" y="1616075"/>
              <a:chExt cx="2867025" cy="3841750"/>
            </a:xfrm>
          </p:grpSpPr>
          <p:sp>
            <p:nvSpPr>
              <p:cNvPr id="3749" name="Google Shape;3749;p76"/>
              <p:cNvSpPr/>
              <p:nvPr/>
            </p:nvSpPr>
            <p:spPr>
              <a:xfrm>
                <a:off x="5553076" y="2282825"/>
                <a:ext cx="225425" cy="930275"/>
              </a:xfrm>
              <a:custGeom>
                <a:avLst/>
                <a:gdLst/>
                <a:ahLst/>
                <a:cxnLst/>
                <a:rect l="l" t="t" r="r" b="b"/>
                <a:pathLst>
                  <a:path w="142" h="586" extrusionOk="0">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0" name="Google Shape;3750;p76"/>
              <p:cNvSpPr/>
              <p:nvPr/>
            </p:nvSpPr>
            <p:spPr>
              <a:xfrm>
                <a:off x="5553076" y="2282825"/>
                <a:ext cx="225425" cy="930275"/>
              </a:xfrm>
              <a:custGeom>
                <a:avLst/>
                <a:gdLst/>
                <a:ahLst/>
                <a:cxnLst/>
                <a:rect l="l" t="t" r="r" b="b"/>
                <a:pathLst>
                  <a:path w="142" h="586" extrusionOk="0">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1" name="Google Shape;3751;p76"/>
              <p:cNvSpPr/>
              <p:nvPr/>
            </p:nvSpPr>
            <p:spPr>
              <a:xfrm>
                <a:off x="7019926" y="5216525"/>
                <a:ext cx="381000" cy="234950"/>
              </a:xfrm>
              <a:custGeom>
                <a:avLst/>
                <a:gdLst/>
                <a:ahLst/>
                <a:cxnLst/>
                <a:rect l="l" t="t" r="r" b="b"/>
                <a:pathLst>
                  <a:path w="240" h="148" extrusionOk="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2" name="Google Shape;3752;p76"/>
              <p:cNvSpPr/>
              <p:nvPr/>
            </p:nvSpPr>
            <p:spPr>
              <a:xfrm>
                <a:off x="7019926" y="5216525"/>
                <a:ext cx="381000" cy="234950"/>
              </a:xfrm>
              <a:custGeom>
                <a:avLst/>
                <a:gdLst/>
                <a:ahLst/>
                <a:cxnLst/>
                <a:rect l="l" t="t" r="r" b="b"/>
                <a:pathLst>
                  <a:path w="240" h="148" extrusionOk="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3" name="Google Shape;3753;p76"/>
              <p:cNvSpPr/>
              <p:nvPr/>
            </p:nvSpPr>
            <p:spPr>
              <a:xfrm>
                <a:off x="7016751" y="5318125"/>
                <a:ext cx="384175" cy="133350"/>
              </a:xfrm>
              <a:custGeom>
                <a:avLst/>
                <a:gdLst/>
                <a:ahLst/>
                <a:cxnLst/>
                <a:rect l="l" t="t" r="r" b="b"/>
                <a:pathLst>
                  <a:path w="242" h="84" extrusionOk="0">
                    <a:moveTo>
                      <a:pt x="94" y="38"/>
                    </a:moveTo>
                    <a:lnTo>
                      <a:pt x="94" y="38"/>
                    </a:lnTo>
                    <a:lnTo>
                      <a:pt x="80" y="36"/>
                    </a:lnTo>
                    <a:lnTo>
                      <a:pt x="80" y="36"/>
                    </a:lnTo>
                    <a:lnTo>
                      <a:pt x="68" y="42"/>
                    </a:lnTo>
                    <a:lnTo>
                      <a:pt x="54" y="46"/>
                    </a:lnTo>
                    <a:lnTo>
                      <a:pt x="32" y="48"/>
                    </a:lnTo>
                    <a:lnTo>
                      <a:pt x="32" y="48"/>
                    </a:lnTo>
                    <a:lnTo>
                      <a:pt x="18" y="50"/>
                    </a:lnTo>
                    <a:lnTo>
                      <a:pt x="10" y="56"/>
                    </a:lnTo>
                    <a:lnTo>
                      <a:pt x="4" y="60"/>
                    </a:lnTo>
                    <a:lnTo>
                      <a:pt x="2" y="66"/>
                    </a:lnTo>
                    <a:lnTo>
                      <a:pt x="0" y="72"/>
                    </a:lnTo>
                    <a:lnTo>
                      <a:pt x="0" y="78"/>
                    </a:lnTo>
                    <a:lnTo>
                      <a:pt x="2" y="82"/>
                    </a:lnTo>
                    <a:lnTo>
                      <a:pt x="2" y="82"/>
                    </a:lnTo>
                    <a:lnTo>
                      <a:pt x="6" y="84"/>
                    </a:lnTo>
                    <a:lnTo>
                      <a:pt x="196" y="84"/>
                    </a:lnTo>
                    <a:lnTo>
                      <a:pt x="196" y="84"/>
                    </a:lnTo>
                    <a:lnTo>
                      <a:pt x="224" y="78"/>
                    </a:lnTo>
                    <a:lnTo>
                      <a:pt x="224" y="78"/>
                    </a:lnTo>
                    <a:lnTo>
                      <a:pt x="232" y="74"/>
                    </a:lnTo>
                    <a:lnTo>
                      <a:pt x="238" y="68"/>
                    </a:lnTo>
                    <a:lnTo>
                      <a:pt x="240" y="62"/>
                    </a:lnTo>
                    <a:lnTo>
                      <a:pt x="242" y="54"/>
                    </a:lnTo>
                    <a:lnTo>
                      <a:pt x="242" y="54"/>
                    </a:lnTo>
                    <a:lnTo>
                      <a:pt x="238" y="24"/>
                    </a:lnTo>
                    <a:lnTo>
                      <a:pt x="234" y="0"/>
                    </a:lnTo>
                    <a:lnTo>
                      <a:pt x="234" y="0"/>
                    </a:lnTo>
                    <a:lnTo>
                      <a:pt x="220" y="10"/>
                    </a:lnTo>
                    <a:lnTo>
                      <a:pt x="204" y="18"/>
                    </a:lnTo>
                    <a:lnTo>
                      <a:pt x="186" y="26"/>
                    </a:lnTo>
                    <a:lnTo>
                      <a:pt x="168" y="32"/>
                    </a:lnTo>
                    <a:lnTo>
                      <a:pt x="150" y="36"/>
                    </a:lnTo>
                    <a:lnTo>
                      <a:pt x="130" y="38"/>
                    </a:lnTo>
                    <a:lnTo>
                      <a:pt x="112" y="38"/>
                    </a:lnTo>
                    <a:lnTo>
                      <a:pt x="94" y="38"/>
                    </a:lnTo>
                    <a:lnTo>
                      <a:pt x="94"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4" name="Google Shape;3754;p76"/>
              <p:cNvSpPr/>
              <p:nvPr/>
            </p:nvSpPr>
            <p:spPr>
              <a:xfrm>
                <a:off x="7051676" y="4159250"/>
                <a:ext cx="314325" cy="1098550"/>
              </a:xfrm>
              <a:custGeom>
                <a:avLst/>
                <a:gdLst/>
                <a:ahLst/>
                <a:cxnLst/>
                <a:rect l="l" t="t" r="r" b="b"/>
                <a:pathLst>
                  <a:path w="198" h="692" extrusionOk="0">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5" name="Google Shape;3755;p76"/>
              <p:cNvSpPr/>
              <p:nvPr/>
            </p:nvSpPr>
            <p:spPr>
              <a:xfrm>
                <a:off x="7051676" y="4159250"/>
                <a:ext cx="314325" cy="1098550"/>
              </a:xfrm>
              <a:custGeom>
                <a:avLst/>
                <a:gdLst/>
                <a:ahLst/>
                <a:cxnLst/>
                <a:rect l="l" t="t" r="r" b="b"/>
                <a:pathLst>
                  <a:path w="198" h="692" extrusionOk="0">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6" name="Google Shape;3756;p76"/>
              <p:cNvSpPr/>
              <p:nvPr/>
            </p:nvSpPr>
            <p:spPr>
              <a:xfrm>
                <a:off x="6407151" y="5232400"/>
                <a:ext cx="400050" cy="219075"/>
              </a:xfrm>
              <a:custGeom>
                <a:avLst/>
                <a:gdLst/>
                <a:ahLst/>
                <a:cxnLst/>
                <a:rect l="l" t="t" r="r" b="b"/>
                <a:pathLst>
                  <a:path w="252" h="138" extrusionOk="0">
                    <a:moveTo>
                      <a:pt x="168" y="0"/>
                    </a:moveTo>
                    <a:lnTo>
                      <a:pt x="168" y="0"/>
                    </a:lnTo>
                    <a:lnTo>
                      <a:pt x="162" y="12"/>
                    </a:lnTo>
                    <a:lnTo>
                      <a:pt x="152" y="28"/>
                    </a:lnTo>
                    <a:lnTo>
                      <a:pt x="136" y="44"/>
                    </a:lnTo>
                    <a:lnTo>
                      <a:pt x="118" y="60"/>
                    </a:lnTo>
                    <a:lnTo>
                      <a:pt x="96" y="74"/>
                    </a:lnTo>
                    <a:lnTo>
                      <a:pt x="76" y="86"/>
                    </a:lnTo>
                    <a:lnTo>
                      <a:pt x="58" y="96"/>
                    </a:lnTo>
                    <a:lnTo>
                      <a:pt x="48" y="98"/>
                    </a:lnTo>
                    <a:lnTo>
                      <a:pt x="40" y="98"/>
                    </a:lnTo>
                    <a:lnTo>
                      <a:pt x="40" y="98"/>
                    </a:lnTo>
                    <a:lnTo>
                      <a:pt x="26" y="100"/>
                    </a:lnTo>
                    <a:lnTo>
                      <a:pt x="16" y="104"/>
                    </a:lnTo>
                    <a:lnTo>
                      <a:pt x="10" y="108"/>
                    </a:lnTo>
                    <a:lnTo>
                      <a:pt x="4" y="112"/>
                    </a:lnTo>
                    <a:lnTo>
                      <a:pt x="2" y="116"/>
                    </a:lnTo>
                    <a:lnTo>
                      <a:pt x="0" y="120"/>
                    </a:lnTo>
                    <a:lnTo>
                      <a:pt x="0" y="124"/>
                    </a:lnTo>
                    <a:lnTo>
                      <a:pt x="0" y="124"/>
                    </a:lnTo>
                    <a:lnTo>
                      <a:pt x="18" y="132"/>
                    </a:lnTo>
                    <a:lnTo>
                      <a:pt x="36" y="138"/>
                    </a:lnTo>
                    <a:lnTo>
                      <a:pt x="138" y="138"/>
                    </a:lnTo>
                    <a:lnTo>
                      <a:pt x="138" y="138"/>
                    </a:lnTo>
                    <a:lnTo>
                      <a:pt x="196" y="136"/>
                    </a:lnTo>
                    <a:lnTo>
                      <a:pt x="228" y="132"/>
                    </a:lnTo>
                    <a:lnTo>
                      <a:pt x="244" y="130"/>
                    </a:lnTo>
                    <a:lnTo>
                      <a:pt x="248" y="128"/>
                    </a:lnTo>
                    <a:lnTo>
                      <a:pt x="248" y="128"/>
                    </a:lnTo>
                    <a:lnTo>
                      <a:pt x="252" y="102"/>
                    </a:lnTo>
                    <a:lnTo>
                      <a:pt x="252" y="78"/>
                    </a:lnTo>
                    <a:lnTo>
                      <a:pt x="252" y="56"/>
                    </a:lnTo>
                    <a:lnTo>
                      <a:pt x="252" y="38"/>
                    </a:lnTo>
                    <a:lnTo>
                      <a:pt x="248" y="14"/>
                    </a:lnTo>
                    <a:lnTo>
                      <a:pt x="246" y="6"/>
                    </a:lnTo>
                    <a:lnTo>
                      <a:pt x="16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7" name="Google Shape;3757;p76"/>
              <p:cNvSpPr/>
              <p:nvPr/>
            </p:nvSpPr>
            <p:spPr>
              <a:xfrm>
                <a:off x="6407151" y="5359400"/>
                <a:ext cx="400050" cy="92075"/>
              </a:xfrm>
              <a:custGeom>
                <a:avLst/>
                <a:gdLst/>
                <a:ahLst/>
                <a:cxnLst/>
                <a:rect l="l" t="t" r="r" b="b"/>
                <a:pathLst>
                  <a:path w="252" h="58" extrusionOk="0">
                    <a:moveTo>
                      <a:pt x="70" y="18"/>
                    </a:moveTo>
                    <a:lnTo>
                      <a:pt x="70" y="18"/>
                    </a:lnTo>
                    <a:lnTo>
                      <a:pt x="58" y="16"/>
                    </a:lnTo>
                    <a:lnTo>
                      <a:pt x="58" y="16"/>
                    </a:lnTo>
                    <a:lnTo>
                      <a:pt x="48" y="18"/>
                    </a:lnTo>
                    <a:lnTo>
                      <a:pt x="40" y="18"/>
                    </a:lnTo>
                    <a:lnTo>
                      <a:pt x="40" y="18"/>
                    </a:lnTo>
                    <a:lnTo>
                      <a:pt x="26" y="20"/>
                    </a:lnTo>
                    <a:lnTo>
                      <a:pt x="16" y="24"/>
                    </a:lnTo>
                    <a:lnTo>
                      <a:pt x="10" y="28"/>
                    </a:lnTo>
                    <a:lnTo>
                      <a:pt x="4" y="32"/>
                    </a:lnTo>
                    <a:lnTo>
                      <a:pt x="2" y="36"/>
                    </a:lnTo>
                    <a:lnTo>
                      <a:pt x="0" y="40"/>
                    </a:lnTo>
                    <a:lnTo>
                      <a:pt x="0" y="44"/>
                    </a:lnTo>
                    <a:lnTo>
                      <a:pt x="0" y="44"/>
                    </a:lnTo>
                    <a:lnTo>
                      <a:pt x="18" y="52"/>
                    </a:lnTo>
                    <a:lnTo>
                      <a:pt x="36" y="58"/>
                    </a:lnTo>
                    <a:lnTo>
                      <a:pt x="138" y="58"/>
                    </a:lnTo>
                    <a:lnTo>
                      <a:pt x="138" y="58"/>
                    </a:lnTo>
                    <a:lnTo>
                      <a:pt x="196" y="56"/>
                    </a:lnTo>
                    <a:lnTo>
                      <a:pt x="228" y="52"/>
                    </a:lnTo>
                    <a:lnTo>
                      <a:pt x="244" y="50"/>
                    </a:lnTo>
                    <a:lnTo>
                      <a:pt x="248" y="48"/>
                    </a:lnTo>
                    <a:lnTo>
                      <a:pt x="248" y="48"/>
                    </a:lnTo>
                    <a:lnTo>
                      <a:pt x="250" y="22"/>
                    </a:lnTo>
                    <a:lnTo>
                      <a:pt x="252" y="0"/>
                    </a:lnTo>
                    <a:lnTo>
                      <a:pt x="252" y="0"/>
                    </a:lnTo>
                    <a:lnTo>
                      <a:pt x="232" y="8"/>
                    </a:lnTo>
                    <a:lnTo>
                      <a:pt x="210" y="16"/>
                    </a:lnTo>
                    <a:lnTo>
                      <a:pt x="186" y="20"/>
                    </a:lnTo>
                    <a:lnTo>
                      <a:pt x="164" y="22"/>
                    </a:lnTo>
                    <a:lnTo>
                      <a:pt x="140" y="22"/>
                    </a:lnTo>
                    <a:lnTo>
                      <a:pt x="118" y="22"/>
                    </a:lnTo>
                    <a:lnTo>
                      <a:pt x="70" y="18"/>
                    </a:lnTo>
                    <a:lnTo>
                      <a:pt x="70" y="1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8" name="Google Shape;3758;p76"/>
              <p:cNvSpPr/>
              <p:nvPr/>
            </p:nvSpPr>
            <p:spPr>
              <a:xfrm>
                <a:off x="6664326" y="4232275"/>
                <a:ext cx="238125" cy="1035050"/>
              </a:xfrm>
              <a:custGeom>
                <a:avLst/>
                <a:gdLst/>
                <a:ahLst/>
                <a:cxnLst/>
                <a:rect l="l" t="t" r="r" b="b"/>
                <a:pathLst>
                  <a:path w="150" h="652" extrusionOk="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9" name="Google Shape;3759;p76"/>
              <p:cNvSpPr/>
              <p:nvPr/>
            </p:nvSpPr>
            <p:spPr>
              <a:xfrm>
                <a:off x="6664326" y="4232275"/>
                <a:ext cx="238125" cy="1035050"/>
              </a:xfrm>
              <a:custGeom>
                <a:avLst/>
                <a:gdLst/>
                <a:ahLst/>
                <a:cxnLst/>
                <a:rect l="l" t="t" r="r" b="b"/>
                <a:pathLst>
                  <a:path w="150" h="652" extrusionOk="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0" name="Google Shape;3760;p76"/>
              <p:cNvSpPr/>
              <p:nvPr/>
            </p:nvSpPr>
            <p:spPr>
              <a:xfrm>
                <a:off x="6838951" y="4521200"/>
                <a:ext cx="47625" cy="409575"/>
              </a:xfrm>
              <a:custGeom>
                <a:avLst/>
                <a:gdLst/>
                <a:ahLst/>
                <a:cxnLst/>
                <a:rect l="l" t="t" r="r" b="b"/>
                <a:pathLst>
                  <a:path w="30" h="258" extrusionOk="0">
                    <a:moveTo>
                      <a:pt x="0" y="256"/>
                    </a:moveTo>
                    <a:lnTo>
                      <a:pt x="0" y="256"/>
                    </a:lnTo>
                    <a:lnTo>
                      <a:pt x="0" y="258"/>
                    </a:lnTo>
                    <a:lnTo>
                      <a:pt x="0" y="258"/>
                    </a:lnTo>
                    <a:lnTo>
                      <a:pt x="0" y="256"/>
                    </a:lnTo>
                    <a:close/>
                    <a:moveTo>
                      <a:pt x="30" y="0"/>
                    </a:moveTo>
                    <a:lnTo>
                      <a:pt x="30" y="0"/>
                    </a:lnTo>
                    <a:lnTo>
                      <a:pt x="0" y="256"/>
                    </a:lnTo>
                    <a:lnTo>
                      <a:pt x="0" y="256"/>
                    </a:lnTo>
                    <a:lnTo>
                      <a:pt x="30" y="0"/>
                    </a:lnTo>
                    <a:lnTo>
                      <a:pt x="30" y="0"/>
                    </a:lnTo>
                    <a:lnTo>
                      <a:pt x="3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1" name="Google Shape;3761;p76"/>
              <p:cNvSpPr/>
              <p:nvPr/>
            </p:nvSpPr>
            <p:spPr>
              <a:xfrm>
                <a:off x="6838951" y="492760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2" name="Google Shape;3762;p76"/>
              <p:cNvSpPr/>
              <p:nvPr/>
            </p:nvSpPr>
            <p:spPr>
              <a:xfrm>
                <a:off x="6838951" y="4521200"/>
                <a:ext cx="47625" cy="406400"/>
              </a:xfrm>
              <a:custGeom>
                <a:avLst/>
                <a:gdLst/>
                <a:ahLst/>
                <a:cxnLst/>
                <a:rect l="l" t="t" r="r" b="b"/>
                <a:pathLst>
                  <a:path w="30" h="256" extrusionOk="0">
                    <a:moveTo>
                      <a:pt x="30" y="0"/>
                    </a:moveTo>
                    <a:lnTo>
                      <a:pt x="30" y="0"/>
                    </a:lnTo>
                    <a:lnTo>
                      <a:pt x="0" y="256"/>
                    </a:lnTo>
                    <a:lnTo>
                      <a:pt x="0" y="256"/>
                    </a:lnTo>
                    <a:lnTo>
                      <a:pt x="30" y="0"/>
                    </a:lnTo>
                    <a:lnTo>
                      <a:pt x="30" y="0"/>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3" name="Google Shape;3763;p76"/>
              <p:cNvSpPr/>
              <p:nvPr/>
            </p:nvSpPr>
            <p:spPr>
              <a:xfrm>
                <a:off x="6664326" y="4508500"/>
                <a:ext cx="222250" cy="533400"/>
              </a:xfrm>
              <a:custGeom>
                <a:avLst/>
                <a:gdLst/>
                <a:ahLst/>
                <a:cxnLst/>
                <a:rect l="l" t="t" r="r" b="b"/>
                <a:pathLst>
                  <a:path w="140" h="336" extrusionOk="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4" name="Google Shape;3764;p76"/>
              <p:cNvSpPr/>
              <p:nvPr/>
            </p:nvSpPr>
            <p:spPr>
              <a:xfrm>
                <a:off x="6664326" y="4508500"/>
                <a:ext cx="222250" cy="533400"/>
              </a:xfrm>
              <a:custGeom>
                <a:avLst/>
                <a:gdLst/>
                <a:ahLst/>
                <a:cxnLst/>
                <a:rect l="l" t="t" r="r" b="b"/>
                <a:pathLst>
                  <a:path w="140" h="336" extrusionOk="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5" name="Google Shape;3765;p76"/>
              <p:cNvSpPr/>
              <p:nvPr/>
            </p:nvSpPr>
            <p:spPr>
              <a:xfrm>
                <a:off x="7366001" y="5216525"/>
                <a:ext cx="0" cy="6350"/>
              </a:xfrm>
              <a:custGeom>
                <a:avLst/>
                <a:gdLst/>
                <a:ahLst/>
                <a:cxnLst/>
                <a:rect l="l" t="t" r="r" b="b"/>
                <a:pathLst>
                  <a:path w="120000" h="4" extrusionOk="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6" name="Google Shape;3766;p76"/>
              <p:cNvSpPr/>
              <p:nvPr/>
            </p:nvSpPr>
            <p:spPr>
              <a:xfrm>
                <a:off x="7366001" y="5216525"/>
                <a:ext cx="0" cy="6350"/>
              </a:xfrm>
              <a:custGeom>
                <a:avLst/>
                <a:gdLst/>
                <a:ahLst/>
                <a:cxnLst/>
                <a:rect l="l" t="t" r="r" b="b"/>
                <a:pathLst>
                  <a:path w="120000" h="4" extrusionOk="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7" name="Google Shape;3767;p76"/>
              <p:cNvSpPr/>
              <p:nvPr/>
            </p:nvSpPr>
            <p:spPr>
              <a:xfrm>
                <a:off x="7112001" y="4508500"/>
                <a:ext cx="254000" cy="714375"/>
              </a:xfrm>
              <a:custGeom>
                <a:avLst/>
                <a:gdLst/>
                <a:ahLst/>
                <a:cxnLst/>
                <a:rect l="l" t="t" r="r" b="b"/>
                <a:pathLst>
                  <a:path w="160" h="450" extrusionOk="0">
                    <a:moveTo>
                      <a:pt x="156" y="418"/>
                    </a:moveTo>
                    <a:lnTo>
                      <a:pt x="156" y="418"/>
                    </a:lnTo>
                    <a:lnTo>
                      <a:pt x="160" y="450"/>
                    </a:lnTo>
                    <a:lnTo>
                      <a:pt x="160" y="450"/>
                    </a:lnTo>
                    <a:lnTo>
                      <a:pt x="160" y="450"/>
                    </a:lnTo>
                    <a:lnTo>
                      <a:pt x="160" y="448"/>
                    </a:lnTo>
                    <a:lnTo>
                      <a:pt x="160" y="448"/>
                    </a:lnTo>
                    <a:lnTo>
                      <a:pt x="160" y="446"/>
                    </a:lnTo>
                    <a:lnTo>
                      <a:pt x="160" y="446"/>
                    </a:lnTo>
                    <a:lnTo>
                      <a:pt x="156" y="418"/>
                    </a:lnTo>
                    <a:lnTo>
                      <a:pt x="156" y="418"/>
                    </a:lnTo>
                    <a:close/>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8" name="Google Shape;3768;p76"/>
              <p:cNvSpPr/>
              <p:nvPr/>
            </p:nvSpPr>
            <p:spPr>
              <a:xfrm>
                <a:off x="7359651" y="5172075"/>
                <a:ext cx="6350" cy="50800"/>
              </a:xfrm>
              <a:custGeom>
                <a:avLst/>
                <a:gdLst/>
                <a:ahLst/>
                <a:cxnLst/>
                <a:rect l="l" t="t" r="r" b="b"/>
                <a:pathLst>
                  <a:path w="4" h="32" extrusionOk="0">
                    <a:moveTo>
                      <a:pt x="0" y="0"/>
                    </a:moveTo>
                    <a:lnTo>
                      <a:pt x="0" y="0"/>
                    </a:lnTo>
                    <a:lnTo>
                      <a:pt x="4" y="32"/>
                    </a:lnTo>
                    <a:lnTo>
                      <a:pt x="4" y="32"/>
                    </a:lnTo>
                    <a:lnTo>
                      <a:pt x="4" y="32"/>
                    </a:lnTo>
                    <a:lnTo>
                      <a:pt x="4" y="30"/>
                    </a:lnTo>
                    <a:lnTo>
                      <a:pt x="4" y="30"/>
                    </a:lnTo>
                    <a:lnTo>
                      <a:pt x="4" y="28"/>
                    </a:lnTo>
                    <a:lnTo>
                      <a:pt x="4" y="28"/>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9" name="Google Shape;3769;p76"/>
              <p:cNvSpPr/>
              <p:nvPr/>
            </p:nvSpPr>
            <p:spPr>
              <a:xfrm>
                <a:off x="7112001" y="4508500"/>
                <a:ext cx="241300" cy="615950"/>
              </a:xfrm>
              <a:custGeom>
                <a:avLst/>
                <a:gdLst/>
                <a:ahLst/>
                <a:cxnLst/>
                <a:rect l="l" t="t" r="r" b="b"/>
                <a:pathLst>
                  <a:path w="152" h="388" extrusionOk="0">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0" name="Google Shape;3770;p76"/>
              <p:cNvSpPr/>
              <p:nvPr/>
            </p:nvSpPr>
            <p:spPr>
              <a:xfrm>
                <a:off x="6530976" y="3521075"/>
                <a:ext cx="850900" cy="1003300"/>
              </a:xfrm>
              <a:custGeom>
                <a:avLst/>
                <a:gdLst/>
                <a:ahLst/>
                <a:cxnLst/>
                <a:rect l="l" t="t" r="r" b="b"/>
                <a:pathLst>
                  <a:path w="536" h="632" extrusionOk="0">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1" name="Google Shape;3771;p76"/>
              <p:cNvSpPr/>
              <p:nvPr/>
            </p:nvSpPr>
            <p:spPr>
              <a:xfrm>
                <a:off x="6530976" y="3521075"/>
                <a:ext cx="850900" cy="1003300"/>
              </a:xfrm>
              <a:custGeom>
                <a:avLst/>
                <a:gdLst/>
                <a:ahLst/>
                <a:cxnLst/>
                <a:rect l="l" t="t" r="r" b="b"/>
                <a:pathLst>
                  <a:path w="536" h="632" extrusionOk="0">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2" name="Google Shape;3772;p76"/>
              <p:cNvSpPr/>
              <p:nvPr/>
            </p:nvSpPr>
            <p:spPr>
              <a:xfrm>
                <a:off x="7321551" y="3886200"/>
                <a:ext cx="60325" cy="622300"/>
              </a:xfrm>
              <a:custGeom>
                <a:avLst/>
                <a:gdLst/>
                <a:ahLst/>
                <a:cxnLst/>
                <a:rect l="l" t="t" r="r" b="b"/>
                <a:pathLst>
                  <a:path w="38" h="392" extrusionOk="0">
                    <a:moveTo>
                      <a:pt x="36" y="392"/>
                    </a:moveTo>
                    <a:lnTo>
                      <a:pt x="36" y="392"/>
                    </a:lnTo>
                    <a:lnTo>
                      <a:pt x="0" y="392"/>
                    </a:lnTo>
                    <a:lnTo>
                      <a:pt x="0" y="392"/>
                    </a:lnTo>
                    <a:lnTo>
                      <a:pt x="0" y="392"/>
                    </a:lnTo>
                    <a:lnTo>
                      <a:pt x="36" y="392"/>
                    </a:lnTo>
                    <a:close/>
                    <a:moveTo>
                      <a:pt x="36" y="392"/>
                    </a:moveTo>
                    <a:lnTo>
                      <a:pt x="36" y="392"/>
                    </a:lnTo>
                    <a:lnTo>
                      <a:pt x="36" y="392"/>
                    </a:lnTo>
                    <a:lnTo>
                      <a:pt x="36" y="392"/>
                    </a:lnTo>
                    <a:lnTo>
                      <a:pt x="36" y="392"/>
                    </a:lnTo>
                    <a:close/>
                    <a:moveTo>
                      <a:pt x="38" y="392"/>
                    </a:moveTo>
                    <a:lnTo>
                      <a:pt x="38" y="392"/>
                    </a:lnTo>
                    <a:lnTo>
                      <a:pt x="36" y="392"/>
                    </a:lnTo>
                    <a:lnTo>
                      <a:pt x="36" y="392"/>
                    </a:lnTo>
                    <a:lnTo>
                      <a:pt x="38" y="392"/>
                    </a:lnTo>
                    <a:close/>
                    <a:moveTo>
                      <a:pt x="38" y="392"/>
                    </a:moveTo>
                    <a:lnTo>
                      <a:pt x="38" y="392"/>
                    </a:lnTo>
                    <a:lnTo>
                      <a:pt x="38" y="392"/>
                    </a:lnTo>
                    <a:lnTo>
                      <a:pt x="38" y="392"/>
                    </a:lnTo>
                    <a:lnTo>
                      <a:pt x="38" y="392"/>
                    </a:lnTo>
                    <a:close/>
                    <a:moveTo>
                      <a:pt x="22" y="0"/>
                    </a:moveTo>
                    <a:lnTo>
                      <a:pt x="22" y="0"/>
                    </a:lnTo>
                    <a:lnTo>
                      <a:pt x="18" y="4"/>
                    </a:lnTo>
                    <a:lnTo>
                      <a:pt x="18" y="4"/>
                    </a:lnTo>
                    <a:lnTo>
                      <a:pt x="38" y="390"/>
                    </a:lnTo>
                    <a:lnTo>
                      <a:pt x="38" y="390"/>
                    </a:lnTo>
                    <a:lnTo>
                      <a:pt x="22"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3" name="Google Shape;3773;p76"/>
              <p:cNvSpPr/>
              <p:nvPr/>
            </p:nvSpPr>
            <p:spPr>
              <a:xfrm>
                <a:off x="7321551" y="4508500"/>
                <a:ext cx="57150" cy="0"/>
              </a:xfrm>
              <a:custGeom>
                <a:avLst/>
                <a:gdLst/>
                <a:ahLst/>
                <a:cxnLst/>
                <a:rect l="l" t="t" r="r" b="b"/>
                <a:pathLst>
                  <a:path w="36" h="120000" extrusionOk="0">
                    <a:moveTo>
                      <a:pt x="36" y="0"/>
                    </a:moveTo>
                    <a:lnTo>
                      <a:pt x="36" y="0"/>
                    </a:lnTo>
                    <a:lnTo>
                      <a:pt x="0" y="0"/>
                    </a:lnTo>
                    <a:lnTo>
                      <a:pt x="0" y="0"/>
                    </a:lnTo>
                    <a:lnTo>
                      <a:pt x="0" y="0"/>
                    </a:lnTo>
                    <a:lnTo>
                      <a:pt x="3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4" name="Google Shape;3774;p76"/>
              <p:cNvSpPr/>
              <p:nvPr/>
            </p:nvSpPr>
            <p:spPr>
              <a:xfrm>
                <a:off x="7378701" y="4508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5" name="Google Shape;3775;p76"/>
              <p:cNvSpPr/>
              <p:nvPr/>
            </p:nvSpPr>
            <p:spPr>
              <a:xfrm>
                <a:off x="7378701" y="450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6" name="Google Shape;3776;p76"/>
              <p:cNvSpPr/>
              <p:nvPr/>
            </p:nvSpPr>
            <p:spPr>
              <a:xfrm>
                <a:off x="7381876" y="4508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7" name="Google Shape;3777;p76"/>
              <p:cNvSpPr/>
              <p:nvPr/>
            </p:nvSpPr>
            <p:spPr>
              <a:xfrm>
                <a:off x="7350126" y="3886200"/>
                <a:ext cx="31750" cy="619125"/>
              </a:xfrm>
              <a:custGeom>
                <a:avLst/>
                <a:gdLst/>
                <a:ahLst/>
                <a:cxnLst/>
                <a:rect l="l" t="t" r="r" b="b"/>
                <a:pathLst>
                  <a:path w="20" h="390" extrusionOk="0">
                    <a:moveTo>
                      <a:pt x="4" y="0"/>
                    </a:moveTo>
                    <a:lnTo>
                      <a:pt x="4" y="0"/>
                    </a:lnTo>
                    <a:lnTo>
                      <a:pt x="0" y="4"/>
                    </a:lnTo>
                    <a:lnTo>
                      <a:pt x="0" y="4"/>
                    </a:lnTo>
                    <a:lnTo>
                      <a:pt x="20" y="390"/>
                    </a:lnTo>
                    <a:lnTo>
                      <a:pt x="20" y="39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8" name="Google Shape;3778;p76"/>
              <p:cNvSpPr/>
              <p:nvPr/>
            </p:nvSpPr>
            <p:spPr>
              <a:xfrm>
                <a:off x="7143751" y="4508500"/>
                <a:ext cx="177800" cy="9525"/>
              </a:xfrm>
              <a:custGeom>
                <a:avLst/>
                <a:gdLst/>
                <a:ahLst/>
                <a:cxnLst/>
                <a:rect l="l" t="t" r="r" b="b"/>
                <a:pathLst>
                  <a:path w="112" h="6" extrusionOk="0">
                    <a:moveTo>
                      <a:pt x="112" y="0"/>
                    </a:moveTo>
                    <a:lnTo>
                      <a:pt x="112" y="0"/>
                    </a:lnTo>
                    <a:lnTo>
                      <a:pt x="0" y="6"/>
                    </a:lnTo>
                    <a:lnTo>
                      <a:pt x="0" y="6"/>
                    </a:lnTo>
                    <a:lnTo>
                      <a:pt x="0" y="6"/>
                    </a:lnTo>
                    <a:lnTo>
                      <a:pt x="0" y="6"/>
                    </a:lnTo>
                    <a:lnTo>
                      <a:pt x="112" y="0"/>
                    </a:lnTo>
                    <a:lnTo>
                      <a:pt x="112" y="0"/>
                    </a:lnTo>
                    <a:close/>
                  </a:path>
                </a:pathLst>
              </a:custGeom>
              <a:solidFill>
                <a:srgbClr val="D4A38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9" name="Google Shape;3779;p76"/>
              <p:cNvSpPr/>
              <p:nvPr/>
            </p:nvSpPr>
            <p:spPr>
              <a:xfrm>
                <a:off x="7143751" y="4508500"/>
                <a:ext cx="177800" cy="9525"/>
              </a:xfrm>
              <a:custGeom>
                <a:avLst/>
                <a:gdLst/>
                <a:ahLst/>
                <a:cxnLst/>
                <a:rect l="l" t="t" r="r" b="b"/>
                <a:pathLst>
                  <a:path w="112" h="6" extrusionOk="0">
                    <a:moveTo>
                      <a:pt x="112" y="0"/>
                    </a:moveTo>
                    <a:lnTo>
                      <a:pt x="112" y="0"/>
                    </a:lnTo>
                    <a:lnTo>
                      <a:pt x="0" y="6"/>
                    </a:lnTo>
                    <a:lnTo>
                      <a:pt x="0" y="6"/>
                    </a:lnTo>
                    <a:lnTo>
                      <a:pt x="0" y="6"/>
                    </a:lnTo>
                    <a:lnTo>
                      <a:pt x="0" y="6"/>
                    </a:lnTo>
                    <a:lnTo>
                      <a:pt x="112" y="0"/>
                    </a:lnTo>
                    <a:lnTo>
                      <a:pt x="11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0" name="Google Shape;3780;p76"/>
              <p:cNvSpPr/>
              <p:nvPr/>
            </p:nvSpPr>
            <p:spPr>
              <a:xfrm>
                <a:off x="6924676" y="3549650"/>
                <a:ext cx="457200" cy="968375"/>
              </a:xfrm>
              <a:custGeom>
                <a:avLst/>
                <a:gdLst/>
                <a:ahLst/>
                <a:cxnLst/>
                <a:rect l="l" t="t" r="r" b="b"/>
                <a:pathLst>
                  <a:path w="288" h="610" extrusionOk="0">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1" name="Google Shape;3781;p76"/>
              <p:cNvSpPr/>
              <p:nvPr/>
            </p:nvSpPr>
            <p:spPr>
              <a:xfrm>
                <a:off x="6924676" y="3549650"/>
                <a:ext cx="457200" cy="968375"/>
              </a:xfrm>
              <a:custGeom>
                <a:avLst/>
                <a:gdLst/>
                <a:ahLst/>
                <a:cxnLst/>
                <a:rect l="l" t="t" r="r" b="b"/>
                <a:pathLst>
                  <a:path w="288" h="610" extrusionOk="0">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2" name="Google Shape;3782;p76"/>
              <p:cNvSpPr/>
              <p:nvPr/>
            </p:nvSpPr>
            <p:spPr>
              <a:xfrm>
                <a:off x="6461126" y="3025775"/>
                <a:ext cx="19050" cy="19050"/>
              </a:xfrm>
              <a:custGeom>
                <a:avLst/>
                <a:gdLst/>
                <a:ahLst/>
                <a:cxnLst/>
                <a:rect l="l" t="t" r="r" b="b"/>
                <a:pathLst>
                  <a:path w="12" h="12" extrusionOk="0">
                    <a:moveTo>
                      <a:pt x="0" y="12"/>
                    </a:moveTo>
                    <a:lnTo>
                      <a:pt x="0" y="12"/>
                    </a:lnTo>
                    <a:lnTo>
                      <a:pt x="0" y="12"/>
                    </a:lnTo>
                    <a:lnTo>
                      <a:pt x="0" y="12"/>
                    </a:lnTo>
                    <a:lnTo>
                      <a:pt x="2" y="8"/>
                    </a:lnTo>
                    <a:lnTo>
                      <a:pt x="2" y="8"/>
                    </a:lnTo>
                    <a:lnTo>
                      <a:pt x="2" y="10"/>
                    </a:lnTo>
                    <a:lnTo>
                      <a:pt x="2" y="10"/>
                    </a:lnTo>
                    <a:lnTo>
                      <a:pt x="4" y="6"/>
                    </a:lnTo>
                    <a:lnTo>
                      <a:pt x="4" y="6"/>
                    </a:lnTo>
                    <a:lnTo>
                      <a:pt x="8" y="4"/>
                    </a:lnTo>
                    <a:lnTo>
                      <a:pt x="10" y="2"/>
                    </a:lnTo>
                    <a:lnTo>
                      <a:pt x="10" y="2"/>
                    </a:lnTo>
                    <a:lnTo>
                      <a:pt x="12" y="0"/>
                    </a:lnTo>
                    <a:lnTo>
                      <a:pt x="12" y="0"/>
                    </a:lnTo>
                    <a:lnTo>
                      <a:pt x="2" y="2"/>
                    </a:lnTo>
                    <a:lnTo>
                      <a:pt x="2" y="2"/>
                    </a:lnTo>
                    <a:lnTo>
                      <a:pt x="0" y="10"/>
                    </a:lnTo>
                    <a:lnTo>
                      <a:pt x="0" y="1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3" name="Google Shape;3783;p76"/>
              <p:cNvSpPr/>
              <p:nvPr/>
            </p:nvSpPr>
            <p:spPr>
              <a:xfrm>
                <a:off x="6080126" y="2489200"/>
                <a:ext cx="736600" cy="749300"/>
              </a:xfrm>
              <a:custGeom>
                <a:avLst/>
                <a:gdLst/>
                <a:ahLst/>
                <a:cxnLst/>
                <a:rect l="l" t="t" r="r" b="b"/>
                <a:pathLst>
                  <a:path w="464" h="472" extrusionOk="0">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4" name="Google Shape;3784;p76"/>
              <p:cNvSpPr/>
              <p:nvPr/>
            </p:nvSpPr>
            <p:spPr>
              <a:xfrm>
                <a:off x="6080126" y="2489200"/>
                <a:ext cx="736600" cy="749300"/>
              </a:xfrm>
              <a:custGeom>
                <a:avLst/>
                <a:gdLst/>
                <a:ahLst/>
                <a:cxnLst/>
                <a:rect l="l" t="t" r="r" b="b"/>
                <a:pathLst>
                  <a:path w="464" h="472" extrusionOk="0">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5" name="Google Shape;3785;p76"/>
              <p:cNvSpPr/>
              <p:nvPr/>
            </p:nvSpPr>
            <p:spPr>
              <a:xfrm>
                <a:off x="6080126" y="3140075"/>
                <a:ext cx="60325" cy="57150"/>
              </a:xfrm>
              <a:custGeom>
                <a:avLst/>
                <a:gdLst/>
                <a:ahLst/>
                <a:cxnLst/>
                <a:rect l="l" t="t" r="r" b="b"/>
                <a:pathLst>
                  <a:path w="38" h="36" extrusionOk="0">
                    <a:moveTo>
                      <a:pt x="36" y="36"/>
                    </a:moveTo>
                    <a:lnTo>
                      <a:pt x="36" y="36"/>
                    </a:lnTo>
                    <a:lnTo>
                      <a:pt x="38" y="36"/>
                    </a:lnTo>
                    <a:lnTo>
                      <a:pt x="38" y="36"/>
                    </a:lnTo>
                    <a:lnTo>
                      <a:pt x="36" y="36"/>
                    </a:lnTo>
                    <a:close/>
                    <a:moveTo>
                      <a:pt x="36" y="36"/>
                    </a:moveTo>
                    <a:lnTo>
                      <a:pt x="36" y="36"/>
                    </a:lnTo>
                    <a:lnTo>
                      <a:pt x="36" y="36"/>
                    </a:lnTo>
                    <a:lnTo>
                      <a:pt x="36" y="36"/>
                    </a:lnTo>
                    <a:lnTo>
                      <a:pt x="36" y="36"/>
                    </a:lnTo>
                    <a:close/>
                    <a:moveTo>
                      <a:pt x="36" y="36"/>
                    </a:moveTo>
                    <a:lnTo>
                      <a:pt x="36" y="36"/>
                    </a:lnTo>
                    <a:lnTo>
                      <a:pt x="36" y="36"/>
                    </a:lnTo>
                    <a:lnTo>
                      <a:pt x="36" y="36"/>
                    </a:lnTo>
                    <a:lnTo>
                      <a:pt x="36" y="36"/>
                    </a:lnTo>
                    <a:close/>
                    <a:moveTo>
                      <a:pt x="34" y="36"/>
                    </a:moveTo>
                    <a:lnTo>
                      <a:pt x="34" y="36"/>
                    </a:lnTo>
                    <a:lnTo>
                      <a:pt x="36" y="36"/>
                    </a:lnTo>
                    <a:lnTo>
                      <a:pt x="36" y="36"/>
                    </a:lnTo>
                    <a:lnTo>
                      <a:pt x="34" y="36"/>
                    </a:lnTo>
                    <a:close/>
                    <a:moveTo>
                      <a:pt x="34" y="36"/>
                    </a:moveTo>
                    <a:lnTo>
                      <a:pt x="34" y="36"/>
                    </a:lnTo>
                    <a:lnTo>
                      <a:pt x="34" y="36"/>
                    </a:lnTo>
                    <a:lnTo>
                      <a:pt x="34" y="36"/>
                    </a:lnTo>
                    <a:lnTo>
                      <a:pt x="34" y="36"/>
                    </a:lnTo>
                    <a:close/>
                    <a:moveTo>
                      <a:pt x="34" y="36"/>
                    </a:moveTo>
                    <a:lnTo>
                      <a:pt x="34" y="36"/>
                    </a:lnTo>
                    <a:lnTo>
                      <a:pt x="34" y="36"/>
                    </a:lnTo>
                    <a:lnTo>
                      <a:pt x="34" y="36"/>
                    </a:lnTo>
                    <a:lnTo>
                      <a:pt x="34" y="36"/>
                    </a:lnTo>
                    <a:close/>
                    <a:moveTo>
                      <a:pt x="32" y="36"/>
                    </a:moveTo>
                    <a:lnTo>
                      <a:pt x="32" y="36"/>
                    </a:lnTo>
                    <a:lnTo>
                      <a:pt x="32" y="36"/>
                    </a:lnTo>
                    <a:lnTo>
                      <a:pt x="32" y="36"/>
                    </a:lnTo>
                    <a:lnTo>
                      <a:pt x="32" y="36"/>
                    </a:lnTo>
                    <a:close/>
                    <a:moveTo>
                      <a:pt x="30" y="34"/>
                    </a:moveTo>
                    <a:lnTo>
                      <a:pt x="30" y="34"/>
                    </a:lnTo>
                    <a:lnTo>
                      <a:pt x="32" y="36"/>
                    </a:lnTo>
                    <a:lnTo>
                      <a:pt x="32" y="36"/>
                    </a:lnTo>
                    <a:lnTo>
                      <a:pt x="30" y="34"/>
                    </a:lnTo>
                    <a:close/>
                    <a:moveTo>
                      <a:pt x="2" y="4"/>
                    </a:moveTo>
                    <a:lnTo>
                      <a:pt x="2" y="4"/>
                    </a:lnTo>
                    <a:lnTo>
                      <a:pt x="6" y="14"/>
                    </a:lnTo>
                    <a:lnTo>
                      <a:pt x="12" y="22"/>
                    </a:lnTo>
                    <a:lnTo>
                      <a:pt x="20" y="30"/>
                    </a:lnTo>
                    <a:lnTo>
                      <a:pt x="30" y="34"/>
                    </a:lnTo>
                    <a:lnTo>
                      <a:pt x="30" y="34"/>
                    </a:lnTo>
                    <a:lnTo>
                      <a:pt x="20" y="30"/>
                    </a:lnTo>
                    <a:lnTo>
                      <a:pt x="12" y="22"/>
                    </a:lnTo>
                    <a:lnTo>
                      <a:pt x="6" y="14"/>
                    </a:lnTo>
                    <a:lnTo>
                      <a:pt x="2" y="4"/>
                    </a:lnTo>
                    <a:close/>
                    <a:moveTo>
                      <a:pt x="2" y="4"/>
                    </a:moveTo>
                    <a:lnTo>
                      <a:pt x="2" y="4"/>
                    </a:lnTo>
                    <a:lnTo>
                      <a:pt x="2" y="4"/>
                    </a:lnTo>
                    <a:lnTo>
                      <a:pt x="2" y="4"/>
                    </a:lnTo>
                    <a:lnTo>
                      <a:pt x="2" y="4"/>
                    </a:lnTo>
                    <a:close/>
                    <a:moveTo>
                      <a:pt x="2" y="2"/>
                    </a:moveTo>
                    <a:lnTo>
                      <a:pt x="2" y="2"/>
                    </a:lnTo>
                    <a:lnTo>
                      <a:pt x="2" y="4"/>
                    </a:lnTo>
                    <a:lnTo>
                      <a:pt x="2" y="4"/>
                    </a:lnTo>
                    <a:lnTo>
                      <a:pt x="2" y="2"/>
                    </a:lnTo>
                    <a:close/>
                    <a:moveTo>
                      <a:pt x="0" y="2"/>
                    </a:moveTo>
                    <a:lnTo>
                      <a:pt x="0" y="2"/>
                    </a:lnTo>
                    <a:lnTo>
                      <a:pt x="2" y="2"/>
                    </a:lnTo>
                    <a:lnTo>
                      <a:pt x="2" y="2"/>
                    </a:lnTo>
                    <a:lnTo>
                      <a:pt x="0"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6" name="Google Shape;3786;p76"/>
              <p:cNvSpPr/>
              <p:nvPr/>
            </p:nvSpPr>
            <p:spPr>
              <a:xfrm>
                <a:off x="6137276" y="31972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7" name="Google Shape;3787;p76"/>
              <p:cNvSpPr/>
              <p:nvPr/>
            </p:nvSpPr>
            <p:spPr>
              <a:xfrm>
                <a:off x="613727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8" name="Google Shape;3788;p76"/>
              <p:cNvSpPr/>
              <p:nvPr/>
            </p:nvSpPr>
            <p:spPr>
              <a:xfrm>
                <a:off x="613727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9" name="Google Shape;3789;p76"/>
              <p:cNvSpPr/>
              <p:nvPr/>
            </p:nvSpPr>
            <p:spPr>
              <a:xfrm>
                <a:off x="6134101" y="31972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0" name="Google Shape;3790;p76"/>
              <p:cNvSpPr/>
              <p:nvPr/>
            </p:nvSpPr>
            <p:spPr>
              <a:xfrm>
                <a:off x="6134101"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1" name="Google Shape;3791;p76"/>
              <p:cNvSpPr/>
              <p:nvPr/>
            </p:nvSpPr>
            <p:spPr>
              <a:xfrm>
                <a:off x="6134101"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2" name="Google Shape;3792;p76"/>
              <p:cNvSpPr/>
              <p:nvPr/>
            </p:nvSpPr>
            <p:spPr>
              <a:xfrm>
                <a:off x="613092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3" name="Google Shape;3793;p76"/>
              <p:cNvSpPr/>
              <p:nvPr/>
            </p:nvSpPr>
            <p:spPr>
              <a:xfrm>
                <a:off x="6127751" y="3194050"/>
                <a:ext cx="3175" cy="3175"/>
              </a:xfrm>
              <a:custGeom>
                <a:avLst/>
                <a:gdLst/>
                <a:ahLst/>
                <a:cxnLst/>
                <a:rect l="l" t="t" r="r" b="b"/>
                <a:pathLst>
                  <a:path w="2" h="2" extrusionOk="0">
                    <a:moveTo>
                      <a:pt x="0" y="0"/>
                    </a:moveTo>
                    <a:lnTo>
                      <a:pt x="0" y="0"/>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4" name="Google Shape;3794;p76"/>
              <p:cNvSpPr/>
              <p:nvPr/>
            </p:nvSpPr>
            <p:spPr>
              <a:xfrm>
                <a:off x="6083301" y="3146425"/>
                <a:ext cx="44450" cy="47625"/>
              </a:xfrm>
              <a:custGeom>
                <a:avLst/>
                <a:gdLst/>
                <a:ahLst/>
                <a:cxnLst/>
                <a:rect l="l" t="t" r="r" b="b"/>
                <a:pathLst>
                  <a:path w="28" h="30" extrusionOk="0">
                    <a:moveTo>
                      <a:pt x="0" y="0"/>
                    </a:moveTo>
                    <a:lnTo>
                      <a:pt x="0" y="0"/>
                    </a:lnTo>
                    <a:lnTo>
                      <a:pt x="4" y="10"/>
                    </a:lnTo>
                    <a:lnTo>
                      <a:pt x="10" y="18"/>
                    </a:lnTo>
                    <a:lnTo>
                      <a:pt x="18" y="26"/>
                    </a:lnTo>
                    <a:lnTo>
                      <a:pt x="28" y="30"/>
                    </a:lnTo>
                    <a:lnTo>
                      <a:pt x="28" y="30"/>
                    </a:lnTo>
                    <a:lnTo>
                      <a:pt x="18" y="26"/>
                    </a:lnTo>
                    <a:lnTo>
                      <a:pt x="10" y="18"/>
                    </a:lnTo>
                    <a:lnTo>
                      <a:pt x="4"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5" name="Google Shape;3795;p76"/>
              <p:cNvSpPr/>
              <p:nvPr/>
            </p:nvSpPr>
            <p:spPr>
              <a:xfrm>
                <a:off x="6083301" y="31464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6" name="Google Shape;3796;p76"/>
              <p:cNvSpPr/>
              <p:nvPr/>
            </p:nvSpPr>
            <p:spPr>
              <a:xfrm>
                <a:off x="6083301" y="314325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7" name="Google Shape;3797;p76"/>
              <p:cNvSpPr/>
              <p:nvPr/>
            </p:nvSpPr>
            <p:spPr>
              <a:xfrm>
                <a:off x="6080126" y="314325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8" name="Google Shape;3798;p76"/>
              <p:cNvSpPr/>
              <p:nvPr/>
            </p:nvSpPr>
            <p:spPr>
              <a:xfrm>
                <a:off x="6080126" y="31432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9" name="Google Shape;3799;p76"/>
              <p:cNvSpPr/>
              <p:nvPr/>
            </p:nvSpPr>
            <p:spPr>
              <a:xfrm>
                <a:off x="6080126" y="31432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0" name="Google Shape;3800;p76"/>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1" name="Google Shape;3801;p76"/>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2" name="Google Shape;3802;p76"/>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3" name="Google Shape;3803;p76"/>
              <p:cNvSpPr/>
              <p:nvPr/>
            </p:nvSpPr>
            <p:spPr>
              <a:xfrm>
                <a:off x="6080126" y="3016250"/>
                <a:ext cx="508000" cy="222250"/>
              </a:xfrm>
              <a:custGeom>
                <a:avLst/>
                <a:gdLst/>
                <a:ahLst/>
                <a:cxnLst/>
                <a:rect l="l" t="t" r="r" b="b"/>
                <a:pathLst>
                  <a:path w="320" h="140" extrusionOk="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close/>
                  </a:path>
                </a:pathLst>
              </a:custGeom>
              <a:solidFill>
                <a:srgbClr val="B4B4B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4" name="Google Shape;3804;p76"/>
              <p:cNvSpPr/>
              <p:nvPr/>
            </p:nvSpPr>
            <p:spPr>
              <a:xfrm>
                <a:off x="6080126" y="3016250"/>
                <a:ext cx="508000" cy="222250"/>
              </a:xfrm>
              <a:custGeom>
                <a:avLst/>
                <a:gdLst/>
                <a:ahLst/>
                <a:cxnLst/>
                <a:rect l="l" t="t" r="r" b="b"/>
                <a:pathLst>
                  <a:path w="320" h="140" extrusionOk="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5" name="Google Shape;3805;p76"/>
              <p:cNvSpPr/>
              <p:nvPr/>
            </p:nvSpPr>
            <p:spPr>
              <a:xfrm>
                <a:off x="6530976" y="2384425"/>
                <a:ext cx="835025" cy="1181100"/>
              </a:xfrm>
              <a:custGeom>
                <a:avLst/>
                <a:gdLst/>
                <a:ahLst/>
                <a:cxnLst/>
                <a:rect l="l" t="t" r="r" b="b"/>
                <a:pathLst>
                  <a:path w="526" h="744" extrusionOk="0">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6" name="Google Shape;3806;p76"/>
              <p:cNvSpPr/>
              <p:nvPr/>
            </p:nvSpPr>
            <p:spPr>
              <a:xfrm>
                <a:off x="6530976" y="2384425"/>
                <a:ext cx="835025" cy="1181100"/>
              </a:xfrm>
              <a:custGeom>
                <a:avLst/>
                <a:gdLst/>
                <a:ahLst/>
                <a:cxnLst/>
                <a:rect l="l" t="t" r="r" b="b"/>
                <a:pathLst>
                  <a:path w="526" h="744" extrusionOk="0">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7" name="Google Shape;3807;p76"/>
              <p:cNvSpPr/>
              <p:nvPr/>
            </p:nvSpPr>
            <p:spPr>
              <a:xfrm>
                <a:off x="6940551" y="3536950"/>
                <a:ext cx="339725" cy="47625"/>
              </a:xfrm>
              <a:custGeom>
                <a:avLst/>
                <a:gdLst/>
                <a:ahLst/>
                <a:cxnLst/>
                <a:rect l="l" t="t" r="r" b="b"/>
                <a:pathLst>
                  <a:path w="214" h="30" extrusionOk="0">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close/>
                  </a:path>
                </a:pathLst>
              </a:custGeom>
              <a:solidFill>
                <a:srgbClr val="3B3B3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8" name="Google Shape;3808;p76"/>
              <p:cNvSpPr/>
              <p:nvPr/>
            </p:nvSpPr>
            <p:spPr>
              <a:xfrm>
                <a:off x="6940551" y="3536950"/>
                <a:ext cx="339725" cy="47625"/>
              </a:xfrm>
              <a:custGeom>
                <a:avLst/>
                <a:gdLst/>
                <a:ahLst/>
                <a:cxnLst/>
                <a:rect l="l" t="t" r="r" b="b"/>
                <a:pathLst>
                  <a:path w="214" h="30" extrusionOk="0">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9" name="Google Shape;3809;p76"/>
              <p:cNvSpPr/>
              <p:nvPr/>
            </p:nvSpPr>
            <p:spPr>
              <a:xfrm>
                <a:off x="6972301" y="2895600"/>
                <a:ext cx="311150" cy="669925"/>
              </a:xfrm>
              <a:custGeom>
                <a:avLst/>
                <a:gdLst/>
                <a:ahLst/>
                <a:cxnLst/>
                <a:rect l="l" t="t" r="r" b="b"/>
                <a:pathLst>
                  <a:path w="196" h="422" extrusionOk="0">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close/>
                  </a:path>
                </a:pathLst>
              </a:custGeom>
              <a:solidFill>
                <a:srgbClr val="B4B4B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0" name="Google Shape;3810;p76"/>
              <p:cNvSpPr/>
              <p:nvPr/>
            </p:nvSpPr>
            <p:spPr>
              <a:xfrm>
                <a:off x="6972301" y="2895600"/>
                <a:ext cx="311150" cy="669925"/>
              </a:xfrm>
              <a:custGeom>
                <a:avLst/>
                <a:gdLst/>
                <a:ahLst/>
                <a:cxnLst/>
                <a:rect l="l" t="t" r="r" b="b"/>
                <a:pathLst>
                  <a:path w="196" h="422" extrusionOk="0">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1" name="Google Shape;3811;p76"/>
              <p:cNvSpPr/>
              <p:nvPr/>
            </p:nvSpPr>
            <p:spPr>
              <a:xfrm>
                <a:off x="6645276" y="1828800"/>
                <a:ext cx="517525" cy="498475"/>
              </a:xfrm>
              <a:custGeom>
                <a:avLst/>
                <a:gdLst/>
                <a:ahLst/>
                <a:cxnLst/>
                <a:rect l="l" t="t" r="r" b="b"/>
                <a:pathLst>
                  <a:path w="326" h="314" extrusionOk="0">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2" name="Google Shape;3812;p76"/>
              <p:cNvSpPr/>
              <p:nvPr/>
            </p:nvSpPr>
            <p:spPr>
              <a:xfrm>
                <a:off x="6645276" y="1828800"/>
                <a:ext cx="517525" cy="498475"/>
              </a:xfrm>
              <a:custGeom>
                <a:avLst/>
                <a:gdLst/>
                <a:ahLst/>
                <a:cxnLst/>
                <a:rect l="l" t="t" r="r" b="b"/>
                <a:pathLst>
                  <a:path w="326" h="314" extrusionOk="0">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3" name="Google Shape;3813;p76"/>
              <p:cNvSpPr/>
              <p:nvPr/>
            </p:nvSpPr>
            <p:spPr>
              <a:xfrm>
                <a:off x="6683376" y="1955800"/>
                <a:ext cx="358775" cy="422275"/>
              </a:xfrm>
              <a:custGeom>
                <a:avLst/>
                <a:gdLst/>
                <a:ahLst/>
                <a:cxnLst/>
                <a:rect l="l" t="t" r="r" b="b"/>
                <a:pathLst>
                  <a:path w="226" h="266" extrusionOk="0">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4" name="Google Shape;3814;p76"/>
              <p:cNvSpPr/>
              <p:nvPr/>
            </p:nvSpPr>
            <p:spPr>
              <a:xfrm>
                <a:off x="6683376" y="1955800"/>
                <a:ext cx="358775" cy="422275"/>
              </a:xfrm>
              <a:custGeom>
                <a:avLst/>
                <a:gdLst/>
                <a:ahLst/>
                <a:cxnLst/>
                <a:rect l="l" t="t" r="r" b="b"/>
                <a:pathLst>
                  <a:path w="226" h="266" extrusionOk="0">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5" name="Google Shape;3815;p76"/>
              <p:cNvSpPr/>
              <p:nvPr/>
            </p:nvSpPr>
            <p:spPr>
              <a:xfrm>
                <a:off x="6832601" y="2193925"/>
                <a:ext cx="190500" cy="333375"/>
              </a:xfrm>
              <a:custGeom>
                <a:avLst/>
                <a:gdLst/>
                <a:ahLst/>
                <a:cxnLst/>
                <a:rect l="l" t="t" r="r" b="b"/>
                <a:pathLst>
                  <a:path w="120" h="210" extrusionOk="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6" name="Google Shape;3816;p76"/>
              <p:cNvSpPr/>
              <p:nvPr/>
            </p:nvSpPr>
            <p:spPr>
              <a:xfrm>
                <a:off x="6832601" y="2193925"/>
                <a:ext cx="190500" cy="333375"/>
              </a:xfrm>
              <a:custGeom>
                <a:avLst/>
                <a:gdLst/>
                <a:ahLst/>
                <a:cxnLst/>
                <a:rect l="l" t="t" r="r" b="b"/>
                <a:pathLst>
                  <a:path w="120" h="210" extrusionOk="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7" name="Google Shape;3817;p76"/>
              <p:cNvSpPr/>
              <p:nvPr/>
            </p:nvSpPr>
            <p:spPr>
              <a:xfrm>
                <a:off x="6845301" y="2295525"/>
                <a:ext cx="158750" cy="101600"/>
              </a:xfrm>
              <a:custGeom>
                <a:avLst/>
                <a:gdLst/>
                <a:ahLst/>
                <a:cxnLst/>
                <a:rect l="l" t="t" r="r" b="b"/>
                <a:pathLst>
                  <a:path w="100" h="64" extrusionOk="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8" name="Google Shape;3818;p76"/>
              <p:cNvSpPr/>
              <p:nvPr/>
            </p:nvSpPr>
            <p:spPr>
              <a:xfrm>
                <a:off x="6845301" y="2295525"/>
                <a:ext cx="158750" cy="101600"/>
              </a:xfrm>
              <a:custGeom>
                <a:avLst/>
                <a:gdLst/>
                <a:ahLst/>
                <a:cxnLst/>
                <a:rect l="l" t="t" r="r" b="b"/>
                <a:pathLst>
                  <a:path w="100" h="64" extrusionOk="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9" name="Google Shape;3819;p76"/>
              <p:cNvSpPr/>
              <p:nvPr/>
            </p:nvSpPr>
            <p:spPr>
              <a:xfrm>
                <a:off x="6677026" y="1885950"/>
                <a:ext cx="425450" cy="244475"/>
              </a:xfrm>
              <a:custGeom>
                <a:avLst/>
                <a:gdLst/>
                <a:ahLst/>
                <a:cxnLst/>
                <a:rect l="l" t="t" r="r" b="b"/>
                <a:pathLst>
                  <a:path w="268" h="154" extrusionOk="0">
                    <a:moveTo>
                      <a:pt x="2" y="42"/>
                    </a:moveTo>
                    <a:lnTo>
                      <a:pt x="0" y="104"/>
                    </a:lnTo>
                    <a:lnTo>
                      <a:pt x="0" y="104"/>
                    </a:lnTo>
                    <a:lnTo>
                      <a:pt x="12" y="100"/>
                    </a:lnTo>
                    <a:lnTo>
                      <a:pt x="22" y="92"/>
                    </a:lnTo>
                    <a:lnTo>
                      <a:pt x="44" y="76"/>
                    </a:lnTo>
                    <a:lnTo>
                      <a:pt x="60" y="60"/>
                    </a:lnTo>
                    <a:lnTo>
                      <a:pt x="66" y="52"/>
                    </a:lnTo>
                    <a:lnTo>
                      <a:pt x="66" y="52"/>
                    </a:lnTo>
                    <a:lnTo>
                      <a:pt x="76" y="64"/>
                    </a:lnTo>
                    <a:lnTo>
                      <a:pt x="86" y="74"/>
                    </a:lnTo>
                    <a:lnTo>
                      <a:pt x="110" y="94"/>
                    </a:lnTo>
                    <a:lnTo>
                      <a:pt x="138" y="112"/>
                    </a:lnTo>
                    <a:lnTo>
                      <a:pt x="166" y="126"/>
                    </a:lnTo>
                    <a:lnTo>
                      <a:pt x="192" y="138"/>
                    </a:lnTo>
                    <a:lnTo>
                      <a:pt x="216" y="148"/>
                    </a:lnTo>
                    <a:lnTo>
                      <a:pt x="236" y="154"/>
                    </a:lnTo>
                    <a:lnTo>
                      <a:pt x="268" y="124"/>
                    </a:lnTo>
                    <a:lnTo>
                      <a:pt x="198" y="0"/>
                    </a:lnTo>
                    <a:lnTo>
                      <a:pt x="2" y="42"/>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0" name="Google Shape;3820;p76"/>
              <p:cNvSpPr/>
              <p:nvPr/>
            </p:nvSpPr>
            <p:spPr>
              <a:xfrm>
                <a:off x="6991351" y="2095500"/>
                <a:ext cx="82550" cy="111125"/>
              </a:xfrm>
              <a:custGeom>
                <a:avLst/>
                <a:gdLst/>
                <a:ahLst/>
                <a:cxnLst/>
                <a:rect l="l" t="t" r="r" b="b"/>
                <a:pathLst>
                  <a:path w="52" h="70" extrusionOk="0">
                    <a:moveTo>
                      <a:pt x="12" y="24"/>
                    </a:moveTo>
                    <a:lnTo>
                      <a:pt x="12" y="24"/>
                    </a:lnTo>
                    <a:lnTo>
                      <a:pt x="8" y="28"/>
                    </a:lnTo>
                    <a:lnTo>
                      <a:pt x="4" y="34"/>
                    </a:lnTo>
                    <a:lnTo>
                      <a:pt x="2" y="40"/>
                    </a:lnTo>
                    <a:lnTo>
                      <a:pt x="0" y="48"/>
                    </a:lnTo>
                    <a:lnTo>
                      <a:pt x="2" y="54"/>
                    </a:lnTo>
                    <a:lnTo>
                      <a:pt x="6" y="62"/>
                    </a:lnTo>
                    <a:lnTo>
                      <a:pt x="16" y="68"/>
                    </a:lnTo>
                    <a:lnTo>
                      <a:pt x="16" y="68"/>
                    </a:lnTo>
                    <a:lnTo>
                      <a:pt x="22" y="70"/>
                    </a:lnTo>
                    <a:lnTo>
                      <a:pt x="28" y="70"/>
                    </a:lnTo>
                    <a:lnTo>
                      <a:pt x="34" y="68"/>
                    </a:lnTo>
                    <a:lnTo>
                      <a:pt x="38" y="66"/>
                    </a:lnTo>
                    <a:lnTo>
                      <a:pt x="46" y="58"/>
                    </a:lnTo>
                    <a:lnTo>
                      <a:pt x="50" y="46"/>
                    </a:lnTo>
                    <a:lnTo>
                      <a:pt x="52" y="32"/>
                    </a:lnTo>
                    <a:lnTo>
                      <a:pt x="52" y="20"/>
                    </a:lnTo>
                    <a:lnTo>
                      <a:pt x="50" y="8"/>
                    </a:lnTo>
                    <a:lnTo>
                      <a:pt x="48" y="4"/>
                    </a:lnTo>
                    <a:lnTo>
                      <a:pt x="44" y="2"/>
                    </a:lnTo>
                    <a:lnTo>
                      <a:pt x="44" y="2"/>
                    </a:lnTo>
                    <a:lnTo>
                      <a:pt x="40" y="0"/>
                    </a:lnTo>
                    <a:lnTo>
                      <a:pt x="36" y="2"/>
                    </a:lnTo>
                    <a:lnTo>
                      <a:pt x="26" y="10"/>
                    </a:lnTo>
                    <a:lnTo>
                      <a:pt x="12" y="24"/>
                    </a:lnTo>
                    <a:lnTo>
                      <a:pt x="12" y="2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1" name="Google Shape;3821;p76"/>
              <p:cNvSpPr/>
              <p:nvPr/>
            </p:nvSpPr>
            <p:spPr>
              <a:xfrm>
                <a:off x="7197726" y="3632200"/>
                <a:ext cx="203200" cy="336550"/>
              </a:xfrm>
              <a:custGeom>
                <a:avLst/>
                <a:gdLst/>
                <a:ahLst/>
                <a:cxnLst/>
                <a:rect l="l" t="t" r="r" b="b"/>
                <a:pathLst>
                  <a:path w="128" h="212" extrusionOk="0">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2" name="Google Shape;3822;p76"/>
              <p:cNvSpPr/>
              <p:nvPr/>
            </p:nvSpPr>
            <p:spPr>
              <a:xfrm>
                <a:off x="7197726" y="3632200"/>
                <a:ext cx="203200" cy="336550"/>
              </a:xfrm>
              <a:custGeom>
                <a:avLst/>
                <a:gdLst/>
                <a:ahLst/>
                <a:cxnLst/>
                <a:rect l="l" t="t" r="r" b="b"/>
                <a:pathLst>
                  <a:path w="128" h="212" extrusionOk="0">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3" name="Google Shape;3823;p76"/>
              <p:cNvSpPr/>
              <p:nvPr/>
            </p:nvSpPr>
            <p:spPr>
              <a:xfrm>
                <a:off x="7267576" y="3679825"/>
                <a:ext cx="133350" cy="285750"/>
              </a:xfrm>
              <a:custGeom>
                <a:avLst/>
                <a:gdLst/>
                <a:ahLst/>
                <a:cxnLst/>
                <a:rect l="l" t="t" r="r" b="b"/>
                <a:pathLst>
                  <a:path w="84" h="180" extrusionOk="0">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4" name="Google Shape;3824;p76"/>
              <p:cNvSpPr/>
              <p:nvPr/>
            </p:nvSpPr>
            <p:spPr>
              <a:xfrm>
                <a:off x="7267576" y="3679825"/>
                <a:ext cx="133350" cy="285750"/>
              </a:xfrm>
              <a:custGeom>
                <a:avLst/>
                <a:gdLst/>
                <a:ahLst/>
                <a:cxnLst/>
                <a:rect l="l" t="t" r="r" b="b"/>
                <a:pathLst>
                  <a:path w="84" h="180" extrusionOk="0">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5" name="Google Shape;3825;p76"/>
              <p:cNvSpPr/>
              <p:nvPr/>
            </p:nvSpPr>
            <p:spPr>
              <a:xfrm>
                <a:off x="7124701" y="2486025"/>
                <a:ext cx="368300" cy="1200150"/>
              </a:xfrm>
              <a:custGeom>
                <a:avLst/>
                <a:gdLst/>
                <a:ahLst/>
                <a:cxnLst/>
                <a:rect l="l" t="t" r="r" b="b"/>
                <a:pathLst>
                  <a:path w="232" h="756" extrusionOk="0">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6" name="Google Shape;3826;p76"/>
              <p:cNvSpPr/>
              <p:nvPr/>
            </p:nvSpPr>
            <p:spPr>
              <a:xfrm>
                <a:off x="7124701" y="2486025"/>
                <a:ext cx="368300" cy="1200150"/>
              </a:xfrm>
              <a:custGeom>
                <a:avLst/>
                <a:gdLst/>
                <a:ahLst/>
                <a:cxnLst/>
                <a:rect l="l" t="t" r="r" b="b"/>
                <a:pathLst>
                  <a:path w="232" h="756" extrusionOk="0">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7" name="Google Shape;3827;p76"/>
              <p:cNvSpPr/>
              <p:nvPr/>
            </p:nvSpPr>
            <p:spPr>
              <a:xfrm>
                <a:off x="7315201" y="2505075"/>
                <a:ext cx="177800" cy="603250"/>
              </a:xfrm>
              <a:custGeom>
                <a:avLst/>
                <a:gdLst/>
                <a:ahLst/>
                <a:cxnLst/>
                <a:rect l="l" t="t" r="r" b="b"/>
                <a:pathLst>
                  <a:path w="112" h="380" extrusionOk="0">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8" name="Google Shape;3828;p76"/>
              <p:cNvSpPr/>
              <p:nvPr/>
            </p:nvSpPr>
            <p:spPr>
              <a:xfrm>
                <a:off x="7315201" y="2505075"/>
                <a:ext cx="177800" cy="603250"/>
              </a:xfrm>
              <a:custGeom>
                <a:avLst/>
                <a:gdLst/>
                <a:ahLst/>
                <a:cxnLst/>
                <a:rect l="l" t="t" r="r" b="b"/>
                <a:pathLst>
                  <a:path w="112" h="380" extrusionOk="0">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9" name="Google Shape;3829;p76"/>
              <p:cNvSpPr/>
              <p:nvPr/>
            </p:nvSpPr>
            <p:spPr>
              <a:xfrm>
                <a:off x="7289801" y="2492375"/>
                <a:ext cx="203200" cy="1193800"/>
              </a:xfrm>
              <a:custGeom>
                <a:avLst/>
                <a:gdLst/>
                <a:ahLst/>
                <a:cxnLst/>
                <a:rect l="l" t="t" r="r" b="b"/>
                <a:pathLst>
                  <a:path w="128" h="752" extrusionOk="0">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close/>
                  </a:path>
                </a:pathLst>
              </a:custGeom>
              <a:solidFill>
                <a:srgbClr val="ACAC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0" name="Google Shape;3830;p76"/>
              <p:cNvSpPr/>
              <p:nvPr/>
            </p:nvSpPr>
            <p:spPr>
              <a:xfrm>
                <a:off x="7289801" y="2492375"/>
                <a:ext cx="203200" cy="1193800"/>
              </a:xfrm>
              <a:custGeom>
                <a:avLst/>
                <a:gdLst/>
                <a:ahLst/>
                <a:cxnLst/>
                <a:rect l="l" t="t" r="r" b="b"/>
                <a:pathLst>
                  <a:path w="128" h="752" extrusionOk="0">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1" name="Google Shape;3831;p76"/>
              <p:cNvSpPr/>
              <p:nvPr/>
            </p:nvSpPr>
            <p:spPr>
              <a:xfrm>
                <a:off x="5997576" y="3057525"/>
                <a:ext cx="139700" cy="193675"/>
              </a:xfrm>
              <a:custGeom>
                <a:avLst/>
                <a:gdLst/>
                <a:ahLst/>
                <a:cxnLst/>
                <a:rect l="l" t="t" r="r" b="b"/>
                <a:pathLst>
                  <a:path w="88" h="122" extrusionOk="0">
                    <a:moveTo>
                      <a:pt x="30" y="2"/>
                    </a:moveTo>
                    <a:lnTo>
                      <a:pt x="30" y="2"/>
                    </a:lnTo>
                    <a:lnTo>
                      <a:pt x="24" y="4"/>
                    </a:lnTo>
                    <a:lnTo>
                      <a:pt x="18" y="8"/>
                    </a:lnTo>
                    <a:lnTo>
                      <a:pt x="12" y="14"/>
                    </a:lnTo>
                    <a:lnTo>
                      <a:pt x="10" y="22"/>
                    </a:lnTo>
                    <a:lnTo>
                      <a:pt x="4" y="42"/>
                    </a:lnTo>
                    <a:lnTo>
                      <a:pt x="2" y="64"/>
                    </a:lnTo>
                    <a:lnTo>
                      <a:pt x="0" y="86"/>
                    </a:lnTo>
                    <a:lnTo>
                      <a:pt x="0" y="104"/>
                    </a:lnTo>
                    <a:lnTo>
                      <a:pt x="2" y="122"/>
                    </a:lnTo>
                    <a:lnTo>
                      <a:pt x="2" y="122"/>
                    </a:lnTo>
                    <a:lnTo>
                      <a:pt x="28" y="104"/>
                    </a:lnTo>
                    <a:lnTo>
                      <a:pt x="54" y="86"/>
                    </a:lnTo>
                    <a:lnTo>
                      <a:pt x="78" y="68"/>
                    </a:lnTo>
                    <a:lnTo>
                      <a:pt x="78" y="68"/>
                    </a:lnTo>
                    <a:lnTo>
                      <a:pt x="86" y="60"/>
                    </a:lnTo>
                    <a:lnTo>
                      <a:pt x="86" y="60"/>
                    </a:lnTo>
                    <a:lnTo>
                      <a:pt x="86" y="48"/>
                    </a:lnTo>
                    <a:lnTo>
                      <a:pt x="88" y="38"/>
                    </a:lnTo>
                    <a:lnTo>
                      <a:pt x="86" y="26"/>
                    </a:lnTo>
                    <a:lnTo>
                      <a:pt x="80" y="14"/>
                    </a:lnTo>
                    <a:lnTo>
                      <a:pt x="76" y="10"/>
                    </a:lnTo>
                    <a:lnTo>
                      <a:pt x="70" y="6"/>
                    </a:lnTo>
                    <a:lnTo>
                      <a:pt x="62" y="2"/>
                    </a:lnTo>
                    <a:lnTo>
                      <a:pt x="54" y="0"/>
                    </a:lnTo>
                    <a:lnTo>
                      <a:pt x="42" y="0"/>
                    </a:lnTo>
                    <a:lnTo>
                      <a:pt x="30" y="2"/>
                    </a:lnTo>
                    <a:lnTo>
                      <a:pt x="3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2" name="Google Shape;3832;p76"/>
              <p:cNvSpPr/>
              <p:nvPr/>
            </p:nvSpPr>
            <p:spPr>
              <a:xfrm>
                <a:off x="5248276" y="2987675"/>
                <a:ext cx="6350" cy="3175"/>
              </a:xfrm>
              <a:custGeom>
                <a:avLst/>
                <a:gdLst/>
                <a:ahLst/>
                <a:cxnLst/>
                <a:rect l="l" t="t" r="r" b="b"/>
                <a:pathLst>
                  <a:path w="4" h="2" extrusionOk="0">
                    <a:moveTo>
                      <a:pt x="0" y="0"/>
                    </a:moveTo>
                    <a:lnTo>
                      <a:pt x="0" y="0"/>
                    </a:lnTo>
                    <a:lnTo>
                      <a:pt x="2" y="0"/>
                    </a:lnTo>
                    <a:lnTo>
                      <a:pt x="4" y="2"/>
                    </a:lnTo>
                    <a:lnTo>
                      <a:pt x="4" y="2"/>
                    </a:lnTo>
                    <a:lnTo>
                      <a:pt x="0" y="0"/>
                    </a:lnTo>
                    <a:lnTo>
                      <a:pt x="0"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3" name="Google Shape;3833;p76"/>
              <p:cNvSpPr/>
              <p:nvPr/>
            </p:nvSpPr>
            <p:spPr>
              <a:xfrm>
                <a:off x="5768976" y="3067050"/>
                <a:ext cx="336550" cy="209550"/>
              </a:xfrm>
              <a:custGeom>
                <a:avLst/>
                <a:gdLst/>
                <a:ahLst/>
                <a:cxnLst/>
                <a:rect l="l" t="t" r="r" b="b"/>
                <a:pathLst>
                  <a:path w="212" h="132" extrusionOk="0">
                    <a:moveTo>
                      <a:pt x="204" y="66"/>
                    </a:moveTo>
                    <a:lnTo>
                      <a:pt x="204" y="66"/>
                    </a:lnTo>
                    <a:lnTo>
                      <a:pt x="162" y="52"/>
                    </a:lnTo>
                    <a:lnTo>
                      <a:pt x="132" y="40"/>
                    </a:lnTo>
                    <a:lnTo>
                      <a:pt x="120" y="34"/>
                    </a:lnTo>
                    <a:lnTo>
                      <a:pt x="116" y="30"/>
                    </a:lnTo>
                    <a:lnTo>
                      <a:pt x="116" y="30"/>
                    </a:lnTo>
                    <a:lnTo>
                      <a:pt x="114" y="28"/>
                    </a:lnTo>
                    <a:lnTo>
                      <a:pt x="116" y="24"/>
                    </a:lnTo>
                    <a:lnTo>
                      <a:pt x="122" y="16"/>
                    </a:lnTo>
                    <a:lnTo>
                      <a:pt x="132" y="8"/>
                    </a:lnTo>
                    <a:lnTo>
                      <a:pt x="132" y="8"/>
                    </a:lnTo>
                    <a:lnTo>
                      <a:pt x="116" y="4"/>
                    </a:lnTo>
                    <a:lnTo>
                      <a:pt x="102" y="2"/>
                    </a:lnTo>
                    <a:lnTo>
                      <a:pt x="92" y="0"/>
                    </a:lnTo>
                    <a:lnTo>
                      <a:pt x="92" y="0"/>
                    </a:lnTo>
                    <a:lnTo>
                      <a:pt x="80" y="2"/>
                    </a:lnTo>
                    <a:lnTo>
                      <a:pt x="68" y="4"/>
                    </a:lnTo>
                    <a:lnTo>
                      <a:pt x="38" y="14"/>
                    </a:lnTo>
                    <a:lnTo>
                      <a:pt x="2" y="26"/>
                    </a:lnTo>
                    <a:lnTo>
                      <a:pt x="2" y="26"/>
                    </a:lnTo>
                    <a:lnTo>
                      <a:pt x="0" y="54"/>
                    </a:lnTo>
                    <a:lnTo>
                      <a:pt x="0" y="76"/>
                    </a:lnTo>
                    <a:lnTo>
                      <a:pt x="2" y="90"/>
                    </a:lnTo>
                    <a:lnTo>
                      <a:pt x="2" y="90"/>
                    </a:lnTo>
                    <a:lnTo>
                      <a:pt x="4" y="92"/>
                    </a:lnTo>
                    <a:lnTo>
                      <a:pt x="10" y="94"/>
                    </a:lnTo>
                    <a:lnTo>
                      <a:pt x="26" y="102"/>
                    </a:lnTo>
                    <a:lnTo>
                      <a:pt x="72" y="116"/>
                    </a:lnTo>
                    <a:lnTo>
                      <a:pt x="120" y="128"/>
                    </a:lnTo>
                    <a:lnTo>
                      <a:pt x="148" y="132"/>
                    </a:lnTo>
                    <a:lnTo>
                      <a:pt x="148" y="132"/>
                    </a:lnTo>
                    <a:lnTo>
                      <a:pt x="160" y="128"/>
                    </a:lnTo>
                    <a:lnTo>
                      <a:pt x="178" y="118"/>
                    </a:lnTo>
                    <a:lnTo>
                      <a:pt x="196" y="104"/>
                    </a:lnTo>
                    <a:lnTo>
                      <a:pt x="204" y="96"/>
                    </a:lnTo>
                    <a:lnTo>
                      <a:pt x="210" y="88"/>
                    </a:lnTo>
                    <a:lnTo>
                      <a:pt x="210" y="88"/>
                    </a:lnTo>
                    <a:lnTo>
                      <a:pt x="212" y="82"/>
                    </a:lnTo>
                    <a:lnTo>
                      <a:pt x="212" y="78"/>
                    </a:lnTo>
                    <a:lnTo>
                      <a:pt x="212" y="74"/>
                    </a:lnTo>
                    <a:lnTo>
                      <a:pt x="210" y="70"/>
                    </a:lnTo>
                    <a:lnTo>
                      <a:pt x="206" y="68"/>
                    </a:lnTo>
                    <a:lnTo>
                      <a:pt x="204" y="66"/>
                    </a:lnTo>
                    <a:lnTo>
                      <a:pt x="204" y="6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4" name="Google Shape;3834;p76"/>
              <p:cNvSpPr/>
              <p:nvPr/>
            </p:nvSpPr>
            <p:spPr>
              <a:xfrm>
                <a:off x="5870576" y="3060700"/>
                <a:ext cx="241300" cy="98425"/>
              </a:xfrm>
              <a:custGeom>
                <a:avLst/>
                <a:gdLst/>
                <a:ahLst/>
                <a:cxnLst/>
                <a:rect l="l" t="t" r="r" b="b"/>
                <a:pathLst>
                  <a:path w="152" h="62" extrusionOk="0">
                    <a:moveTo>
                      <a:pt x="144" y="10"/>
                    </a:moveTo>
                    <a:lnTo>
                      <a:pt x="144" y="10"/>
                    </a:lnTo>
                    <a:lnTo>
                      <a:pt x="130" y="4"/>
                    </a:lnTo>
                    <a:lnTo>
                      <a:pt x="114" y="0"/>
                    </a:lnTo>
                    <a:lnTo>
                      <a:pt x="98" y="0"/>
                    </a:lnTo>
                    <a:lnTo>
                      <a:pt x="76" y="2"/>
                    </a:lnTo>
                    <a:lnTo>
                      <a:pt x="0" y="40"/>
                    </a:lnTo>
                    <a:lnTo>
                      <a:pt x="0" y="40"/>
                    </a:lnTo>
                    <a:lnTo>
                      <a:pt x="2" y="42"/>
                    </a:lnTo>
                    <a:lnTo>
                      <a:pt x="8" y="48"/>
                    </a:lnTo>
                    <a:lnTo>
                      <a:pt x="14" y="52"/>
                    </a:lnTo>
                    <a:lnTo>
                      <a:pt x="20" y="54"/>
                    </a:lnTo>
                    <a:lnTo>
                      <a:pt x="28" y="54"/>
                    </a:lnTo>
                    <a:lnTo>
                      <a:pt x="36" y="52"/>
                    </a:lnTo>
                    <a:lnTo>
                      <a:pt x="36" y="52"/>
                    </a:lnTo>
                    <a:lnTo>
                      <a:pt x="62" y="44"/>
                    </a:lnTo>
                    <a:lnTo>
                      <a:pt x="68" y="44"/>
                    </a:lnTo>
                    <a:lnTo>
                      <a:pt x="74" y="46"/>
                    </a:lnTo>
                    <a:lnTo>
                      <a:pt x="74" y="46"/>
                    </a:lnTo>
                    <a:lnTo>
                      <a:pt x="84" y="52"/>
                    </a:lnTo>
                    <a:lnTo>
                      <a:pt x="94" y="56"/>
                    </a:lnTo>
                    <a:lnTo>
                      <a:pt x="114" y="60"/>
                    </a:lnTo>
                    <a:lnTo>
                      <a:pt x="128" y="62"/>
                    </a:lnTo>
                    <a:lnTo>
                      <a:pt x="134" y="60"/>
                    </a:lnTo>
                    <a:lnTo>
                      <a:pt x="134" y="60"/>
                    </a:lnTo>
                    <a:lnTo>
                      <a:pt x="138" y="54"/>
                    </a:lnTo>
                    <a:lnTo>
                      <a:pt x="146" y="38"/>
                    </a:lnTo>
                    <a:lnTo>
                      <a:pt x="150" y="30"/>
                    </a:lnTo>
                    <a:lnTo>
                      <a:pt x="152" y="22"/>
                    </a:lnTo>
                    <a:lnTo>
                      <a:pt x="150" y="14"/>
                    </a:lnTo>
                    <a:lnTo>
                      <a:pt x="148" y="12"/>
                    </a:lnTo>
                    <a:lnTo>
                      <a:pt x="144" y="10"/>
                    </a:lnTo>
                    <a:lnTo>
                      <a:pt x="144"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5" name="Google Shape;3835;p76"/>
              <p:cNvSpPr/>
              <p:nvPr/>
            </p:nvSpPr>
            <p:spPr>
              <a:xfrm>
                <a:off x="5832476" y="3209925"/>
                <a:ext cx="38100" cy="44450"/>
              </a:xfrm>
              <a:custGeom>
                <a:avLst/>
                <a:gdLst/>
                <a:ahLst/>
                <a:cxnLst/>
                <a:rect l="l" t="t" r="r" b="b"/>
                <a:pathLst>
                  <a:path w="24" h="28" extrusionOk="0">
                    <a:moveTo>
                      <a:pt x="20" y="2"/>
                    </a:moveTo>
                    <a:lnTo>
                      <a:pt x="18" y="2"/>
                    </a:lnTo>
                    <a:lnTo>
                      <a:pt x="18" y="2"/>
                    </a:lnTo>
                    <a:lnTo>
                      <a:pt x="14" y="0"/>
                    </a:lnTo>
                    <a:lnTo>
                      <a:pt x="12" y="0"/>
                    </a:lnTo>
                    <a:lnTo>
                      <a:pt x="8" y="2"/>
                    </a:lnTo>
                    <a:lnTo>
                      <a:pt x="4" y="6"/>
                    </a:lnTo>
                    <a:lnTo>
                      <a:pt x="0" y="12"/>
                    </a:lnTo>
                    <a:lnTo>
                      <a:pt x="0" y="12"/>
                    </a:lnTo>
                    <a:lnTo>
                      <a:pt x="0" y="16"/>
                    </a:lnTo>
                    <a:lnTo>
                      <a:pt x="0" y="20"/>
                    </a:lnTo>
                    <a:lnTo>
                      <a:pt x="2" y="24"/>
                    </a:lnTo>
                    <a:lnTo>
                      <a:pt x="4" y="26"/>
                    </a:lnTo>
                    <a:lnTo>
                      <a:pt x="6" y="26"/>
                    </a:lnTo>
                    <a:lnTo>
                      <a:pt x="6" y="26"/>
                    </a:lnTo>
                    <a:lnTo>
                      <a:pt x="10" y="28"/>
                    </a:lnTo>
                    <a:lnTo>
                      <a:pt x="14" y="28"/>
                    </a:lnTo>
                    <a:lnTo>
                      <a:pt x="16" y="26"/>
                    </a:lnTo>
                    <a:lnTo>
                      <a:pt x="20" y="24"/>
                    </a:lnTo>
                    <a:lnTo>
                      <a:pt x="24" y="16"/>
                    </a:lnTo>
                    <a:lnTo>
                      <a:pt x="24" y="16"/>
                    </a:lnTo>
                    <a:lnTo>
                      <a:pt x="24" y="12"/>
                    </a:lnTo>
                    <a:lnTo>
                      <a:pt x="24" y="8"/>
                    </a:lnTo>
                    <a:lnTo>
                      <a:pt x="22" y="4"/>
                    </a:lnTo>
                    <a:lnTo>
                      <a:pt x="20" y="2"/>
                    </a:lnTo>
                    <a:lnTo>
                      <a:pt x="2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6" name="Google Shape;3836;p76"/>
              <p:cNvSpPr/>
              <p:nvPr/>
            </p:nvSpPr>
            <p:spPr>
              <a:xfrm>
                <a:off x="5927726" y="3248025"/>
                <a:ext cx="41275" cy="44450"/>
              </a:xfrm>
              <a:custGeom>
                <a:avLst/>
                <a:gdLst/>
                <a:ahLst/>
                <a:cxnLst/>
                <a:rect l="l" t="t" r="r" b="b"/>
                <a:pathLst>
                  <a:path w="26" h="28" extrusionOk="0">
                    <a:moveTo>
                      <a:pt x="20" y="2"/>
                    </a:moveTo>
                    <a:lnTo>
                      <a:pt x="20" y="2"/>
                    </a:lnTo>
                    <a:lnTo>
                      <a:pt x="20" y="2"/>
                    </a:lnTo>
                    <a:lnTo>
                      <a:pt x="16" y="0"/>
                    </a:lnTo>
                    <a:lnTo>
                      <a:pt x="12" y="2"/>
                    </a:lnTo>
                    <a:lnTo>
                      <a:pt x="8" y="2"/>
                    </a:lnTo>
                    <a:lnTo>
                      <a:pt x="6" y="6"/>
                    </a:lnTo>
                    <a:lnTo>
                      <a:pt x="2" y="12"/>
                    </a:lnTo>
                    <a:lnTo>
                      <a:pt x="2" y="12"/>
                    </a:lnTo>
                    <a:lnTo>
                      <a:pt x="0" y="16"/>
                    </a:lnTo>
                    <a:lnTo>
                      <a:pt x="0" y="20"/>
                    </a:lnTo>
                    <a:lnTo>
                      <a:pt x="2" y="24"/>
                    </a:lnTo>
                    <a:lnTo>
                      <a:pt x="6" y="26"/>
                    </a:lnTo>
                    <a:lnTo>
                      <a:pt x="6" y="28"/>
                    </a:lnTo>
                    <a:lnTo>
                      <a:pt x="6" y="28"/>
                    </a:lnTo>
                    <a:lnTo>
                      <a:pt x="10" y="28"/>
                    </a:lnTo>
                    <a:lnTo>
                      <a:pt x="14" y="28"/>
                    </a:lnTo>
                    <a:lnTo>
                      <a:pt x="18" y="26"/>
                    </a:lnTo>
                    <a:lnTo>
                      <a:pt x="20" y="24"/>
                    </a:lnTo>
                    <a:lnTo>
                      <a:pt x="24" y="16"/>
                    </a:lnTo>
                    <a:lnTo>
                      <a:pt x="24" y="16"/>
                    </a:lnTo>
                    <a:lnTo>
                      <a:pt x="26" y="12"/>
                    </a:lnTo>
                    <a:lnTo>
                      <a:pt x="26" y="8"/>
                    </a:lnTo>
                    <a:lnTo>
                      <a:pt x="24" y="6"/>
                    </a:lnTo>
                    <a:lnTo>
                      <a:pt x="20" y="2"/>
                    </a:lnTo>
                    <a:lnTo>
                      <a:pt x="2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7" name="Google Shape;3837;p76"/>
              <p:cNvSpPr/>
              <p:nvPr/>
            </p:nvSpPr>
            <p:spPr>
              <a:xfrm>
                <a:off x="5861051" y="3222625"/>
                <a:ext cx="44450" cy="50800"/>
              </a:xfrm>
              <a:custGeom>
                <a:avLst/>
                <a:gdLst/>
                <a:ahLst/>
                <a:cxnLst/>
                <a:rect l="l" t="t" r="r" b="b"/>
                <a:pathLst>
                  <a:path w="28" h="32" extrusionOk="0">
                    <a:moveTo>
                      <a:pt x="22" y="2"/>
                    </a:moveTo>
                    <a:lnTo>
                      <a:pt x="22" y="2"/>
                    </a:lnTo>
                    <a:lnTo>
                      <a:pt x="18" y="0"/>
                    </a:lnTo>
                    <a:lnTo>
                      <a:pt x="14" y="0"/>
                    </a:lnTo>
                    <a:lnTo>
                      <a:pt x="10" y="2"/>
                    </a:lnTo>
                    <a:lnTo>
                      <a:pt x="8" y="6"/>
                    </a:lnTo>
                    <a:lnTo>
                      <a:pt x="2" y="16"/>
                    </a:lnTo>
                    <a:lnTo>
                      <a:pt x="2" y="16"/>
                    </a:lnTo>
                    <a:lnTo>
                      <a:pt x="0" y="20"/>
                    </a:lnTo>
                    <a:lnTo>
                      <a:pt x="0" y="24"/>
                    </a:lnTo>
                    <a:lnTo>
                      <a:pt x="2" y="28"/>
                    </a:lnTo>
                    <a:lnTo>
                      <a:pt x="6" y="30"/>
                    </a:lnTo>
                    <a:lnTo>
                      <a:pt x="6" y="30"/>
                    </a:lnTo>
                    <a:lnTo>
                      <a:pt x="10" y="32"/>
                    </a:lnTo>
                    <a:lnTo>
                      <a:pt x="14" y="32"/>
                    </a:lnTo>
                    <a:lnTo>
                      <a:pt x="18" y="30"/>
                    </a:lnTo>
                    <a:lnTo>
                      <a:pt x="20" y="26"/>
                    </a:lnTo>
                    <a:lnTo>
                      <a:pt x="26" y="16"/>
                    </a:lnTo>
                    <a:lnTo>
                      <a:pt x="26" y="16"/>
                    </a:lnTo>
                    <a:lnTo>
                      <a:pt x="28" y="12"/>
                    </a:lnTo>
                    <a:lnTo>
                      <a:pt x="28" y="8"/>
                    </a:lnTo>
                    <a:lnTo>
                      <a:pt x="26" y="4"/>
                    </a:lnTo>
                    <a:lnTo>
                      <a:pt x="22" y="2"/>
                    </a:lnTo>
                    <a:lnTo>
                      <a:pt x="22"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8" name="Google Shape;3838;p76"/>
              <p:cNvSpPr/>
              <p:nvPr/>
            </p:nvSpPr>
            <p:spPr>
              <a:xfrm>
                <a:off x="5895976" y="3235325"/>
                <a:ext cx="41275" cy="50800"/>
              </a:xfrm>
              <a:custGeom>
                <a:avLst/>
                <a:gdLst/>
                <a:ahLst/>
                <a:cxnLst/>
                <a:rect l="l" t="t" r="r" b="b"/>
                <a:pathLst>
                  <a:path w="26" h="32" extrusionOk="0">
                    <a:moveTo>
                      <a:pt x="22" y="0"/>
                    </a:moveTo>
                    <a:lnTo>
                      <a:pt x="22" y="0"/>
                    </a:lnTo>
                    <a:lnTo>
                      <a:pt x="18" y="0"/>
                    </a:lnTo>
                    <a:lnTo>
                      <a:pt x="14" y="0"/>
                    </a:lnTo>
                    <a:lnTo>
                      <a:pt x="10" y="2"/>
                    </a:lnTo>
                    <a:lnTo>
                      <a:pt x="6" y="4"/>
                    </a:lnTo>
                    <a:lnTo>
                      <a:pt x="0" y="16"/>
                    </a:lnTo>
                    <a:lnTo>
                      <a:pt x="0" y="16"/>
                    </a:lnTo>
                    <a:lnTo>
                      <a:pt x="0" y="20"/>
                    </a:lnTo>
                    <a:lnTo>
                      <a:pt x="0" y="24"/>
                    </a:lnTo>
                    <a:lnTo>
                      <a:pt x="2" y="28"/>
                    </a:lnTo>
                    <a:lnTo>
                      <a:pt x="4" y="30"/>
                    </a:lnTo>
                    <a:lnTo>
                      <a:pt x="4" y="30"/>
                    </a:lnTo>
                    <a:lnTo>
                      <a:pt x="8" y="32"/>
                    </a:lnTo>
                    <a:lnTo>
                      <a:pt x="12" y="32"/>
                    </a:lnTo>
                    <a:lnTo>
                      <a:pt x="16" y="30"/>
                    </a:lnTo>
                    <a:lnTo>
                      <a:pt x="20" y="26"/>
                    </a:lnTo>
                    <a:lnTo>
                      <a:pt x="26" y="16"/>
                    </a:lnTo>
                    <a:lnTo>
                      <a:pt x="26" y="16"/>
                    </a:lnTo>
                    <a:lnTo>
                      <a:pt x="26" y="12"/>
                    </a:lnTo>
                    <a:lnTo>
                      <a:pt x="26" y="8"/>
                    </a:lnTo>
                    <a:lnTo>
                      <a:pt x="24" y="4"/>
                    </a:lnTo>
                    <a:lnTo>
                      <a:pt x="22" y="0"/>
                    </a:lnTo>
                    <a:lnTo>
                      <a:pt x="2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9" name="Google Shape;3839;p76"/>
              <p:cNvSpPr/>
              <p:nvPr/>
            </p:nvSpPr>
            <p:spPr>
              <a:xfrm>
                <a:off x="6781801" y="2374900"/>
                <a:ext cx="130175" cy="187325"/>
              </a:xfrm>
              <a:custGeom>
                <a:avLst/>
                <a:gdLst/>
                <a:ahLst/>
                <a:cxnLst/>
                <a:rect l="l" t="t" r="r" b="b"/>
                <a:pathLst>
                  <a:path w="82" h="118" extrusionOk="0">
                    <a:moveTo>
                      <a:pt x="40" y="0"/>
                    </a:moveTo>
                    <a:lnTo>
                      <a:pt x="0" y="30"/>
                    </a:lnTo>
                    <a:lnTo>
                      <a:pt x="0" y="30"/>
                    </a:lnTo>
                    <a:lnTo>
                      <a:pt x="2" y="40"/>
                    </a:lnTo>
                    <a:lnTo>
                      <a:pt x="6" y="64"/>
                    </a:lnTo>
                    <a:lnTo>
                      <a:pt x="12" y="90"/>
                    </a:lnTo>
                    <a:lnTo>
                      <a:pt x="16" y="100"/>
                    </a:lnTo>
                    <a:lnTo>
                      <a:pt x="22" y="108"/>
                    </a:lnTo>
                    <a:lnTo>
                      <a:pt x="22" y="108"/>
                    </a:lnTo>
                    <a:lnTo>
                      <a:pt x="28" y="112"/>
                    </a:lnTo>
                    <a:lnTo>
                      <a:pt x="34" y="116"/>
                    </a:lnTo>
                    <a:lnTo>
                      <a:pt x="46" y="118"/>
                    </a:lnTo>
                    <a:lnTo>
                      <a:pt x="56" y="116"/>
                    </a:lnTo>
                    <a:lnTo>
                      <a:pt x="64" y="112"/>
                    </a:lnTo>
                    <a:lnTo>
                      <a:pt x="72" y="108"/>
                    </a:lnTo>
                    <a:lnTo>
                      <a:pt x="76" y="102"/>
                    </a:lnTo>
                    <a:lnTo>
                      <a:pt x="82" y="96"/>
                    </a:lnTo>
                    <a:lnTo>
                      <a:pt x="82" y="96"/>
                    </a:lnTo>
                    <a:lnTo>
                      <a:pt x="74" y="92"/>
                    </a:lnTo>
                    <a:lnTo>
                      <a:pt x="66" y="86"/>
                    </a:lnTo>
                    <a:lnTo>
                      <a:pt x="58" y="76"/>
                    </a:lnTo>
                    <a:lnTo>
                      <a:pt x="50" y="64"/>
                    </a:lnTo>
                    <a:lnTo>
                      <a:pt x="44" y="48"/>
                    </a:lnTo>
                    <a:lnTo>
                      <a:pt x="40" y="26"/>
                    </a:lnTo>
                    <a:lnTo>
                      <a:pt x="40" y="0"/>
                    </a:lnTo>
                    <a:lnTo>
                      <a:pt x="40"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0" name="Google Shape;3840;p76"/>
              <p:cNvSpPr/>
              <p:nvPr/>
            </p:nvSpPr>
            <p:spPr>
              <a:xfrm>
                <a:off x="6918326" y="2349500"/>
                <a:ext cx="171450" cy="215900"/>
              </a:xfrm>
              <a:custGeom>
                <a:avLst/>
                <a:gdLst/>
                <a:ahLst/>
                <a:cxnLst/>
                <a:rect l="l" t="t" r="r" b="b"/>
                <a:pathLst>
                  <a:path w="108" h="136" extrusionOk="0">
                    <a:moveTo>
                      <a:pt x="0" y="114"/>
                    </a:moveTo>
                    <a:lnTo>
                      <a:pt x="0" y="114"/>
                    </a:lnTo>
                    <a:lnTo>
                      <a:pt x="4" y="120"/>
                    </a:lnTo>
                    <a:lnTo>
                      <a:pt x="10" y="126"/>
                    </a:lnTo>
                    <a:lnTo>
                      <a:pt x="16" y="132"/>
                    </a:lnTo>
                    <a:lnTo>
                      <a:pt x="26" y="136"/>
                    </a:lnTo>
                    <a:lnTo>
                      <a:pt x="38" y="136"/>
                    </a:lnTo>
                    <a:lnTo>
                      <a:pt x="44" y="134"/>
                    </a:lnTo>
                    <a:lnTo>
                      <a:pt x="52" y="132"/>
                    </a:lnTo>
                    <a:lnTo>
                      <a:pt x="60" y="126"/>
                    </a:lnTo>
                    <a:lnTo>
                      <a:pt x="68" y="120"/>
                    </a:lnTo>
                    <a:lnTo>
                      <a:pt x="68" y="120"/>
                    </a:lnTo>
                    <a:lnTo>
                      <a:pt x="78" y="110"/>
                    </a:lnTo>
                    <a:lnTo>
                      <a:pt x="86" y="96"/>
                    </a:lnTo>
                    <a:lnTo>
                      <a:pt x="94" y="82"/>
                    </a:lnTo>
                    <a:lnTo>
                      <a:pt x="98" y="66"/>
                    </a:lnTo>
                    <a:lnTo>
                      <a:pt x="106" y="42"/>
                    </a:lnTo>
                    <a:lnTo>
                      <a:pt x="108" y="32"/>
                    </a:lnTo>
                    <a:lnTo>
                      <a:pt x="62" y="0"/>
                    </a:lnTo>
                    <a:lnTo>
                      <a:pt x="62" y="0"/>
                    </a:lnTo>
                    <a:lnTo>
                      <a:pt x="64" y="18"/>
                    </a:lnTo>
                    <a:lnTo>
                      <a:pt x="64" y="38"/>
                    </a:lnTo>
                    <a:lnTo>
                      <a:pt x="60" y="58"/>
                    </a:lnTo>
                    <a:lnTo>
                      <a:pt x="58" y="68"/>
                    </a:lnTo>
                    <a:lnTo>
                      <a:pt x="54" y="80"/>
                    </a:lnTo>
                    <a:lnTo>
                      <a:pt x="48" y="88"/>
                    </a:lnTo>
                    <a:lnTo>
                      <a:pt x="42" y="98"/>
                    </a:lnTo>
                    <a:lnTo>
                      <a:pt x="34" y="104"/>
                    </a:lnTo>
                    <a:lnTo>
                      <a:pt x="24" y="110"/>
                    </a:lnTo>
                    <a:lnTo>
                      <a:pt x="14" y="112"/>
                    </a:lnTo>
                    <a:lnTo>
                      <a:pt x="0" y="114"/>
                    </a:lnTo>
                    <a:lnTo>
                      <a:pt x="0" y="11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1" name="Google Shape;3841;p76"/>
              <p:cNvSpPr/>
              <p:nvPr/>
            </p:nvSpPr>
            <p:spPr>
              <a:xfrm>
                <a:off x="4835526" y="5226050"/>
                <a:ext cx="333375" cy="222250"/>
              </a:xfrm>
              <a:custGeom>
                <a:avLst/>
                <a:gdLst/>
                <a:ahLst/>
                <a:cxnLst/>
                <a:rect l="l" t="t" r="r" b="b"/>
                <a:pathLst>
                  <a:path w="210" h="140" extrusionOk="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2" name="Google Shape;3842;p76"/>
              <p:cNvSpPr/>
              <p:nvPr/>
            </p:nvSpPr>
            <p:spPr>
              <a:xfrm>
                <a:off x="4835526" y="5226050"/>
                <a:ext cx="333375" cy="222250"/>
              </a:xfrm>
              <a:custGeom>
                <a:avLst/>
                <a:gdLst/>
                <a:ahLst/>
                <a:cxnLst/>
                <a:rect l="l" t="t" r="r" b="b"/>
                <a:pathLst>
                  <a:path w="210" h="140" extrusionOk="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3" name="Google Shape;3843;p76"/>
              <p:cNvSpPr/>
              <p:nvPr/>
            </p:nvSpPr>
            <p:spPr>
              <a:xfrm>
                <a:off x="5032376" y="5264150"/>
                <a:ext cx="53975" cy="38100"/>
              </a:xfrm>
              <a:custGeom>
                <a:avLst/>
                <a:gdLst/>
                <a:ahLst/>
                <a:cxnLst/>
                <a:rect l="l" t="t" r="r" b="b"/>
                <a:pathLst>
                  <a:path w="34" h="24" extrusionOk="0">
                    <a:moveTo>
                      <a:pt x="0" y="0"/>
                    </a:moveTo>
                    <a:lnTo>
                      <a:pt x="26" y="24"/>
                    </a:lnTo>
                    <a:lnTo>
                      <a:pt x="26" y="24"/>
                    </a:lnTo>
                    <a:lnTo>
                      <a:pt x="34" y="24"/>
                    </a:lnTo>
                    <a:lnTo>
                      <a:pt x="10" y="2"/>
                    </a:lnTo>
                    <a:lnTo>
                      <a:pt x="10" y="2"/>
                    </a:lnTo>
                    <a:lnTo>
                      <a:pt x="0" y="0"/>
                    </a:lnTo>
                    <a:close/>
                  </a:path>
                </a:pathLst>
              </a:custGeom>
              <a:solidFill>
                <a:srgbClr val="F3EF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4" name="Google Shape;3844;p76"/>
              <p:cNvSpPr/>
              <p:nvPr/>
            </p:nvSpPr>
            <p:spPr>
              <a:xfrm>
                <a:off x="5032376" y="5264150"/>
                <a:ext cx="53975" cy="38100"/>
              </a:xfrm>
              <a:custGeom>
                <a:avLst/>
                <a:gdLst/>
                <a:ahLst/>
                <a:cxnLst/>
                <a:rect l="l" t="t" r="r" b="b"/>
                <a:pathLst>
                  <a:path w="34" h="24" extrusionOk="0">
                    <a:moveTo>
                      <a:pt x="0" y="0"/>
                    </a:moveTo>
                    <a:lnTo>
                      <a:pt x="26" y="24"/>
                    </a:lnTo>
                    <a:lnTo>
                      <a:pt x="26" y="24"/>
                    </a:lnTo>
                    <a:lnTo>
                      <a:pt x="34" y="24"/>
                    </a:lnTo>
                    <a:lnTo>
                      <a:pt x="10" y="2"/>
                    </a:lnTo>
                    <a:lnTo>
                      <a:pt x="1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5" name="Google Shape;3845;p76"/>
              <p:cNvSpPr/>
              <p:nvPr/>
            </p:nvSpPr>
            <p:spPr>
              <a:xfrm>
                <a:off x="4857751" y="5241925"/>
                <a:ext cx="215900" cy="88900"/>
              </a:xfrm>
              <a:custGeom>
                <a:avLst/>
                <a:gdLst/>
                <a:ahLst/>
                <a:cxnLst/>
                <a:rect l="l" t="t" r="r" b="b"/>
                <a:pathLst>
                  <a:path w="136" h="56" extrusionOk="0">
                    <a:moveTo>
                      <a:pt x="14" y="0"/>
                    </a:moveTo>
                    <a:lnTo>
                      <a:pt x="14" y="0"/>
                    </a:lnTo>
                    <a:lnTo>
                      <a:pt x="0" y="56"/>
                    </a:lnTo>
                    <a:lnTo>
                      <a:pt x="0" y="56"/>
                    </a:lnTo>
                    <a:lnTo>
                      <a:pt x="68" y="44"/>
                    </a:lnTo>
                    <a:lnTo>
                      <a:pt x="136" y="38"/>
                    </a:lnTo>
                    <a:lnTo>
                      <a:pt x="110" y="14"/>
                    </a:lnTo>
                    <a:lnTo>
                      <a:pt x="110" y="14"/>
                    </a:lnTo>
                    <a:lnTo>
                      <a:pt x="58" y="8"/>
                    </a:lnTo>
                    <a:lnTo>
                      <a:pt x="14" y="0"/>
                    </a:lnTo>
                    <a:close/>
                  </a:path>
                </a:pathLst>
              </a:custGeom>
              <a:solidFill>
                <a:srgbClr val="986B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6" name="Google Shape;3846;p76"/>
              <p:cNvSpPr/>
              <p:nvPr/>
            </p:nvSpPr>
            <p:spPr>
              <a:xfrm>
                <a:off x="4857751" y="5241925"/>
                <a:ext cx="215900" cy="88900"/>
              </a:xfrm>
              <a:custGeom>
                <a:avLst/>
                <a:gdLst/>
                <a:ahLst/>
                <a:cxnLst/>
                <a:rect l="l" t="t" r="r" b="b"/>
                <a:pathLst>
                  <a:path w="136" h="56" extrusionOk="0">
                    <a:moveTo>
                      <a:pt x="14" y="0"/>
                    </a:moveTo>
                    <a:lnTo>
                      <a:pt x="14" y="0"/>
                    </a:lnTo>
                    <a:lnTo>
                      <a:pt x="0" y="56"/>
                    </a:lnTo>
                    <a:lnTo>
                      <a:pt x="0" y="56"/>
                    </a:lnTo>
                    <a:lnTo>
                      <a:pt x="68" y="44"/>
                    </a:lnTo>
                    <a:lnTo>
                      <a:pt x="136" y="38"/>
                    </a:lnTo>
                    <a:lnTo>
                      <a:pt x="110" y="14"/>
                    </a:lnTo>
                    <a:lnTo>
                      <a:pt x="110" y="14"/>
                    </a:lnTo>
                    <a:lnTo>
                      <a:pt x="58" y="8"/>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7" name="Google Shape;3847;p76"/>
              <p:cNvSpPr/>
              <p:nvPr/>
            </p:nvSpPr>
            <p:spPr>
              <a:xfrm>
                <a:off x="4813301" y="2368550"/>
                <a:ext cx="730250" cy="1330325"/>
              </a:xfrm>
              <a:custGeom>
                <a:avLst/>
                <a:gdLst/>
                <a:ahLst/>
                <a:cxnLst/>
                <a:rect l="l" t="t" r="r" b="b"/>
                <a:pathLst>
                  <a:path w="460" h="838" extrusionOk="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8" name="Google Shape;3848;p76"/>
              <p:cNvSpPr/>
              <p:nvPr/>
            </p:nvSpPr>
            <p:spPr>
              <a:xfrm>
                <a:off x="4813301" y="2368550"/>
                <a:ext cx="730250" cy="1330325"/>
              </a:xfrm>
              <a:custGeom>
                <a:avLst/>
                <a:gdLst/>
                <a:ahLst/>
                <a:cxnLst/>
                <a:rect l="l" t="t" r="r" b="b"/>
                <a:pathLst>
                  <a:path w="460" h="838" extrusionOk="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9" name="Google Shape;3849;p76"/>
              <p:cNvSpPr/>
              <p:nvPr/>
            </p:nvSpPr>
            <p:spPr>
              <a:xfrm>
                <a:off x="5365751" y="5213350"/>
                <a:ext cx="365125" cy="234950"/>
              </a:xfrm>
              <a:custGeom>
                <a:avLst/>
                <a:gdLst/>
                <a:ahLst/>
                <a:cxnLst/>
                <a:rect l="l" t="t" r="r" b="b"/>
                <a:pathLst>
                  <a:path w="230" h="148" extrusionOk="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0" name="Google Shape;3850;p76"/>
              <p:cNvSpPr/>
              <p:nvPr/>
            </p:nvSpPr>
            <p:spPr>
              <a:xfrm>
                <a:off x="5365751" y="5213350"/>
                <a:ext cx="365125" cy="234950"/>
              </a:xfrm>
              <a:custGeom>
                <a:avLst/>
                <a:gdLst/>
                <a:ahLst/>
                <a:cxnLst/>
                <a:rect l="l" t="t" r="r" b="b"/>
                <a:pathLst>
                  <a:path w="230" h="148" extrusionOk="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1" name="Google Shape;3851;p76"/>
              <p:cNvSpPr/>
              <p:nvPr/>
            </p:nvSpPr>
            <p:spPr>
              <a:xfrm>
                <a:off x="5368926" y="5251450"/>
                <a:ext cx="200025" cy="95250"/>
              </a:xfrm>
              <a:custGeom>
                <a:avLst/>
                <a:gdLst/>
                <a:ahLst/>
                <a:cxnLst/>
                <a:rect l="l" t="t" r="r" b="b"/>
                <a:pathLst>
                  <a:path w="126" h="60" extrusionOk="0">
                    <a:moveTo>
                      <a:pt x="6" y="12"/>
                    </a:moveTo>
                    <a:lnTo>
                      <a:pt x="6" y="12"/>
                    </a:lnTo>
                    <a:lnTo>
                      <a:pt x="0" y="60"/>
                    </a:lnTo>
                    <a:lnTo>
                      <a:pt x="0" y="60"/>
                    </a:lnTo>
                    <a:lnTo>
                      <a:pt x="6" y="12"/>
                    </a:lnTo>
                    <a:close/>
                    <a:moveTo>
                      <a:pt x="106" y="0"/>
                    </a:moveTo>
                    <a:lnTo>
                      <a:pt x="106" y="0"/>
                    </a:lnTo>
                    <a:lnTo>
                      <a:pt x="106" y="0"/>
                    </a:lnTo>
                    <a:lnTo>
                      <a:pt x="114" y="12"/>
                    </a:lnTo>
                    <a:lnTo>
                      <a:pt x="126" y="24"/>
                    </a:lnTo>
                    <a:lnTo>
                      <a:pt x="126" y="24"/>
                    </a:lnTo>
                    <a:lnTo>
                      <a:pt x="126" y="24"/>
                    </a:lnTo>
                    <a:lnTo>
                      <a:pt x="126" y="24"/>
                    </a:lnTo>
                    <a:lnTo>
                      <a:pt x="114" y="12"/>
                    </a:lnTo>
                    <a:lnTo>
                      <a:pt x="106" y="0"/>
                    </a:lnTo>
                    <a:close/>
                  </a:path>
                </a:pathLst>
              </a:custGeom>
              <a:solidFill>
                <a:srgbClr val="F3EF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2" name="Google Shape;3852;p76"/>
              <p:cNvSpPr/>
              <p:nvPr/>
            </p:nvSpPr>
            <p:spPr>
              <a:xfrm>
                <a:off x="5368926" y="5270500"/>
                <a:ext cx="9525" cy="76200"/>
              </a:xfrm>
              <a:custGeom>
                <a:avLst/>
                <a:gdLst/>
                <a:ahLst/>
                <a:cxnLst/>
                <a:rect l="l" t="t" r="r" b="b"/>
                <a:pathLst>
                  <a:path w="6" h="48" extrusionOk="0">
                    <a:moveTo>
                      <a:pt x="6" y="0"/>
                    </a:moveTo>
                    <a:lnTo>
                      <a:pt x="6" y="0"/>
                    </a:lnTo>
                    <a:lnTo>
                      <a:pt x="0" y="48"/>
                    </a:lnTo>
                    <a:lnTo>
                      <a:pt x="0" y="48"/>
                    </a:lnTo>
                    <a:lnTo>
                      <a:pt x="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3" name="Google Shape;3853;p76"/>
              <p:cNvSpPr/>
              <p:nvPr/>
            </p:nvSpPr>
            <p:spPr>
              <a:xfrm>
                <a:off x="5537201" y="5251450"/>
                <a:ext cx="31750" cy="38100"/>
              </a:xfrm>
              <a:custGeom>
                <a:avLst/>
                <a:gdLst/>
                <a:ahLst/>
                <a:cxnLst/>
                <a:rect l="l" t="t" r="r" b="b"/>
                <a:pathLst>
                  <a:path w="20" h="24" extrusionOk="0">
                    <a:moveTo>
                      <a:pt x="0" y="0"/>
                    </a:moveTo>
                    <a:lnTo>
                      <a:pt x="0" y="0"/>
                    </a:lnTo>
                    <a:lnTo>
                      <a:pt x="0" y="0"/>
                    </a:lnTo>
                    <a:lnTo>
                      <a:pt x="8" y="12"/>
                    </a:lnTo>
                    <a:lnTo>
                      <a:pt x="20" y="24"/>
                    </a:lnTo>
                    <a:lnTo>
                      <a:pt x="20" y="24"/>
                    </a:lnTo>
                    <a:lnTo>
                      <a:pt x="20" y="24"/>
                    </a:lnTo>
                    <a:lnTo>
                      <a:pt x="20" y="24"/>
                    </a:lnTo>
                    <a:lnTo>
                      <a:pt x="8" y="1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4" name="Google Shape;3854;p76"/>
              <p:cNvSpPr/>
              <p:nvPr/>
            </p:nvSpPr>
            <p:spPr>
              <a:xfrm>
                <a:off x="5368926" y="5251450"/>
                <a:ext cx="200025" cy="95250"/>
              </a:xfrm>
              <a:custGeom>
                <a:avLst/>
                <a:gdLst/>
                <a:ahLst/>
                <a:cxnLst/>
                <a:rect l="l" t="t" r="r" b="b"/>
                <a:pathLst>
                  <a:path w="126" h="60" extrusionOk="0">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close/>
                  </a:path>
                </a:pathLst>
              </a:custGeom>
              <a:solidFill>
                <a:srgbClr val="986B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5" name="Google Shape;3855;p76"/>
              <p:cNvSpPr/>
              <p:nvPr/>
            </p:nvSpPr>
            <p:spPr>
              <a:xfrm>
                <a:off x="5368926" y="5251450"/>
                <a:ext cx="200025" cy="95250"/>
              </a:xfrm>
              <a:custGeom>
                <a:avLst/>
                <a:gdLst/>
                <a:ahLst/>
                <a:cxnLst/>
                <a:rect l="l" t="t" r="r" b="b"/>
                <a:pathLst>
                  <a:path w="126" h="60" extrusionOk="0">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6" name="Google Shape;3856;p76"/>
              <p:cNvSpPr/>
              <p:nvPr/>
            </p:nvSpPr>
            <p:spPr>
              <a:xfrm>
                <a:off x="5359401" y="5365750"/>
                <a:ext cx="434975" cy="92075"/>
              </a:xfrm>
              <a:custGeom>
                <a:avLst/>
                <a:gdLst/>
                <a:ahLst/>
                <a:cxnLst/>
                <a:rect l="l" t="t" r="r" b="b"/>
                <a:pathLst>
                  <a:path w="274" h="58" extrusionOk="0">
                    <a:moveTo>
                      <a:pt x="234" y="10"/>
                    </a:moveTo>
                    <a:lnTo>
                      <a:pt x="234" y="10"/>
                    </a:lnTo>
                    <a:lnTo>
                      <a:pt x="220" y="6"/>
                    </a:lnTo>
                    <a:lnTo>
                      <a:pt x="220" y="6"/>
                    </a:lnTo>
                    <a:lnTo>
                      <a:pt x="192" y="12"/>
                    </a:lnTo>
                    <a:lnTo>
                      <a:pt x="164" y="16"/>
                    </a:lnTo>
                    <a:lnTo>
                      <a:pt x="136" y="18"/>
                    </a:lnTo>
                    <a:lnTo>
                      <a:pt x="108" y="16"/>
                    </a:lnTo>
                    <a:lnTo>
                      <a:pt x="108" y="16"/>
                    </a:lnTo>
                    <a:lnTo>
                      <a:pt x="84" y="12"/>
                    </a:lnTo>
                    <a:lnTo>
                      <a:pt x="84" y="12"/>
                    </a:lnTo>
                    <a:lnTo>
                      <a:pt x="46" y="10"/>
                    </a:lnTo>
                    <a:lnTo>
                      <a:pt x="46" y="10"/>
                    </a:lnTo>
                    <a:lnTo>
                      <a:pt x="24" y="8"/>
                    </a:lnTo>
                    <a:lnTo>
                      <a:pt x="4" y="0"/>
                    </a:lnTo>
                    <a:lnTo>
                      <a:pt x="4" y="0"/>
                    </a:lnTo>
                    <a:lnTo>
                      <a:pt x="0" y="26"/>
                    </a:lnTo>
                    <a:lnTo>
                      <a:pt x="0" y="26"/>
                    </a:lnTo>
                    <a:lnTo>
                      <a:pt x="2" y="36"/>
                    </a:lnTo>
                    <a:lnTo>
                      <a:pt x="6" y="46"/>
                    </a:lnTo>
                    <a:lnTo>
                      <a:pt x="14" y="52"/>
                    </a:lnTo>
                    <a:lnTo>
                      <a:pt x="24" y="54"/>
                    </a:lnTo>
                    <a:lnTo>
                      <a:pt x="24" y="54"/>
                    </a:lnTo>
                    <a:lnTo>
                      <a:pt x="50" y="54"/>
                    </a:lnTo>
                    <a:lnTo>
                      <a:pt x="78" y="52"/>
                    </a:lnTo>
                    <a:lnTo>
                      <a:pt x="78" y="52"/>
                    </a:lnTo>
                    <a:lnTo>
                      <a:pt x="92" y="52"/>
                    </a:lnTo>
                    <a:lnTo>
                      <a:pt x="112" y="54"/>
                    </a:lnTo>
                    <a:lnTo>
                      <a:pt x="164" y="58"/>
                    </a:lnTo>
                    <a:lnTo>
                      <a:pt x="194" y="58"/>
                    </a:lnTo>
                    <a:lnTo>
                      <a:pt x="222" y="56"/>
                    </a:lnTo>
                    <a:lnTo>
                      <a:pt x="250" y="50"/>
                    </a:lnTo>
                    <a:lnTo>
                      <a:pt x="262" y="46"/>
                    </a:lnTo>
                    <a:lnTo>
                      <a:pt x="274" y="40"/>
                    </a:lnTo>
                    <a:lnTo>
                      <a:pt x="274" y="40"/>
                    </a:lnTo>
                    <a:lnTo>
                      <a:pt x="274" y="36"/>
                    </a:lnTo>
                    <a:lnTo>
                      <a:pt x="274" y="32"/>
                    </a:lnTo>
                    <a:lnTo>
                      <a:pt x="270" y="28"/>
                    </a:lnTo>
                    <a:lnTo>
                      <a:pt x="266" y="22"/>
                    </a:lnTo>
                    <a:lnTo>
                      <a:pt x="260" y="18"/>
                    </a:lnTo>
                    <a:lnTo>
                      <a:pt x="248" y="14"/>
                    </a:lnTo>
                    <a:lnTo>
                      <a:pt x="234" y="10"/>
                    </a:lnTo>
                    <a:lnTo>
                      <a:pt x="234" y="1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7" name="Google Shape;3857;p76"/>
              <p:cNvSpPr/>
              <p:nvPr/>
            </p:nvSpPr>
            <p:spPr>
              <a:xfrm>
                <a:off x="4737101" y="3225800"/>
                <a:ext cx="949325" cy="2051050"/>
              </a:xfrm>
              <a:custGeom>
                <a:avLst/>
                <a:gdLst/>
                <a:ahLst/>
                <a:cxnLst/>
                <a:rect l="l" t="t" r="r" b="b"/>
                <a:pathLst>
                  <a:path w="598" h="1292" extrusionOk="0">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8" name="Google Shape;3858;p76"/>
              <p:cNvSpPr/>
              <p:nvPr/>
            </p:nvSpPr>
            <p:spPr>
              <a:xfrm>
                <a:off x="4737101" y="3225800"/>
                <a:ext cx="949325" cy="2051050"/>
              </a:xfrm>
              <a:custGeom>
                <a:avLst/>
                <a:gdLst/>
                <a:ahLst/>
                <a:cxnLst/>
                <a:rect l="l" t="t" r="r" b="b"/>
                <a:pathLst>
                  <a:path w="598" h="1292" extrusionOk="0">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9" name="Google Shape;3859;p76"/>
              <p:cNvSpPr/>
              <p:nvPr/>
            </p:nvSpPr>
            <p:spPr>
              <a:xfrm>
                <a:off x="4737101" y="4232275"/>
                <a:ext cx="885825" cy="993775"/>
              </a:xfrm>
              <a:custGeom>
                <a:avLst/>
                <a:gdLst/>
                <a:ahLst/>
                <a:cxnLst/>
                <a:rect l="l" t="t" r="r" b="b"/>
                <a:pathLst>
                  <a:path w="558" h="626" extrusionOk="0">
                    <a:moveTo>
                      <a:pt x="44" y="626"/>
                    </a:moveTo>
                    <a:lnTo>
                      <a:pt x="44" y="626"/>
                    </a:lnTo>
                    <a:lnTo>
                      <a:pt x="50" y="626"/>
                    </a:lnTo>
                    <a:lnTo>
                      <a:pt x="50" y="626"/>
                    </a:lnTo>
                    <a:lnTo>
                      <a:pt x="50" y="626"/>
                    </a:lnTo>
                    <a:lnTo>
                      <a:pt x="44" y="626"/>
                    </a:lnTo>
                    <a:close/>
                    <a:moveTo>
                      <a:pt x="0" y="614"/>
                    </a:moveTo>
                    <a:lnTo>
                      <a:pt x="0" y="614"/>
                    </a:lnTo>
                    <a:lnTo>
                      <a:pt x="0" y="614"/>
                    </a:lnTo>
                    <a:lnTo>
                      <a:pt x="0" y="614"/>
                    </a:lnTo>
                    <a:lnTo>
                      <a:pt x="0" y="614"/>
                    </a:lnTo>
                    <a:close/>
                    <a:moveTo>
                      <a:pt x="556" y="0"/>
                    </a:moveTo>
                    <a:lnTo>
                      <a:pt x="556" y="0"/>
                    </a:lnTo>
                    <a:lnTo>
                      <a:pt x="556" y="0"/>
                    </a:lnTo>
                    <a:lnTo>
                      <a:pt x="558" y="30"/>
                    </a:lnTo>
                    <a:lnTo>
                      <a:pt x="558" y="30"/>
                    </a:lnTo>
                    <a:lnTo>
                      <a:pt x="558" y="30"/>
                    </a:lnTo>
                    <a:lnTo>
                      <a:pt x="556" y="0"/>
                    </a:lnTo>
                    <a:close/>
                  </a:path>
                </a:pathLst>
              </a:cu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0" name="Google Shape;3860;p76"/>
              <p:cNvSpPr/>
              <p:nvPr/>
            </p:nvSpPr>
            <p:spPr>
              <a:xfrm>
                <a:off x="4806951" y="5226050"/>
                <a:ext cx="9525" cy="0"/>
              </a:xfrm>
              <a:custGeom>
                <a:avLst/>
                <a:gdLst/>
                <a:ahLst/>
                <a:cxnLst/>
                <a:rect l="l" t="t" r="r" b="b"/>
                <a:pathLst>
                  <a:path w="6" h="120000" extrusionOk="0">
                    <a:moveTo>
                      <a:pt x="0" y="0"/>
                    </a:moveTo>
                    <a:lnTo>
                      <a:pt x="0" y="0"/>
                    </a:lnTo>
                    <a:lnTo>
                      <a:pt x="6" y="0"/>
                    </a:lnTo>
                    <a:lnTo>
                      <a:pt x="6" y="0"/>
                    </a:lnTo>
                    <a:lnTo>
                      <a:pt x="6"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1" name="Google Shape;3861;p76"/>
              <p:cNvSpPr/>
              <p:nvPr/>
            </p:nvSpPr>
            <p:spPr>
              <a:xfrm>
                <a:off x="4737101" y="52070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2" name="Google Shape;3862;p76"/>
              <p:cNvSpPr/>
              <p:nvPr/>
            </p:nvSpPr>
            <p:spPr>
              <a:xfrm>
                <a:off x="5619751" y="4232275"/>
                <a:ext cx="3175" cy="47625"/>
              </a:xfrm>
              <a:custGeom>
                <a:avLst/>
                <a:gdLst/>
                <a:ahLst/>
                <a:cxnLst/>
                <a:rect l="l" t="t" r="r" b="b"/>
                <a:pathLst>
                  <a:path w="2" h="30" extrusionOk="0">
                    <a:moveTo>
                      <a:pt x="0" y="0"/>
                    </a:moveTo>
                    <a:lnTo>
                      <a:pt x="0" y="0"/>
                    </a:lnTo>
                    <a:lnTo>
                      <a:pt x="0" y="0"/>
                    </a:lnTo>
                    <a:lnTo>
                      <a:pt x="2" y="30"/>
                    </a:lnTo>
                    <a:lnTo>
                      <a:pt x="2" y="30"/>
                    </a:lnTo>
                    <a:lnTo>
                      <a:pt x="2" y="3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3" name="Google Shape;3863;p76"/>
              <p:cNvSpPr/>
              <p:nvPr/>
            </p:nvSpPr>
            <p:spPr>
              <a:xfrm>
                <a:off x="4737101" y="3260725"/>
                <a:ext cx="885825" cy="1965325"/>
              </a:xfrm>
              <a:custGeom>
                <a:avLst/>
                <a:gdLst/>
                <a:ahLst/>
                <a:cxnLst/>
                <a:rect l="l" t="t" r="r" b="b"/>
                <a:pathLst>
                  <a:path w="558" h="1238" extrusionOk="0">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close/>
                  </a:path>
                </a:pathLst>
              </a:custGeom>
              <a:solidFill>
                <a:srgbClr val="1D1D1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4" name="Google Shape;3864;p76"/>
              <p:cNvSpPr/>
              <p:nvPr/>
            </p:nvSpPr>
            <p:spPr>
              <a:xfrm>
                <a:off x="4737101" y="3260725"/>
                <a:ext cx="885825" cy="1965325"/>
              </a:xfrm>
              <a:custGeom>
                <a:avLst/>
                <a:gdLst/>
                <a:ahLst/>
                <a:cxnLst/>
                <a:rect l="l" t="t" r="r" b="b"/>
                <a:pathLst>
                  <a:path w="558" h="1238" extrusionOk="0">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5" name="Google Shape;3865;p76"/>
              <p:cNvSpPr/>
              <p:nvPr/>
            </p:nvSpPr>
            <p:spPr>
              <a:xfrm>
                <a:off x="4730751" y="2184400"/>
                <a:ext cx="530225" cy="2085975"/>
              </a:xfrm>
              <a:custGeom>
                <a:avLst/>
                <a:gdLst/>
                <a:ahLst/>
                <a:cxnLst/>
                <a:rect l="l" t="t" r="r" b="b"/>
                <a:pathLst>
                  <a:path w="334" h="1314" extrusionOk="0">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6" name="Google Shape;3866;p76"/>
              <p:cNvSpPr/>
              <p:nvPr/>
            </p:nvSpPr>
            <p:spPr>
              <a:xfrm>
                <a:off x="4730751" y="2184400"/>
                <a:ext cx="530225" cy="2085975"/>
              </a:xfrm>
              <a:custGeom>
                <a:avLst/>
                <a:gdLst/>
                <a:ahLst/>
                <a:cxnLst/>
                <a:rect l="l" t="t" r="r" b="b"/>
                <a:pathLst>
                  <a:path w="334" h="1314" extrusionOk="0">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7" name="Google Shape;3867;p76"/>
              <p:cNvSpPr/>
              <p:nvPr/>
            </p:nvSpPr>
            <p:spPr>
              <a:xfrm>
                <a:off x="5311776" y="2200275"/>
                <a:ext cx="387350" cy="2070100"/>
              </a:xfrm>
              <a:custGeom>
                <a:avLst/>
                <a:gdLst/>
                <a:ahLst/>
                <a:cxnLst/>
                <a:rect l="l" t="t" r="r" b="b"/>
                <a:pathLst>
                  <a:path w="244" h="1304" extrusionOk="0">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8" name="Google Shape;3868;p76"/>
              <p:cNvSpPr/>
              <p:nvPr/>
            </p:nvSpPr>
            <p:spPr>
              <a:xfrm>
                <a:off x="5311776" y="2200275"/>
                <a:ext cx="387350" cy="2070100"/>
              </a:xfrm>
              <a:custGeom>
                <a:avLst/>
                <a:gdLst/>
                <a:ahLst/>
                <a:cxnLst/>
                <a:rect l="l" t="t" r="r" b="b"/>
                <a:pathLst>
                  <a:path w="244" h="1304" extrusionOk="0">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9" name="Google Shape;3869;p76"/>
              <p:cNvSpPr/>
              <p:nvPr/>
            </p:nvSpPr>
            <p:spPr>
              <a:xfrm>
                <a:off x="5565776" y="2279650"/>
                <a:ext cx="3175" cy="3175"/>
              </a:xfrm>
              <a:custGeom>
                <a:avLst/>
                <a:gdLst/>
                <a:ahLst/>
                <a:cxnLst/>
                <a:rect l="l" t="t" r="r" b="b"/>
                <a:pathLst>
                  <a:path w="2" h="2" extrusionOk="0">
                    <a:moveTo>
                      <a:pt x="2" y="2"/>
                    </a:moveTo>
                    <a:lnTo>
                      <a:pt x="2" y="2"/>
                    </a:lnTo>
                    <a:lnTo>
                      <a:pt x="2" y="2"/>
                    </a:lnTo>
                    <a:lnTo>
                      <a:pt x="2" y="2"/>
                    </a:lnTo>
                    <a:lnTo>
                      <a:pt x="2"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2"/>
                    </a:lnTo>
                    <a:lnTo>
                      <a:pt x="0" y="2"/>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0" name="Google Shape;3870;p76"/>
              <p:cNvSpPr/>
              <p:nvPr/>
            </p:nvSpPr>
            <p:spPr>
              <a:xfrm>
                <a:off x="5568951"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1" name="Google Shape;3871;p76"/>
              <p:cNvSpPr/>
              <p:nvPr/>
            </p:nvSpPr>
            <p:spPr>
              <a:xfrm>
                <a:off x="5565776"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2" name="Google Shape;3872;p76"/>
              <p:cNvSpPr/>
              <p:nvPr/>
            </p:nvSpPr>
            <p:spPr>
              <a:xfrm>
                <a:off x="5565776"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3" name="Google Shape;3873;p76"/>
              <p:cNvSpPr/>
              <p:nvPr/>
            </p:nvSpPr>
            <p:spPr>
              <a:xfrm>
                <a:off x="5565776" y="227965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4" name="Google Shape;3874;p76"/>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5" name="Google Shape;3875;p76"/>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6" name="Google Shape;3876;p76"/>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7" name="Google Shape;3877;p76"/>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8" name="Google Shape;3878;p76"/>
              <p:cNvSpPr/>
              <p:nvPr/>
            </p:nvSpPr>
            <p:spPr>
              <a:xfrm>
                <a:off x="5568951" y="2282825"/>
                <a:ext cx="6350" cy="393700"/>
              </a:xfrm>
              <a:custGeom>
                <a:avLst/>
                <a:gdLst/>
                <a:ahLst/>
                <a:cxnLst/>
                <a:rect l="l" t="t" r="r" b="b"/>
                <a:pathLst>
                  <a:path w="4" h="248" extrusionOk="0">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close/>
                  </a:path>
                </a:pathLst>
              </a:custGeom>
              <a:solidFill>
                <a:srgbClr val="E2E2E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9" name="Google Shape;3879;p76"/>
              <p:cNvSpPr/>
              <p:nvPr/>
            </p:nvSpPr>
            <p:spPr>
              <a:xfrm>
                <a:off x="5568951" y="2282825"/>
                <a:ext cx="6350" cy="393700"/>
              </a:xfrm>
              <a:custGeom>
                <a:avLst/>
                <a:gdLst/>
                <a:ahLst/>
                <a:cxnLst/>
                <a:rect l="l" t="t" r="r" b="b"/>
                <a:pathLst>
                  <a:path w="4" h="248" extrusionOk="0">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0" name="Google Shape;3880;p76"/>
              <p:cNvSpPr/>
              <p:nvPr/>
            </p:nvSpPr>
            <p:spPr>
              <a:xfrm>
                <a:off x="5324476" y="2971800"/>
                <a:ext cx="9525" cy="288925"/>
              </a:xfrm>
              <a:custGeom>
                <a:avLst/>
                <a:gdLst/>
                <a:ahLst/>
                <a:cxnLst/>
                <a:rect l="l" t="t" r="r" b="b"/>
                <a:pathLst>
                  <a:path w="6" h="182" extrusionOk="0">
                    <a:moveTo>
                      <a:pt x="6" y="132"/>
                    </a:moveTo>
                    <a:lnTo>
                      <a:pt x="6" y="132"/>
                    </a:lnTo>
                    <a:lnTo>
                      <a:pt x="6" y="132"/>
                    </a:lnTo>
                    <a:lnTo>
                      <a:pt x="6" y="132"/>
                    </a:lnTo>
                    <a:lnTo>
                      <a:pt x="6" y="182"/>
                    </a:lnTo>
                    <a:lnTo>
                      <a:pt x="6" y="182"/>
                    </a:lnTo>
                    <a:lnTo>
                      <a:pt x="6" y="182"/>
                    </a:lnTo>
                    <a:lnTo>
                      <a:pt x="6" y="132"/>
                    </a:lnTo>
                    <a:close/>
                    <a:moveTo>
                      <a:pt x="0" y="0"/>
                    </a:moveTo>
                    <a:lnTo>
                      <a:pt x="0" y="0"/>
                    </a:lnTo>
                    <a:lnTo>
                      <a:pt x="0" y="0"/>
                    </a:lnTo>
                    <a:lnTo>
                      <a:pt x="0" y="0"/>
                    </a:lnTo>
                    <a:lnTo>
                      <a:pt x="2" y="66"/>
                    </a:lnTo>
                    <a:lnTo>
                      <a:pt x="2" y="66"/>
                    </a:lnTo>
                    <a:lnTo>
                      <a:pt x="2" y="66"/>
                    </a:lnTo>
                    <a:lnTo>
                      <a:pt x="2" y="66"/>
                    </a:lnTo>
                    <a:lnTo>
                      <a:pt x="0" y="0"/>
                    </a:lnTo>
                    <a:close/>
                  </a:path>
                </a:pathLst>
              </a:custGeom>
              <a:solidFill>
                <a:srgbClr val="2A2A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1" name="Google Shape;3881;p76"/>
              <p:cNvSpPr/>
              <p:nvPr/>
            </p:nvSpPr>
            <p:spPr>
              <a:xfrm>
                <a:off x="5334001" y="3181350"/>
                <a:ext cx="0" cy="79375"/>
              </a:xfrm>
              <a:custGeom>
                <a:avLst/>
                <a:gdLst/>
                <a:ahLst/>
                <a:cxnLst/>
                <a:rect l="l" t="t" r="r" b="b"/>
                <a:pathLst>
                  <a:path w="120000" h="50" extrusionOk="0">
                    <a:moveTo>
                      <a:pt x="0" y="0"/>
                    </a:moveTo>
                    <a:lnTo>
                      <a:pt x="0" y="0"/>
                    </a:lnTo>
                    <a:lnTo>
                      <a:pt x="0" y="0"/>
                    </a:lnTo>
                    <a:lnTo>
                      <a:pt x="0" y="0"/>
                    </a:lnTo>
                    <a:lnTo>
                      <a:pt x="0" y="50"/>
                    </a:lnTo>
                    <a:lnTo>
                      <a:pt x="0" y="50"/>
                    </a:lnTo>
                    <a:lnTo>
                      <a:pt x="0" y="5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2" name="Google Shape;3882;p76"/>
              <p:cNvSpPr/>
              <p:nvPr/>
            </p:nvSpPr>
            <p:spPr>
              <a:xfrm>
                <a:off x="5324476" y="2971800"/>
                <a:ext cx="3175" cy="104775"/>
              </a:xfrm>
              <a:custGeom>
                <a:avLst/>
                <a:gdLst/>
                <a:ahLst/>
                <a:cxnLst/>
                <a:rect l="l" t="t" r="r" b="b"/>
                <a:pathLst>
                  <a:path w="2" h="66" extrusionOk="0">
                    <a:moveTo>
                      <a:pt x="0" y="0"/>
                    </a:moveTo>
                    <a:lnTo>
                      <a:pt x="0" y="0"/>
                    </a:lnTo>
                    <a:lnTo>
                      <a:pt x="0" y="0"/>
                    </a:lnTo>
                    <a:lnTo>
                      <a:pt x="0" y="0"/>
                    </a:lnTo>
                    <a:lnTo>
                      <a:pt x="2" y="66"/>
                    </a:lnTo>
                    <a:lnTo>
                      <a:pt x="2" y="66"/>
                    </a:lnTo>
                    <a:lnTo>
                      <a:pt x="2" y="66"/>
                    </a:lnTo>
                    <a:lnTo>
                      <a:pt x="2" y="6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3" name="Google Shape;3883;p76"/>
              <p:cNvSpPr/>
              <p:nvPr/>
            </p:nvSpPr>
            <p:spPr>
              <a:xfrm>
                <a:off x="5334001" y="3260725"/>
                <a:ext cx="3175" cy="15875"/>
              </a:xfrm>
              <a:custGeom>
                <a:avLst/>
                <a:gdLst/>
                <a:ahLst/>
                <a:cxnLst/>
                <a:rect l="l" t="t" r="r" b="b"/>
                <a:pathLst>
                  <a:path w="2" h="10" extrusionOk="0">
                    <a:moveTo>
                      <a:pt x="0" y="0"/>
                    </a:moveTo>
                    <a:lnTo>
                      <a:pt x="0" y="0"/>
                    </a:lnTo>
                    <a:lnTo>
                      <a:pt x="0" y="0"/>
                    </a:lnTo>
                    <a:lnTo>
                      <a:pt x="2" y="10"/>
                    </a:lnTo>
                    <a:lnTo>
                      <a:pt x="2" y="10"/>
                    </a:lnTo>
                    <a:lnTo>
                      <a:pt x="2" y="10"/>
                    </a:lnTo>
                    <a:lnTo>
                      <a:pt x="0" y="0"/>
                    </a:lnTo>
                    <a:close/>
                  </a:path>
                </a:pathLst>
              </a:custGeom>
              <a:solidFill>
                <a:srgbClr val="1B1B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4" name="Google Shape;3884;p76"/>
              <p:cNvSpPr/>
              <p:nvPr/>
            </p:nvSpPr>
            <p:spPr>
              <a:xfrm>
                <a:off x="5334001" y="3260725"/>
                <a:ext cx="3175" cy="15875"/>
              </a:xfrm>
              <a:custGeom>
                <a:avLst/>
                <a:gdLst/>
                <a:ahLst/>
                <a:cxnLst/>
                <a:rect l="l" t="t" r="r" b="b"/>
                <a:pathLst>
                  <a:path w="2" h="10" extrusionOk="0">
                    <a:moveTo>
                      <a:pt x="0" y="0"/>
                    </a:moveTo>
                    <a:lnTo>
                      <a:pt x="0" y="0"/>
                    </a:lnTo>
                    <a:lnTo>
                      <a:pt x="0" y="0"/>
                    </a:lnTo>
                    <a:lnTo>
                      <a:pt x="2" y="10"/>
                    </a:lnTo>
                    <a:lnTo>
                      <a:pt x="2" y="10"/>
                    </a:lnTo>
                    <a:lnTo>
                      <a:pt x="2"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5" name="Google Shape;3885;p76"/>
              <p:cNvSpPr/>
              <p:nvPr/>
            </p:nvSpPr>
            <p:spPr>
              <a:xfrm>
                <a:off x="5324476" y="2251075"/>
                <a:ext cx="339725" cy="1101725"/>
              </a:xfrm>
              <a:custGeom>
                <a:avLst/>
                <a:gdLst/>
                <a:ahLst/>
                <a:cxnLst/>
                <a:rect l="l" t="t" r="r" b="b"/>
                <a:pathLst>
                  <a:path w="214" h="694" extrusionOk="0">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6" name="Google Shape;3886;p76"/>
              <p:cNvSpPr/>
              <p:nvPr/>
            </p:nvSpPr>
            <p:spPr>
              <a:xfrm>
                <a:off x="5324476" y="2251075"/>
                <a:ext cx="339725" cy="1101725"/>
              </a:xfrm>
              <a:custGeom>
                <a:avLst/>
                <a:gdLst/>
                <a:ahLst/>
                <a:cxnLst/>
                <a:rect l="l" t="t" r="r" b="b"/>
                <a:pathLst>
                  <a:path w="214" h="694" extrusionOk="0">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7" name="Google Shape;3887;p76"/>
              <p:cNvSpPr/>
              <p:nvPr/>
            </p:nvSpPr>
            <p:spPr>
              <a:xfrm>
                <a:off x="4991101" y="1616075"/>
                <a:ext cx="492125" cy="965200"/>
              </a:xfrm>
              <a:custGeom>
                <a:avLst/>
                <a:gdLst/>
                <a:ahLst/>
                <a:cxnLst/>
                <a:rect l="l" t="t" r="r" b="b"/>
                <a:pathLst>
                  <a:path w="310" h="608" extrusionOk="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8" name="Google Shape;3888;p76"/>
              <p:cNvSpPr/>
              <p:nvPr/>
            </p:nvSpPr>
            <p:spPr>
              <a:xfrm>
                <a:off x="4991101" y="1616075"/>
                <a:ext cx="492125" cy="965200"/>
              </a:xfrm>
              <a:custGeom>
                <a:avLst/>
                <a:gdLst/>
                <a:ahLst/>
                <a:cxnLst/>
                <a:rect l="l" t="t" r="r" b="b"/>
                <a:pathLst>
                  <a:path w="310" h="608" extrusionOk="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9" name="Google Shape;3889;p76"/>
              <p:cNvSpPr/>
              <p:nvPr/>
            </p:nvSpPr>
            <p:spPr>
              <a:xfrm>
                <a:off x="5133976" y="1835150"/>
                <a:ext cx="295275" cy="342900"/>
              </a:xfrm>
              <a:custGeom>
                <a:avLst/>
                <a:gdLst/>
                <a:ahLst/>
                <a:cxnLst/>
                <a:rect l="l" t="t" r="r" b="b"/>
                <a:pathLst>
                  <a:path w="186" h="216" extrusionOk="0">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0" name="Google Shape;3890;p76"/>
              <p:cNvSpPr/>
              <p:nvPr/>
            </p:nvSpPr>
            <p:spPr>
              <a:xfrm>
                <a:off x="5133976" y="1835150"/>
                <a:ext cx="295275" cy="342900"/>
              </a:xfrm>
              <a:custGeom>
                <a:avLst/>
                <a:gdLst/>
                <a:ahLst/>
                <a:cxnLst/>
                <a:rect l="l" t="t" r="r" b="b"/>
                <a:pathLst>
                  <a:path w="186" h="216" extrusionOk="0">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1" name="Google Shape;3891;p76"/>
              <p:cNvSpPr/>
              <p:nvPr/>
            </p:nvSpPr>
            <p:spPr>
              <a:xfrm>
                <a:off x="5137151" y="1857375"/>
                <a:ext cx="0" cy="12700"/>
              </a:xfrm>
              <a:custGeom>
                <a:avLst/>
                <a:gdLst/>
                <a:ahLst/>
                <a:cxnLst/>
                <a:rect l="l" t="t" r="r" b="b"/>
                <a:pathLst>
                  <a:path w="120000" h="8" extrusionOk="0">
                    <a:moveTo>
                      <a:pt x="0" y="8"/>
                    </a:moveTo>
                    <a:lnTo>
                      <a:pt x="0" y="8"/>
                    </a:lnTo>
                    <a:lnTo>
                      <a:pt x="0" y="8"/>
                    </a:lnTo>
                    <a:lnTo>
                      <a:pt x="0" y="8"/>
                    </a:lnTo>
                    <a:lnTo>
                      <a:pt x="0" y="8"/>
                    </a:lnTo>
                    <a:close/>
                    <a:moveTo>
                      <a:pt x="0" y="6"/>
                    </a:moveTo>
                    <a:lnTo>
                      <a:pt x="0" y="6"/>
                    </a:lnTo>
                    <a:lnTo>
                      <a:pt x="0" y="6"/>
                    </a:lnTo>
                    <a:lnTo>
                      <a:pt x="0" y="6"/>
                    </a:lnTo>
                    <a:lnTo>
                      <a:pt x="0" y="6"/>
                    </a:lnTo>
                    <a:close/>
                    <a:moveTo>
                      <a:pt x="0" y="6"/>
                    </a:moveTo>
                    <a:lnTo>
                      <a:pt x="0" y="6"/>
                    </a:lnTo>
                    <a:lnTo>
                      <a:pt x="0" y="6"/>
                    </a:lnTo>
                    <a:lnTo>
                      <a:pt x="0" y="6"/>
                    </a:lnTo>
                    <a:lnTo>
                      <a:pt x="0" y="6"/>
                    </a:lnTo>
                    <a:close/>
                    <a:moveTo>
                      <a:pt x="0" y="4"/>
                    </a:moveTo>
                    <a:lnTo>
                      <a:pt x="0" y="4"/>
                    </a:lnTo>
                    <a:lnTo>
                      <a:pt x="0" y="4"/>
                    </a:lnTo>
                    <a:lnTo>
                      <a:pt x="0" y="4"/>
                    </a:lnTo>
                    <a:lnTo>
                      <a:pt x="0" y="4"/>
                    </a:lnTo>
                    <a:close/>
                    <a:moveTo>
                      <a:pt x="0" y="4"/>
                    </a:moveTo>
                    <a:lnTo>
                      <a:pt x="0" y="4"/>
                    </a:lnTo>
                    <a:lnTo>
                      <a:pt x="0" y="4"/>
                    </a:lnTo>
                    <a:lnTo>
                      <a:pt x="0" y="4"/>
                    </a:lnTo>
                    <a:lnTo>
                      <a:pt x="0" y="4"/>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2" name="Google Shape;3892;p76"/>
              <p:cNvSpPr/>
              <p:nvPr/>
            </p:nvSpPr>
            <p:spPr>
              <a:xfrm>
                <a:off x="5137151" y="187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3" name="Google Shape;3893;p76"/>
              <p:cNvSpPr/>
              <p:nvPr/>
            </p:nvSpPr>
            <p:spPr>
              <a:xfrm>
                <a:off x="5137151" y="1866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4" name="Google Shape;3894;p76"/>
              <p:cNvSpPr/>
              <p:nvPr/>
            </p:nvSpPr>
            <p:spPr>
              <a:xfrm>
                <a:off x="5137151" y="1866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5" name="Google Shape;3895;p76"/>
              <p:cNvSpPr/>
              <p:nvPr/>
            </p:nvSpPr>
            <p:spPr>
              <a:xfrm>
                <a:off x="5137151" y="1863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6" name="Google Shape;3896;p76"/>
              <p:cNvSpPr/>
              <p:nvPr/>
            </p:nvSpPr>
            <p:spPr>
              <a:xfrm>
                <a:off x="5137151" y="1863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7" name="Google Shape;3897;p76"/>
              <p:cNvSpPr/>
              <p:nvPr/>
            </p:nvSpPr>
            <p:spPr>
              <a:xfrm>
                <a:off x="5137151" y="18605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8" name="Google Shape;3898;p76"/>
              <p:cNvSpPr/>
              <p:nvPr/>
            </p:nvSpPr>
            <p:spPr>
              <a:xfrm>
                <a:off x="5137151" y="18605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9" name="Google Shape;3899;p76"/>
              <p:cNvSpPr/>
              <p:nvPr/>
            </p:nvSpPr>
            <p:spPr>
              <a:xfrm>
                <a:off x="5137151" y="18573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0" name="Google Shape;3900;p76"/>
              <p:cNvSpPr/>
              <p:nvPr/>
            </p:nvSpPr>
            <p:spPr>
              <a:xfrm>
                <a:off x="5137151" y="18573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1" name="Google Shape;3901;p76"/>
              <p:cNvSpPr/>
              <p:nvPr/>
            </p:nvSpPr>
            <p:spPr>
              <a:xfrm>
                <a:off x="5133976" y="1835150"/>
                <a:ext cx="295275" cy="114300"/>
              </a:xfrm>
              <a:custGeom>
                <a:avLst/>
                <a:gdLst/>
                <a:ahLst/>
                <a:cxnLst/>
                <a:rect l="l" t="t" r="r" b="b"/>
                <a:pathLst>
                  <a:path w="186" h="72" extrusionOk="0">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close/>
                  </a:path>
                </a:pathLst>
              </a:custGeom>
              <a:solidFill>
                <a:srgbClr val="8F64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2" name="Google Shape;3902;p76"/>
              <p:cNvSpPr/>
              <p:nvPr/>
            </p:nvSpPr>
            <p:spPr>
              <a:xfrm>
                <a:off x="5133976" y="1835150"/>
                <a:ext cx="295275" cy="114300"/>
              </a:xfrm>
              <a:custGeom>
                <a:avLst/>
                <a:gdLst/>
                <a:ahLst/>
                <a:cxnLst/>
                <a:rect l="l" t="t" r="r" b="b"/>
                <a:pathLst>
                  <a:path w="186" h="72" extrusionOk="0">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3" name="Google Shape;3903;p76"/>
              <p:cNvSpPr/>
              <p:nvPr/>
            </p:nvSpPr>
            <p:spPr>
              <a:xfrm>
                <a:off x="4654551" y="2949575"/>
                <a:ext cx="587375" cy="231775"/>
              </a:xfrm>
              <a:custGeom>
                <a:avLst/>
                <a:gdLst/>
                <a:ahLst/>
                <a:cxnLst/>
                <a:rect l="l" t="t" r="r" b="b"/>
                <a:pathLst>
                  <a:path w="370" h="146" extrusionOk="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4" name="Google Shape;3904;p76"/>
              <p:cNvSpPr/>
              <p:nvPr/>
            </p:nvSpPr>
            <p:spPr>
              <a:xfrm>
                <a:off x="4654551" y="2949575"/>
                <a:ext cx="587375" cy="231775"/>
              </a:xfrm>
              <a:custGeom>
                <a:avLst/>
                <a:gdLst/>
                <a:ahLst/>
                <a:cxnLst/>
                <a:rect l="l" t="t" r="r" b="b"/>
                <a:pathLst>
                  <a:path w="370" h="146" extrusionOk="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3905" name="Google Shape;3905;p76"/>
              <p:cNvCxnSpPr/>
              <p:nvPr/>
            </p:nvCxnSpPr>
            <p:spPr>
              <a:xfrm>
                <a:off x="4822826" y="2949575"/>
                <a:ext cx="0" cy="0"/>
              </a:xfrm>
              <a:prstGeom prst="straightConnector1">
                <a:avLst/>
              </a:prstGeom>
              <a:noFill/>
              <a:ln>
                <a:noFill/>
              </a:ln>
            </p:spPr>
          </p:cxnSp>
          <p:cxnSp>
            <p:nvCxnSpPr>
              <p:cNvPr id="3906" name="Google Shape;3906;p76"/>
              <p:cNvCxnSpPr/>
              <p:nvPr/>
            </p:nvCxnSpPr>
            <p:spPr>
              <a:xfrm>
                <a:off x="4822826" y="2949575"/>
                <a:ext cx="0" cy="0"/>
              </a:xfrm>
              <a:prstGeom prst="straightConnector1">
                <a:avLst/>
              </a:prstGeom>
              <a:noFill/>
              <a:ln>
                <a:noFill/>
              </a:ln>
            </p:spPr>
          </p:cxnSp>
          <p:sp>
            <p:nvSpPr>
              <p:cNvPr id="3907" name="Google Shape;3907;p76"/>
              <p:cNvSpPr/>
              <p:nvPr/>
            </p:nvSpPr>
            <p:spPr>
              <a:xfrm>
                <a:off x="4625976" y="2260600"/>
                <a:ext cx="549275" cy="946150"/>
              </a:xfrm>
              <a:custGeom>
                <a:avLst/>
                <a:gdLst/>
                <a:ahLst/>
                <a:cxnLst/>
                <a:rect l="l" t="t" r="r" b="b"/>
                <a:pathLst>
                  <a:path w="346" h="596" extrusionOk="0">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8" name="Google Shape;3908;p76"/>
              <p:cNvSpPr/>
              <p:nvPr/>
            </p:nvSpPr>
            <p:spPr>
              <a:xfrm>
                <a:off x="4625976" y="2260600"/>
                <a:ext cx="549275" cy="946150"/>
              </a:xfrm>
              <a:custGeom>
                <a:avLst/>
                <a:gdLst/>
                <a:ahLst/>
                <a:cxnLst/>
                <a:rect l="l" t="t" r="r" b="b"/>
                <a:pathLst>
                  <a:path w="346" h="596" extrusionOk="0">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9" name="Google Shape;3909;p76"/>
              <p:cNvSpPr/>
              <p:nvPr/>
            </p:nvSpPr>
            <p:spPr>
              <a:xfrm>
                <a:off x="4625976" y="2311400"/>
                <a:ext cx="212725" cy="676275"/>
              </a:xfrm>
              <a:custGeom>
                <a:avLst/>
                <a:gdLst/>
                <a:ahLst/>
                <a:cxnLst/>
                <a:rect l="l" t="t" r="r" b="b"/>
                <a:pathLst>
                  <a:path w="134" h="426" extrusionOk="0">
                    <a:moveTo>
                      <a:pt x="132" y="2"/>
                    </a:moveTo>
                    <a:lnTo>
                      <a:pt x="132" y="2"/>
                    </a:lnTo>
                    <a:lnTo>
                      <a:pt x="120" y="16"/>
                    </a:lnTo>
                    <a:lnTo>
                      <a:pt x="120" y="16"/>
                    </a:lnTo>
                    <a:lnTo>
                      <a:pt x="92" y="70"/>
                    </a:lnTo>
                    <a:lnTo>
                      <a:pt x="68" y="120"/>
                    </a:lnTo>
                    <a:lnTo>
                      <a:pt x="48" y="174"/>
                    </a:lnTo>
                    <a:lnTo>
                      <a:pt x="32" y="232"/>
                    </a:lnTo>
                    <a:lnTo>
                      <a:pt x="32" y="232"/>
                    </a:lnTo>
                    <a:lnTo>
                      <a:pt x="16" y="304"/>
                    </a:lnTo>
                    <a:lnTo>
                      <a:pt x="6" y="358"/>
                    </a:lnTo>
                    <a:lnTo>
                      <a:pt x="2" y="398"/>
                    </a:lnTo>
                    <a:lnTo>
                      <a:pt x="0" y="426"/>
                    </a:lnTo>
                    <a:lnTo>
                      <a:pt x="0" y="426"/>
                    </a:lnTo>
                    <a:lnTo>
                      <a:pt x="2" y="398"/>
                    </a:lnTo>
                    <a:lnTo>
                      <a:pt x="6" y="358"/>
                    </a:lnTo>
                    <a:lnTo>
                      <a:pt x="16" y="304"/>
                    </a:lnTo>
                    <a:lnTo>
                      <a:pt x="32" y="232"/>
                    </a:lnTo>
                    <a:lnTo>
                      <a:pt x="32" y="232"/>
                    </a:lnTo>
                    <a:lnTo>
                      <a:pt x="48" y="174"/>
                    </a:lnTo>
                    <a:lnTo>
                      <a:pt x="68" y="120"/>
                    </a:lnTo>
                    <a:lnTo>
                      <a:pt x="92" y="70"/>
                    </a:lnTo>
                    <a:lnTo>
                      <a:pt x="120" y="16"/>
                    </a:lnTo>
                    <a:lnTo>
                      <a:pt x="120" y="16"/>
                    </a:lnTo>
                    <a:lnTo>
                      <a:pt x="132" y="2"/>
                    </a:lnTo>
                    <a:close/>
                    <a:moveTo>
                      <a:pt x="134" y="0"/>
                    </a:moveTo>
                    <a:lnTo>
                      <a:pt x="134" y="0"/>
                    </a:lnTo>
                    <a:lnTo>
                      <a:pt x="134" y="0"/>
                    </a:lnTo>
                    <a:lnTo>
                      <a:pt x="134" y="0"/>
                    </a:lnTo>
                    <a:lnTo>
                      <a:pt x="134"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0" name="Google Shape;3910;p76"/>
              <p:cNvSpPr/>
              <p:nvPr/>
            </p:nvSpPr>
            <p:spPr>
              <a:xfrm>
                <a:off x="4625976" y="2314575"/>
                <a:ext cx="209550" cy="673100"/>
              </a:xfrm>
              <a:custGeom>
                <a:avLst/>
                <a:gdLst/>
                <a:ahLst/>
                <a:cxnLst/>
                <a:rect l="l" t="t" r="r" b="b"/>
                <a:pathLst>
                  <a:path w="132" h="424" extrusionOk="0">
                    <a:moveTo>
                      <a:pt x="132" y="0"/>
                    </a:moveTo>
                    <a:lnTo>
                      <a:pt x="132" y="0"/>
                    </a:lnTo>
                    <a:lnTo>
                      <a:pt x="120" y="14"/>
                    </a:lnTo>
                    <a:lnTo>
                      <a:pt x="120" y="14"/>
                    </a:lnTo>
                    <a:lnTo>
                      <a:pt x="92" y="68"/>
                    </a:lnTo>
                    <a:lnTo>
                      <a:pt x="68" y="118"/>
                    </a:lnTo>
                    <a:lnTo>
                      <a:pt x="48" y="172"/>
                    </a:lnTo>
                    <a:lnTo>
                      <a:pt x="32" y="230"/>
                    </a:lnTo>
                    <a:lnTo>
                      <a:pt x="32" y="230"/>
                    </a:lnTo>
                    <a:lnTo>
                      <a:pt x="16" y="302"/>
                    </a:lnTo>
                    <a:lnTo>
                      <a:pt x="6" y="356"/>
                    </a:lnTo>
                    <a:lnTo>
                      <a:pt x="2" y="396"/>
                    </a:lnTo>
                    <a:lnTo>
                      <a:pt x="0" y="424"/>
                    </a:lnTo>
                    <a:lnTo>
                      <a:pt x="0" y="424"/>
                    </a:lnTo>
                    <a:lnTo>
                      <a:pt x="2" y="396"/>
                    </a:lnTo>
                    <a:lnTo>
                      <a:pt x="6" y="356"/>
                    </a:lnTo>
                    <a:lnTo>
                      <a:pt x="16" y="302"/>
                    </a:lnTo>
                    <a:lnTo>
                      <a:pt x="32" y="230"/>
                    </a:lnTo>
                    <a:lnTo>
                      <a:pt x="32" y="230"/>
                    </a:lnTo>
                    <a:lnTo>
                      <a:pt x="48" y="172"/>
                    </a:lnTo>
                    <a:lnTo>
                      <a:pt x="68" y="118"/>
                    </a:lnTo>
                    <a:lnTo>
                      <a:pt x="92" y="68"/>
                    </a:lnTo>
                    <a:lnTo>
                      <a:pt x="120" y="14"/>
                    </a:lnTo>
                    <a:lnTo>
                      <a:pt x="120" y="14"/>
                    </a:lnTo>
                    <a:lnTo>
                      <a:pt x="1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1" name="Google Shape;3911;p76"/>
              <p:cNvSpPr/>
              <p:nvPr/>
            </p:nvSpPr>
            <p:spPr>
              <a:xfrm>
                <a:off x="4838701" y="23114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2" name="Google Shape;3912;p76"/>
              <p:cNvSpPr/>
              <p:nvPr/>
            </p:nvSpPr>
            <p:spPr>
              <a:xfrm>
                <a:off x="5159376" y="3197225"/>
                <a:ext cx="3175" cy="9525"/>
              </a:xfrm>
              <a:custGeom>
                <a:avLst/>
                <a:gdLst/>
                <a:ahLst/>
                <a:cxnLst/>
                <a:rect l="l" t="t" r="r" b="b"/>
                <a:pathLst>
                  <a:path w="2" h="6" extrusionOk="0">
                    <a:moveTo>
                      <a:pt x="2" y="0"/>
                    </a:moveTo>
                    <a:lnTo>
                      <a:pt x="2" y="0"/>
                    </a:lnTo>
                    <a:lnTo>
                      <a:pt x="0" y="6"/>
                    </a:lnTo>
                    <a:lnTo>
                      <a:pt x="0" y="6"/>
                    </a:lnTo>
                    <a:lnTo>
                      <a:pt x="2"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3" name="Google Shape;3913;p76"/>
              <p:cNvSpPr/>
              <p:nvPr/>
            </p:nvSpPr>
            <p:spPr>
              <a:xfrm>
                <a:off x="5159376" y="3197225"/>
                <a:ext cx="3175" cy="9525"/>
              </a:xfrm>
              <a:custGeom>
                <a:avLst/>
                <a:gdLst/>
                <a:ahLst/>
                <a:cxnLst/>
                <a:rect l="l" t="t" r="r" b="b"/>
                <a:pathLst>
                  <a:path w="2" h="6" extrusionOk="0">
                    <a:moveTo>
                      <a:pt x="2" y="0"/>
                    </a:moveTo>
                    <a:lnTo>
                      <a:pt x="2" y="0"/>
                    </a:lnTo>
                    <a:lnTo>
                      <a:pt x="0" y="6"/>
                    </a:lnTo>
                    <a:lnTo>
                      <a:pt x="0" y="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4" name="Google Shape;3914;p76"/>
              <p:cNvSpPr/>
              <p:nvPr/>
            </p:nvSpPr>
            <p:spPr>
              <a:xfrm>
                <a:off x="4625976" y="2276475"/>
                <a:ext cx="536575" cy="930275"/>
              </a:xfrm>
              <a:custGeom>
                <a:avLst/>
                <a:gdLst/>
                <a:ahLst/>
                <a:cxnLst/>
                <a:rect l="l" t="t" r="r" b="b"/>
                <a:pathLst>
                  <a:path w="338" h="586" extrusionOk="0">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5" name="Google Shape;3915;p76"/>
              <p:cNvSpPr/>
              <p:nvPr/>
            </p:nvSpPr>
            <p:spPr>
              <a:xfrm>
                <a:off x="4625976" y="2276475"/>
                <a:ext cx="536575" cy="930275"/>
              </a:xfrm>
              <a:custGeom>
                <a:avLst/>
                <a:gdLst/>
                <a:ahLst/>
                <a:cxnLst/>
                <a:rect l="l" t="t" r="r" b="b"/>
                <a:pathLst>
                  <a:path w="338" h="586" extrusionOk="0">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6" name="Google Shape;3916;p76"/>
              <p:cNvSpPr/>
              <p:nvPr/>
            </p:nvSpPr>
            <p:spPr>
              <a:xfrm>
                <a:off x="5181601" y="3006725"/>
                <a:ext cx="330200" cy="177800"/>
              </a:xfrm>
              <a:custGeom>
                <a:avLst/>
                <a:gdLst/>
                <a:ahLst/>
                <a:cxnLst/>
                <a:rect l="l" t="t" r="r" b="b"/>
                <a:pathLst>
                  <a:path w="208" h="112" extrusionOk="0">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7" name="Google Shape;3917;p76"/>
              <p:cNvSpPr/>
              <p:nvPr/>
            </p:nvSpPr>
            <p:spPr>
              <a:xfrm>
                <a:off x="5181601" y="3006725"/>
                <a:ext cx="330200" cy="177800"/>
              </a:xfrm>
              <a:custGeom>
                <a:avLst/>
                <a:gdLst/>
                <a:ahLst/>
                <a:cxnLst/>
                <a:rect l="l" t="t" r="r" b="b"/>
                <a:pathLst>
                  <a:path w="208" h="112" extrusionOk="0">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8" name="Google Shape;3918;p76"/>
              <p:cNvSpPr/>
              <p:nvPr/>
            </p:nvSpPr>
            <p:spPr>
              <a:xfrm>
                <a:off x="5505451" y="3086100"/>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DDDA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9" name="Google Shape;3919;p76"/>
              <p:cNvSpPr/>
              <p:nvPr/>
            </p:nvSpPr>
            <p:spPr>
              <a:xfrm>
                <a:off x="5505451" y="3086100"/>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0" name="Google Shape;3920;p76"/>
              <p:cNvSpPr/>
              <p:nvPr/>
            </p:nvSpPr>
            <p:spPr>
              <a:xfrm>
                <a:off x="5178426" y="3175000"/>
                <a:ext cx="34925" cy="6350"/>
              </a:xfrm>
              <a:custGeom>
                <a:avLst/>
                <a:gdLst/>
                <a:ahLst/>
                <a:cxnLst/>
                <a:rect l="l" t="t" r="r" b="b"/>
                <a:pathLst>
                  <a:path w="22" h="4" extrusionOk="0">
                    <a:moveTo>
                      <a:pt x="0" y="0"/>
                    </a:moveTo>
                    <a:lnTo>
                      <a:pt x="0" y="0"/>
                    </a:lnTo>
                    <a:lnTo>
                      <a:pt x="22" y="4"/>
                    </a:lnTo>
                    <a:lnTo>
                      <a:pt x="22" y="4"/>
                    </a:lnTo>
                    <a:lnTo>
                      <a:pt x="10" y="0"/>
                    </a:lnTo>
                    <a:lnTo>
                      <a:pt x="10" y="0"/>
                    </a:lnTo>
                    <a:lnTo>
                      <a:pt x="0" y="0"/>
                    </a:lnTo>
                    <a:close/>
                  </a:path>
                </a:pathLst>
              </a:custGeom>
              <a:solidFill>
                <a:srgbClr val="EAE7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1" name="Google Shape;3921;p76"/>
              <p:cNvSpPr/>
              <p:nvPr/>
            </p:nvSpPr>
            <p:spPr>
              <a:xfrm>
                <a:off x="5178426" y="3175000"/>
                <a:ext cx="34925" cy="6350"/>
              </a:xfrm>
              <a:custGeom>
                <a:avLst/>
                <a:gdLst/>
                <a:ahLst/>
                <a:cxnLst/>
                <a:rect l="l" t="t" r="r" b="b"/>
                <a:pathLst>
                  <a:path w="22" h="4" extrusionOk="0">
                    <a:moveTo>
                      <a:pt x="0" y="0"/>
                    </a:moveTo>
                    <a:lnTo>
                      <a:pt x="0" y="0"/>
                    </a:lnTo>
                    <a:lnTo>
                      <a:pt x="22" y="4"/>
                    </a:lnTo>
                    <a:lnTo>
                      <a:pt x="22" y="4"/>
                    </a:lnTo>
                    <a:lnTo>
                      <a:pt x="10" y="0"/>
                    </a:lnTo>
                    <a:lnTo>
                      <a:pt x="1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2" name="Google Shape;3922;p76"/>
              <p:cNvSpPr/>
              <p:nvPr/>
            </p:nvSpPr>
            <p:spPr>
              <a:xfrm>
                <a:off x="5168901" y="3155950"/>
                <a:ext cx="25400" cy="19050"/>
              </a:xfrm>
              <a:custGeom>
                <a:avLst/>
                <a:gdLst/>
                <a:ahLst/>
                <a:cxnLst/>
                <a:rect l="l" t="t" r="r" b="b"/>
                <a:pathLst>
                  <a:path w="16" h="12" extrusionOk="0">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3" name="Google Shape;3923;p76"/>
              <p:cNvSpPr/>
              <p:nvPr/>
            </p:nvSpPr>
            <p:spPr>
              <a:xfrm>
                <a:off x="5168901" y="3155950"/>
                <a:ext cx="25400" cy="19050"/>
              </a:xfrm>
              <a:custGeom>
                <a:avLst/>
                <a:gdLst/>
                <a:ahLst/>
                <a:cxnLst/>
                <a:rect l="l" t="t" r="r" b="b"/>
                <a:pathLst>
                  <a:path w="16" h="12" extrusionOk="0">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4" name="Google Shape;3924;p76"/>
              <p:cNvSpPr/>
              <p:nvPr/>
            </p:nvSpPr>
            <p:spPr>
              <a:xfrm>
                <a:off x="5187951" y="3086100"/>
                <a:ext cx="317500" cy="98425"/>
              </a:xfrm>
              <a:custGeom>
                <a:avLst/>
                <a:gdLst/>
                <a:ahLst/>
                <a:cxnLst/>
                <a:rect l="l" t="t" r="r" b="b"/>
                <a:pathLst>
                  <a:path w="200" h="62" extrusionOk="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5" name="Google Shape;3925;p76"/>
              <p:cNvSpPr/>
              <p:nvPr/>
            </p:nvSpPr>
            <p:spPr>
              <a:xfrm>
                <a:off x="5187951" y="3086100"/>
                <a:ext cx="317500" cy="98425"/>
              </a:xfrm>
              <a:custGeom>
                <a:avLst/>
                <a:gdLst/>
                <a:ahLst/>
                <a:cxnLst/>
                <a:rect l="l" t="t" r="r" b="b"/>
                <a:pathLst>
                  <a:path w="200" h="62" extrusionOk="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6" name="Google Shape;3926;p76"/>
              <p:cNvSpPr/>
              <p:nvPr/>
            </p:nvSpPr>
            <p:spPr>
              <a:xfrm>
                <a:off x="5080001" y="2454275"/>
                <a:ext cx="133350" cy="374650"/>
              </a:xfrm>
              <a:custGeom>
                <a:avLst/>
                <a:gdLst/>
                <a:ahLst/>
                <a:cxnLst/>
                <a:rect l="l" t="t" r="r" b="b"/>
                <a:pathLst>
                  <a:path w="84" h="236" extrusionOk="0">
                    <a:moveTo>
                      <a:pt x="32" y="0"/>
                    </a:moveTo>
                    <a:lnTo>
                      <a:pt x="26" y="4"/>
                    </a:lnTo>
                    <a:lnTo>
                      <a:pt x="26" y="4"/>
                    </a:lnTo>
                    <a:lnTo>
                      <a:pt x="36" y="22"/>
                    </a:lnTo>
                    <a:lnTo>
                      <a:pt x="48" y="44"/>
                    </a:lnTo>
                    <a:lnTo>
                      <a:pt x="60" y="72"/>
                    </a:lnTo>
                    <a:lnTo>
                      <a:pt x="60" y="72"/>
                    </a:lnTo>
                    <a:lnTo>
                      <a:pt x="68" y="102"/>
                    </a:lnTo>
                    <a:lnTo>
                      <a:pt x="72" y="120"/>
                    </a:lnTo>
                    <a:lnTo>
                      <a:pt x="76" y="138"/>
                    </a:lnTo>
                    <a:lnTo>
                      <a:pt x="78" y="158"/>
                    </a:lnTo>
                    <a:lnTo>
                      <a:pt x="78" y="178"/>
                    </a:lnTo>
                    <a:lnTo>
                      <a:pt x="74" y="198"/>
                    </a:lnTo>
                    <a:lnTo>
                      <a:pt x="70" y="218"/>
                    </a:lnTo>
                    <a:lnTo>
                      <a:pt x="70" y="218"/>
                    </a:lnTo>
                    <a:lnTo>
                      <a:pt x="68" y="222"/>
                    </a:lnTo>
                    <a:lnTo>
                      <a:pt x="64" y="226"/>
                    </a:lnTo>
                    <a:lnTo>
                      <a:pt x="64" y="226"/>
                    </a:lnTo>
                    <a:lnTo>
                      <a:pt x="56" y="228"/>
                    </a:lnTo>
                    <a:lnTo>
                      <a:pt x="46" y="230"/>
                    </a:lnTo>
                    <a:lnTo>
                      <a:pt x="26" y="228"/>
                    </a:lnTo>
                    <a:lnTo>
                      <a:pt x="10" y="226"/>
                    </a:lnTo>
                    <a:lnTo>
                      <a:pt x="2" y="224"/>
                    </a:lnTo>
                    <a:lnTo>
                      <a:pt x="0" y="232"/>
                    </a:lnTo>
                    <a:lnTo>
                      <a:pt x="0" y="232"/>
                    </a:lnTo>
                    <a:lnTo>
                      <a:pt x="8" y="234"/>
                    </a:lnTo>
                    <a:lnTo>
                      <a:pt x="26" y="236"/>
                    </a:lnTo>
                    <a:lnTo>
                      <a:pt x="48" y="236"/>
                    </a:lnTo>
                    <a:lnTo>
                      <a:pt x="58" y="234"/>
                    </a:lnTo>
                    <a:lnTo>
                      <a:pt x="68" y="232"/>
                    </a:lnTo>
                    <a:lnTo>
                      <a:pt x="68" y="232"/>
                    </a:lnTo>
                    <a:lnTo>
                      <a:pt x="74" y="226"/>
                    </a:lnTo>
                    <a:lnTo>
                      <a:pt x="78" y="220"/>
                    </a:lnTo>
                    <a:lnTo>
                      <a:pt x="78" y="220"/>
                    </a:lnTo>
                    <a:lnTo>
                      <a:pt x="82" y="198"/>
                    </a:lnTo>
                    <a:lnTo>
                      <a:pt x="84" y="178"/>
                    </a:lnTo>
                    <a:lnTo>
                      <a:pt x="84" y="156"/>
                    </a:lnTo>
                    <a:lnTo>
                      <a:pt x="82" y="138"/>
                    </a:lnTo>
                    <a:lnTo>
                      <a:pt x="80" y="118"/>
                    </a:lnTo>
                    <a:lnTo>
                      <a:pt x="76" y="100"/>
                    </a:lnTo>
                    <a:lnTo>
                      <a:pt x="66" y="68"/>
                    </a:lnTo>
                    <a:lnTo>
                      <a:pt x="66" y="68"/>
                    </a:lnTo>
                    <a:lnTo>
                      <a:pt x="54" y="42"/>
                    </a:lnTo>
                    <a:lnTo>
                      <a:pt x="42" y="20"/>
                    </a:lnTo>
                    <a:lnTo>
                      <a:pt x="32" y="0"/>
                    </a:lnTo>
                    <a:lnTo>
                      <a:pt x="3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7" name="Google Shape;3927;p76"/>
              <p:cNvSpPr/>
              <p:nvPr/>
            </p:nvSpPr>
            <p:spPr>
              <a:xfrm>
                <a:off x="5048251" y="2800350"/>
                <a:ext cx="44450" cy="25400"/>
              </a:xfrm>
              <a:custGeom>
                <a:avLst/>
                <a:gdLst/>
                <a:ahLst/>
                <a:cxnLst/>
                <a:rect l="l" t="t" r="r" b="b"/>
                <a:pathLst>
                  <a:path w="28" h="16" extrusionOk="0">
                    <a:moveTo>
                      <a:pt x="22" y="4"/>
                    </a:moveTo>
                    <a:lnTo>
                      <a:pt x="10" y="0"/>
                    </a:lnTo>
                    <a:lnTo>
                      <a:pt x="10" y="0"/>
                    </a:lnTo>
                    <a:lnTo>
                      <a:pt x="4" y="0"/>
                    </a:lnTo>
                    <a:lnTo>
                      <a:pt x="0" y="4"/>
                    </a:lnTo>
                    <a:lnTo>
                      <a:pt x="0" y="4"/>
                    </a:lnTo>
                    <a:lnTo>
                      <a:pt x="0" y="10"/>
                    </a:lnTo>
                    <a:lnTo>
                      <a:pt x="6" y="14"/>
                    </a:lnTo>
                    <a:lnTo>
                      <a:pt x="18" y="16"/>
                    </a:lnTo>
                    <a:lnTo>
                      <a:pt x="18" y="16"/>
                    </a:lnTo>
                    <a:lnTo>
                      <a:pt x="24" y="16"/>
                    </a:lnTo>
                    <a:lnTo>
                      <a:pt x="28" y="12"/>
                    </a:lnTo>
                    <a:lnTo>
                      <a:pt x="28" y="12"/>
                    </a:lnTo>
                    <a:lnTo>
                      <a:pt x="26" y="6"/>
                    </a:lnTo>
                    <a:lnTo>
                      <a:pt x="22" y="4"/>
                    </a:lnTo>
                    <a:lnTo>
                      <a:pt x="22" y="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8" name="Google Shape;3928;p76"/>
              <p:cNvSpPr/>
              <p:nvPr/>
            </p:nvSpPr>
            <p:spPr>
              <a:xfrm>
                <a:off x="4949826" y="2508250"/>
                <a:ext cx="244475" cy="339725"/>
              </a:xfrm>
              <a:custGeom>
                <a:avLst/>
                <a:gdLst/>
                <a:ahLst/>
                <a:cxnLst/>
                <a:rect l="l" t="t" r="r" b="b"/>
                <a:pathLst>
                  <a:path w="154" h="214" extrusionOk="0">
                    <a:moveTo>
                      <a:pt x="98" y="206"/>
                    </a:moveTo>
                    <a:lnTo>
                      <a:pt x="98" y="206"/>
                    </a:lnTo>
                    <a:lnTo>
                      <a:pt x="92" y="206"/>
                    </a:lnTo>
                    <a:lnTo>
                      <a:pt x="88" y="204"/>
                    </a:lnTo>
                    <a:lnTo>
                      <a:pt x="88" y="204"/>
                    </a:lnTo>
                    <a:lnTo>
                      <a:pt x="72" y="188"/>
                    </a:lnTo>
                    <a:lnTo>
                      <a:pt x="60" y="174"/>
                    </a:lnTo>
                    <a:lnTo>
                      <a:pt x="48" y="156"/>
                    </a:lnTo>
                    <a:lnTo>
                      <a:pt x="40" y="140"/>
                    </a:lnTo>
                    <a:lnTo>
                      <a:pt x="32" y="122"/>
                    </a:lnTo>
                    <a:lnTo>
                      <a:pt x="26" y="106"/>
                    </a:lnTo>
                    <a:lnTo>
                      <a:pt x="16" y="74"/>
                    </a:lnTo>
                    <a:lnTo>
                      <a:pt x="16" y="74"/>
                    </a:lnTo>
                    <a:lnTo>
                      <a:pt x="10" y="46"/>
                    </a:lnTo>
                    <a:lnTo>
                      <a:pt x="8" y="22"/>
                    </a:lnTo>
                    <a:lnTo>
                      <a:pt x="8" y="0"/>
                    </a:lnTo>
                    <a:lnTo>
                      <a:pt x="0" y="0"/>
                    </a:lnTo>
                    <a:lnTo>
                      <a:pt x="0" y="0"/>
                    </a:lnTo>
                    <a:lnTo>
                      <a:pt x="2" y="22"/>
                    </a:lnTo>
                    <a:lnTo>
                      <a:pt x="4" y="46"/>
                    </a:lnTo>
                    <a:lnTo>
                      <a:pt x="10" y="76"/>
                    </a:lnTo>
                    <a:lnTo>
                      <a:pt x="10" y="76"/>
                    </a:lnTo>
                    <a:lnTo>
                      <a:pt x="18" y="108"/>
                    </a:lnTo>
                    <a:lnTo>
                      <a:pt x="24" y="126"/>
                    </a:lnTo>
                    <a:lnTo>
                      <a:pt x="32" y="142"/>
                    </a:lnTo>
                    <a:lnTo>
                      <a:pt x="42" y="160"/>
                    </a:lnTo>
                    <a:lnTo>
                      <a:pt x="54" y="178"/>
                    </a:lnTo>
                    <a:lnTo>
                      <a:pt x="68" y="194"/>
                    </a:lnTo>
                    <a:lnTo>
                      <a:pt x="82" y="208"/>
                    </a:lnTo>
                    <a:lnTo>
                      <a:pt x="82" y="208"/>
                    </a:lnTo>
                    <a:lnTo>
                      <a:pt x="90" y="212"/>
                    </a:lnTo>
                    <a:lnTo>
                      <a:pt x="98" y="214"/>
                    </a:lnTo>
                    <a:lnTo>
                      <a:pt x="98" y="214"/>
                    </a:lnTo>
                    <a:lnTo>
                      <a:pt x="106" y="210"/>
                    </a:lnTo>
                    <a:lnTo>
                      <a:pt x="116" y="206"/>
                    </a:lnTo>
                    <a:lnTo>
                      <a:pt x="134" y="194"/>
                    </a:lnTo>
                    <a:lnTo>
                      <a:pt x="148" y="182"/>
                    </a:lnTo>
                    <a:lnTo>
                      <a:pt x="154" y="176"/>
                    </a:lnTo>
                    <a:lnTo>
                      <a:pt x="148" y="172"/>
                    </a:lnTo>
                    <a:lnTo>
                      <a:pt x="148" y="172"/>
                    </a:lnTo>
                    <a:lnTo>
                      <a:pt x="142" y="176"/>
                    </a:lnTo>
                    <a:lnTo>
                      <a:pt x="130" y="188"/>
                    </a:lnTo>
                    <a:lnTo>
                      <a:pt x="114" y="200"/>
                    </a:lnTo>
                    <a:lnTo>
                      <a:pt x="106" y="204"/>
                    </a:lnTo>
                    <a:lnTo>
                      <a:pt x="98" y="206"/>
                    </a:lnTo>
                    <a:lnTo>
                      <a:pt x="98" y="20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9" name="Google Shape;3929;p76"/>
              <p:cNvSpPr/>
              <p:nvPr/>
            </p:nvSpPr>
            <p:spPr>
              <a:xfrm>
                <a:off x="5178426" y="2755900"/>
                <a:ext cx="38100" cy="38100"/>
              </a:xfrm>
              <a:custGeom>
                <a:avLst/>
                <a:gdLst/>
                <a:ahLst/>
                <a:cxnLst/>
                <a:rect l="l" t="t" r="r" b="b"/>
                <a:pathLst>
                  <a:path w="24" h="24" extrusionOk="0">
                    <a:moveTo>
                      <a:pt x="12" y="2"/>
                    </a:moveTo>
                    <a:lnTo>
                      <a:pt x="2" y="12"/>
                    </a:lnTo>
                    <a:lnTo>
                      <a:pt x="2" y="12"/>
                    </a:lnTo>
                    <a:lnTo>
                      <a:pt x="0" y="18"/>
                    </a:lnTo>
                    <a:lnTo>
                      <a:pt x="2" y="22"/>
                    </a:lnTo>
                    <a:lnTo>
                      <a:pt x="2" y="22"/>
                    </a:lnTo>
                    <a:lnTo>
                      <a:pt x="8" y="24"/>
                    </a:lnTo>
                    <a:lnTo>
                      <a:pt x="12" y="22"/>
                    </a:lnTo>
                    <a:lnTo>
                      <a:pt x="22" y="12"/>
                    </a:lnTo>
                    <a:lnTo>
                      <a:pt x="22" y="12"/>
                    </a:lnTo>
                    <a:lnTo>
                      <a:pt x="24" y="6"/>
                    </a:lnTo>
                    <a:lnTo>
                      <a:pt x="22" y="2"/>
                    </a:lnTo>
                    <a:lnTo>
                      <a:pt x="22" y="2"/>
                    </a:lnTo>
                    <a:lnTo>
                      <a:pt x="16" y="0"/>
                    </a:lnTo>
                    <a:lnTo>
                      <a:pt x="12" y="2"/>
                    </a:lnTo>
                    <a:lnTo>
                      <a:pt x="12" y="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30" name="Google Shape;3930;p76"/>
              <p:cNvSpPr/>
              <p:nvPr/>
            </p:nvSpPr>
            <p:spPr>
              <a:xfrm>
                <a:off x="4943476" y="2413000"/>
                <a:ext cx="209550" cy="133350"/>
              </a:xfrm>
              <a:custGeom>
                <a:avLst/>
                <a:gdLst/>
                <a:ahLst/>
                <a:cxnLst/>
                <a:rect l="l" t="t" r="r" b="b"/>
                <a:pathLst>
                  <a:path w="132" h="84" extrusionOk="0">
                    <a:moveTo>
                      <a:pt x="48" y="4"/>
                    </a:moveTo>
                    <a:lnTo>
                      <a:pt x="48" y="4"/>
                    </a:lnTo>
                    <a:lnTo>
                      <a:pt x="36" y="8"/>
                    </a:lnTo>
                    <a:lnTo>
                      <a:pt x="24" y="16"/>
                    </a:lnTo>
                    <a:lnTo>
                      <a:pt x="14" y="24"/>
                    </a:lnTo>
                    <a:lnTo>
                      <a:pt x="8" y="34"/>
                    </a:lnTo>
                    <a:lnTo>
                      <a:pt x="2" y="44"/>
                    </a:lnTo>
                    <a:lnTo>
                      <a:pt x="0" y="58"/>
                    </a:lnTo>
                    <a:lnTo>
                      <a:pt x="0" y="70"/>
                    </a:lnTo>
                    <a:lnTo>
                      <a:pt x="2" y="84"/>
                    </a:lnTo>
                    <a:lnTo>
                      <a:pt x="16" y="80"/>
                    </a:lnTo>
                    <a:lnTo>
                      <a:pt x="16" y="80"/>
                    </a:lnTo>
                    <a:lnTo>
                      <a:pt x="14" y="70"/>
                    </a:lnTo>
                    <a:lnTo>
                      <a:pt x="14" y="60"/>
                    </a:lnTo>
                    <a:lnTo>
                      <a:pt x="16" y="50"/>
                    </a:lnTo>
                    <a:lnTo>
                      <a:pt x="20" y="40"/>
                    </a:lnTo>
                    <a:lnTo>
                      <a:pt x="26" y="32"/>
                    </a:lnTo>
                    <a:lnTo>
                      <a:pt x="34" y="26"/>
                    </a:lnTo>
                    <a:lnTo>
                      <a:pt x="42" y="20"/>
                    </a:lnTo>
                    <a:lnTo>
                      <a:pt x="52" y="18"/>
                    </a:lnTo>
                    <a:lnTo>
                      <a:pt x="52" y="18"/>
                    </a:lnTo>
                    <a:lnTo>
                      <a:pt x="62" y="14"/>
                    </a:lnTo>
                    <a:lnTo>
                      <a:pt x="72" y="14"/>
                    </a:lnTo>
                    <a:lnTo>
                      <a:pt x="82" y="16"/>
                    </a:lnTo>
                    <a:lnTo>
                      <a:pt x="92" y="20"/>
                    </a:lnTo>
                    <a:lnTo>
                      <a:pt x="100" y="24"/>
                    </a:lnTo>
                    <a:lnTo>
                      <a:pt x="108" y="32"/>
                    </a:lnTo>
                    <a:lnTo>
                      <a:pt x="112" y="40"/>
                    </a:lnTo>
                    <a:lnTo>
                      <a:pt x="116" y="50"/>
                    </a:lnTo>
                    <a:lnTo>
                      <a:pt x="132" y="46"/>
                    </a:lnTo>
                    <a:lnTo>
                      <a:pt x="132" y="46"/>
                    </a:lnTo>
                    <a:lnTo>
                      <a:pt x="126" y="32"/>
                    </a:lnTo>
                    <a:lnTo>
                      <a:pt x="118" y="22"/>
                    </a:lnTo>
                    <a:lnTo>
                      <a:pt x="110" y="12"/>
                    </a:lnTo>
                    <a:lnTo>
                      <a:pt x="98" y="6"/>
                    </a:lnTo>
                    <a:lnTo>
                      <a:pt x="86" y="2"/>
                    </a:lnTo>
                    <a:lnTo>
                      <a:pt x="74" y="0"/>
                    </a:lnTo>
                    <a:lnTo>
                      <a:pt x="62" y="0"/>
                    </a:lnTo>
                    <a:lnTo>
                      <a:pt x="48" y="4"/>
                    </a:lnTo>
                    <a:lnTo>
                      <a:pt x="48" y="4"/>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31" name="Google Shape;3931;p76"/>
              <p:cNvSpPr/>
              <p:nvPr/>
            </p:nvSpPr>
            <p:spPr>
              <a:xfrm>
                <a:off x="4987926" y="2187575"/>
                <a:ext cx="38100" cy="238125"/>
              </a:xfrm>
              <a:custGeom>
                <a:avLst/>
                <a:gdLst/>
                <a:ahLst/>
                <a:cxnLst/>
                <a:rect l="l" t="t" r="r" b="b"/>
                <a:pathLst>
                  <a:path w="24" h="150" extrusionOk="0">
                    <a:moveTo>
                      <a:pt x="20" y="16"/>
                    </a:moveTo>
                    <a:lnTo>
                      <a:pt x="20" y="16"/>
                    </a:lnTo>
                    <a:lnTo>
                      <a:pt x="18" y="8"/>
                    </a:lnTo>
                    <a:lnTo>
                      <a:pt x="16" y="4"/>
                    </a:lnTo>
                    <a:lnTo>
                      <a:pt x="14" y="0"/>
                    </a:lnTo>
                    <a:lnTo>
                      <a:pt x="14" y="0"/>
                    </a:lnTo>
                    <a:lnTo>
                      <a:pt x="6" y="34"/>
                    </a:lnTo>
                    <a:lnTo>
                      <a:pt x="2" y="52"/>
                    </a:lnTo>
                    <a:lnTo>
                      <a:pt x="0" y="68"/>
                    </a:lnTo>
                    <a:lnTo>
                      <a:pt x="0" y="68"/>
                    </a:lnTo>
                    <a:lnTo>
                      <a:pt x="2" y="98"/>
                    </a:lnTo>
                    <a:lnTo>
                      <a:pt x="6" y="124"/>
                    </a:lnTo>
                    <a:lnTo>
                      <a:pt x="14" y="150"/>
                    </a:lnTo>
                    <a:lnTo>
                      <a:pt x="24" y="146"/>
                    </a:lnTo>
                    <a:lnTo>
                      <a:pt x="24" y="146"/>
                    </a:lnTo>
                    <a:lnTo>
                      <a:pt x="18" y="122"/>
                    </a:lnTo>
                    <a:lnTo>
                      <a:pt x="12" y="98"/>
                    </a:lnTo>
                    <a:lnTo>
                      <a:pt x="10" y="68"/>
                    </a:lnTo>
                    <a:lnTo>
                      <a:pt x="10" y="68"/>
                    </a:lnTo>
                    <a:lnTo>
                      <a:pt x="12" y="42"/>
                    </a:lnTo>
                    <a:lnTo>
                      <a:pt x="20" y="16"/>
                    </a:lnTo>
                    <a:lnTo>
                      <a:pt x="20" y="1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32" name="Google Shape;3932;p76"/>
              <p:cNvSpPr/>
              <p:nvPr/>
            </p:nvSpPr>
            <p:spPr>
              <a:xfrm>
                <a:off x="5457826" y="2228850"/>
                <a:ext cx="92075" cy="330200"/>
              </a:xfrm>
              <a:custGeom>
                <a:avLst/>
                <a:gdLst/>
                <a:ahLst/>
                <a:cxnLst/>
                <a:rect l="l" t="t" r="r" b="b"/>
                <a:pathLst>
                  <a:path w="58" h="208" extrusionOk="0">
                    <a:moveTo>
                      <a:pt x="4" y="0"/>
                    </a:moveTo>
                    <a:lnTo>
                      <a:pt x="0" y="8"/>
                    </a:lnTo>
                    <a:lnTo>
                      <a:pt x="0" y="8"/>
                    </a:lnTo>
                    <a:lnTo>
                      <a:pt x="10" y="16"/>
                    </a:lnTo>
                    <a:lnTo>
                      <a:pt x="18" y="26"/>
                    </a:lnTo>
                    <a:lnTo>
                      <a:pt x="26" y="38"/>
                    </a:lnTo>
                    <a:lnTo>
                      <a:pt x="32" y="50"/>
                    </a:lnTo>
                    <a:lnTo>
                      <a:pt x="38" y="64"/>
                    </a:lnTo>
                    <a:lnTo>
                      <a:pt x="42" y="80"/>
                    </a:lnTo>
                    <a:lnTo>
                      <a:pt x="44" y="96"/>
                    </a:lnTo>
                    <a:lnTo>
                      <a:pt x="46" y="112"/>
                    </a:lnTo>
                    <a:lnTo>
                      <a:pt x="46" y="112"/>
                    </a:lnTo>
                    <a:lnTo>
                      <a:pt x="46" y="148"/>
                    </a:lnTo>
                    <a:lnTo>
                      <a:pt x="42" y="176"/>
                    </a:lnTo>
                    <a:lnTo>
                      <a:pt x="36" y="204"/>
                    </a:lnTo>
                    <a:lnTo>
                      <a:pt x="48" y="208"/>
                    </a:lnTo>
                    <a:lnTo>
                      <a:pt x="48" y="208"/>
                    </a:lnTo>
                    <a:lnTo>
                      <a:pt x="54" y="178"/>
                    </a:lnTo>
                    <a:lnTo>
                      <a:pt x="58" y="148"/>
                    </a:lnTo>
                    <a:lnTo>
                      <a:pt x="58" y="112"/>
                    </a:lnTo>
                    <a:lnTo>
                      <a:pt x="58" y="112"/>
                    </a:lnTo>
                    <a:lnTo>
                      <a:pt x="56" y="92"/>
                    </a:lnTo>
                    <a:lnTo>
                      <a:pt x="54" y="74"/>
                    </a:lnTo>
                    <a:lnTo>
                      <a:pt x="50" y="58"/>
                    </a:lnTo>
                    <a:lnTo>
                      <a:pt x="44" y="44"/>
                    </a:lnTo>
                    <a:lnTo>
                      <a:pt x="36" y="32"/>
                    </a:lnTo>
                    <a:lnTo>
                      <a:pt x="28" y="20"/>
                    </a:lnTo>
                    <a:lnTo>
                      <a:pt x="4" y="0"/>
                    </a:lnTo>
                    <a:lnTo>
                      <a:pt x="4" y="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33" name="Google Shape;3933;p76"/>
              <p:cNvSpPr/>
              <p:nvPr/>
            </p:nvSpPr>
            <p:spPr>
              <a:xfrm>
                <a:off x="5461001" y="2555875"/>
                <a:ext cx="111125" cy="107950"/>
              </a:xfrm>
              <a:custGeom>
                <a:avLst/>
                <a:gdLst/>
                <a:ahLst/>
                <a:cxnLst/>
                <a:rect l="l" t="t" r="r" b="b"/>
                <a:pathLst>
                  <a:path w="70" h="68" extrusionOk="0">
                    <a:moveTo>
                      <a:pt x="40" y="0"/>
                    </a:moveTo>
                    <a:lnTo>
                      <a:pt x="40" y="0"/>
                    </a:lnTo>
                    <a:lnTo>
                      <a:pt x="34" y="0"/>
                    </a:lnTo>
                    <a:lnTo>
                      <a:pt x="26" y="0"/>
                    </a:lnTo>
                    <a:lnTo>
                      <a:pt x="20" y="2"/>
                    </a:lnTo>
                    <a:lnTo>
                      <a:pt x="14" y="6"/>
                    </a:lnTo>
                    <a:lnTo>
                      <a:pt x="8" y="10"/>
                    </a:lnTo>
                    <a:lnTo>
                      <a:pt x="4" y="16"/>
                    </a:lnTo>
                    <a:lnTo>
                      <a:pt x="2" y="22"/>
                    </a:lnTo>
                    <a:lnTo>
                      <a:pt x="0" y="28"/>
                    </a:lnTo>
                    <a:lnTo>
                      <a:pt x="0" y="28"/>
                    </a:lnTo>
                    <a:lnTo>
                      <a:pt x="0" y="34"/>
                    </a:lnTo>
                    <a:lnTo>
                      <a:pt x="0" y="42"/>
                    </a:lnTo>
                    <a:lnTo>
                      <a:pt x="2" y="48"/>
                    </a:lnTo>
                    <a:lnTo>
                      <a:pt x="6" y="54"/>
                    </a:lnTo>
                    <a:lnTo>
                      <a:pt x="10" y="58"/>
                    </a:lnTo>
                    <a:lnTo>
                      <a:pt x="16" y="62"/>
                    </a:lnTo>
                    <a:lnTo>
                      <a:pt x="22" y="66"/>
                    </a:lnTo>
                    <a:lnTo>
                      <a:pt x="30" y="68"/>
                    </a:lnTo>
                    <a:lnTo>
                      <a:pt x="30" y="68"/>
                    </a:lnTo>
                    <a:lnTo>
                      <a:pt x="36" y="68"/>
                    </a:lnTo>
                    <a:lnTo>
                      <a:pt x="44" y="68"/>
                    </a:lnTo>
                    <a:lnTo>
                      <a:pt x="50" y="64"/>
                    </a:lnTo>
                    <a:lnTo>
                      <a:pt x="56" y="62"/>
                    </a:lnTo>
                    <a:lnTo>
                      <a:pt x="62" y="58"/>
                    </a:lnTo>
                    <a:lnTo>
                      <a:pt x="66" y="52"/>
                    </a:lnTo>
                    <a:lnTo>
                      <a:pt x="68" y="46"/>
                    </a:lnTo>
                    <a:lnTo>
                      <a:pt x="70" y="40"/>
                    </a:lnTo>
                    <a:lnTo>
                      <a:pt x="70" y="40"/>
                    </a:lnTo>
                    <a:lnTo>
                      <a:pt x="70" y="32"/>
                    </a:lnTo>
                    <a:lnTo>
                      <a:pt x="70" y="26"/>
                    </a:lnTo>
                    <a:lnTo>
                      <a:pt x="68" y="20"/>
                    </a:lnTo>
                    <a:lnTo>
                      <a:pt x="64" y="14"/>
                    </a:lnTo>
                    <a:lnTo>
                      <a:pt x="60" y="10"/>
                    </a:lnTo>
                    <a:lnTo>
                      <a:pt x="54" y="6"/>
                    </a:lnTo>
                    <a:lnTo>
                      <a:pt x="48" y="2"/>
                    </a:lnTo>
                    <a:lnTo>
                      <a:pt x="40" y="0"/>
                    </a:lnTo>
                    <a:lnTo>
                      <a:pt x="4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34" name="Google Shape;3934;p76"/>
              <p:cNvSpPr/>
              <p:nvPr/>
            </p:nvSpPr>
            <p:spPr>
              <a:xfrm>
                <a:off x="4813301" y="5353050"/>
                <a:ext cx="396875" cy="92075"/>
              </a:xfrm>
              <a:custGeom>
                <a:avLst/>
                <a:gdLst/>
                <a:ahLst/>
                <a:cxnLst/>
                <a:rect l="l" t="t" r="r" b="b"/>
                <a:pathLst>
                  <a:path w="250" h="58" extrusionOk="0">
                    <a:moveTo>
                      <a:pt x="206" y="2"/>
                    </a:moveTo>
                    <a:lnTo>
                      <a:pt x="204" y="0"/>
                    </a:lnTo>
                    <a:lnTo>
                      <a:pt x="204" y="0"/>
                    </a:lnTo>
                    <a:lnTo>
                      <a:pt x="190" y="6"/>
                    </a:lnTo>
                    <a:lnTo>
                      <a:pt x="190" y="6"/>
                    </a:lnTo>
                    <a:lnTo>
                      <a:pt x="172" y="10"/>
                    </a:lnTo>
                    <a:lnTo>
                      <a:pt x="154" y="14"/>
                    </a:lnTo>
                    <a:lnTo>
                      <a:pt x="134" y="14"/>
                    </a:lnTo>
                    <a:lnTo>
                      <a:pt x="112" y="14"/>
                    </a:lnTo>
                    <a:lnTo>
                      <a:pt x="92" y="14"/>
                    </a:lnTo>
                    <a:lnTo>
                      <a:pt x="70" y="12"/>
                    </a:lnTo>
                    <a:lnTo>
                      <a:pt x="50" y="8"/>
                    </a:lnTo>
                    <a:lnTo>
                      <a:pt x="30" y="2"/>
                    </a:lnTo>
                    <a:lnTo>
                      <a:pt x="30" y="2"/>
                    </a:lnTo>
                    <a:lnTo>
                      <a:pt x="24" y="0"/>
                    </a:lnTo>
                    <a:lnTo>
                      <a:pt x="18" y="0"/>
                    </a:lnTo>
                    <a:lnTo>
                      <a:pt x="10" y="4"/>
                    </a:lnTo>
                    <a:lnTo>
                      <a:pt x="2" y="12"/>
                    </a:lnTo>
                    <a:lnTo>
                      <a:pt x="0" y="16"/>
                    </a:lnTo>
                    <a:lnTo>
                      <a:pt x="0" y="22"/>
                    </a:lnTo>
                    <a:lnTo>
                      <a:pt x="0" y="22"/>
                    </a:lnTo>
                    <a:lnTo>
                      <a:pt x="2" y="36"/>
                    </a:lnTo>
                    <a:lnTo>
                      <a:pt x="6" y="46"/>
                    </a:lnTo>
                    <a:lnTo>
                      <a:pt x="6" y="46"/>
                    </a:lnTo>
                    <a:lnTo>
                      <a:pt x="10" y="50"/>
                    </a:lnTo>
                    <a:lnTo>
                      <a:pt x="14" y="52"/>
                    </a:lnTo>
                    <a:lnTo>
                      <a:pt x="24" y="54"/>
                    </a:lnTo>
                    <a:lnTo>
                      <a:pt x="228" y="58"/>
                    </a:lnTo>
                    <a:lnTo>
                      <a:pt x="228" y="58"/>
                    </a:lnTo>
                    <a:lnTo>
                      <a:pt x="234" y="58"/>
                    </a:lnTo>
                    <a:lnTo>
                      <a:pt x="240" y="56"/>
                    </a:lnTo>
                    <a:lnTo>
                      <a:pt x="244" y="52"/>
                    </a:lnTo>
                    <a:lnTo>
                      <a:pt x="248" y="48"/>
                    </a:lnTo>
                    <a:lnTo>
                      <a:pt x="250" y="42"/>
                    </a:lnTo>
                    <a:lnTo>
                      <a:pt x="250" y="36"/>
                    </a:lnTo>
                    <a:lnTo>
                      <a:pt x="250" y="32"/>
                    </a:lnTo>
                    <a:lnTo>
                      <a:pt x="246" y="26"/>
                    </a:lnTo>
                    <a:lnTo>
                      <a:pt x="246" y="26"/>
                    </a:lnTo>
                    <a:lnTo>
                      <a:pt x="234" y="16"/>
                    </a:lnTo>
                    <a:lnTo>
                      <a:pt x="220" y="8"/>
                    </a:lnTo>
                    <a:lnTo>
                      <a:pt x="206" y="2"/>
                    </a:lnTo>
                    <a:lnTo>
                      <a:pt x="206" y="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3935" name="Google Shape;3935;p76"/>
            <p:cNvPicPr preferRelativeResize="0"/>
            <p:nvPr/>
          </p:nvPicPr>
          <p:blipFill rotWithShape="1">
            <a:blip r:embed="rId4">
              <a:alphaModFix/>
            </a:blip>
            <a:srcRect/>
            <a:stretch/>
          </p:blipFill>
          <p:spPr>
            <a:xfrm>
              <a:off x="10546575" y="1092463"/>
              <a:ext cx="291075" cy="771524"/>
            </a:xfrm>
            <a:prstGeom prst="rect">
              <a:avLst/>
            </a:prstGeom>
            <a:noFill/>
            <a:ln>
              <a:noFill/>
            </a:ln>
          </p:spPr>
        </p:pic>
        <p:pic>
          <p:nvPicPr>
            <p:cNvPr id="3936" name="Google Shape;3936;p76"/>
            <p:cNvPicPr preferRelativeResize="0"/>
            <p:nvPr/>
          </p:nvPicPr>
          <p:blipFill rotWithShape="1">
            <a:blip r:embed="rId5">
              <a:alphaModFix/>
            </a:blip>
            <a:srcRect/>
            <a:stretch/>
          </p:blipFill>
          <p:spPr>
            <a:xfrm>
              <a:off x="3057987" y="870894"/>
              <a:ext cx="682250" cy="862142"/>
            </a:xfrm>
            <a:prstGeom prst="rect">
              <a:avLst/>
            </a:prstGeom>
            <a:noFill/>
            <a:ln>
              <a:noFill/>
            </a:ln>
          </p:spPr>
        </p:pic>
        <p:sp>
          <p:nvSpPr>
            <p:cNvPr id="3937" name="Google Shape;3937;p76"/>
            <p:cNvSpPr/>
            <p:nvPr/>
          </p:nvSpPr>
          <p:spPr>
            <a:xfrm>
              <a:off x="0" y="1062400"/>
              <a:ext cx="2996525" cy="479125"/>
            </a:xfrm>
            <a:prstGeom prst="flowChartProcess">
              <a:avLst/>
            </a:prstGeom>
            <a:solidFill>
              <a:srgbClr val="DB536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1" i="0" u="none" strike="noStrike" cap="none">
                  <a:solidFill>
                    <a:srgbClr val="000000"/>
                  </a:solidFill>
                  <a:latin typeface="Montserrat"/>
                  <a:ea typeface="Montserrat"/>
                  <a:cs typeface="Montserrat"/>
                  <a:sym typeface="Montserrat"/>
                </a:rPr>
                <a:t>Data breach</a:t>
              </a:r>
              <a:endParaRPr sz="1700" b="1" i="0" u="none" strike="noStrike" cap="none">
                <a:solidFill>
                  <a:srgbClr val="000000"/>
                </a:solidFill>
                <a:latin typeface="Montserrat"/>
                <a:ea typeface="Montserrat"/>
                <a:cs typeface="Montserrat"/>
                <a:sym typeface="Montserrat"/>
              </a:endParaRPr>
            </a:p>
          </p:txBody>
        </p:sp>
        <p:cxnSp>
          <p:nvCxnSpPr>
            <p:cNvPr id="3938" name="Google Shape;3938;p76"/>
            <p:cNvCxnSpPr>
              <a:stCxn id="3937" idx="2"/>
              <a:endCxn id="3290" idx="2"/>
            </p:cNvCxnSpPr>
            <p:nvPr/>
          </p:nvCxnSpPr>
          <p:spPr>
            <a:xfrm rot="-5400000" flipH="1">
              <a:off x="1268313" y="1771475"/>
              <a:ext cx="864000" cy="404100"/>
            </a:xfrm>
            <a:prstGeom prst="bentConnector2">
              <a:avLst/>
            </a:prstGeom>
            <a:noFill/>
            <a:ln w="19050" cap="flat" cmpd="sng">
              <a:solidFill>
                <a:schemeClr val="dk1"/>
              </a:solidFill>
              <a:prstDash val="solid"/>
              <a:round/>
              <a:headEnd type="none" w="sm" len="sm"/>
              <a:tailEnd type="triangle" w="med" len="med"/>
            </a:ln>
          </p:spPr>
        </p:cxnSp>
        <p:sp>
          <p:nvSpPr>
            <p:cNvPr id="3939" name="Google Shape;3939;p76"/>
            <p:cNvSpPr txBox="1"/>
            <p:nvPr/>
          </p:nvSpPr>
          <p:spPr>
            <a:xfrm>
              <a:off x="2295975" y="1957388"/>
              <a:ext cx="2047200" cy="400200"/>
            </a:xfrm>
            <a:prstGeom prst="rect">
              <a:avLst/>
            </a:prstGeom>
            <a:solidFill>
              <a:srgbClr val="D9D2E9"/>
            </a:solidFill>
            <a:ln>
              <a:noFill/>
            </a:ln>
          </p:spPr>
          <p:txBody>
            <a:bodyPr spcFirstLastPara="1" wrap="square" lIns="91425" tIns="91425" rIns="91425" bIns="91425" anchor="t" anchorCtr="0">
              <a:spAutoFit/>
            </a:bodyPr>
            <a:lstStyle/>
            <a:p>
              <a:pPr marL="91440" marR="0" lvl="0" indent="-91440" algn="ctr" rtl="0">
                <a:lnSpc>
                  <a:spcPct val="100000"/>
                </a:lnSpc>
                <a:spcBef>
                  <a:spcPts val="0"/>
                </a:spcBef>
                <a:spcAft>
                  <a:spcPts val="0"/>
                </a:spcAft>
                <a:buClr>
                  <a:schemeClr val="dk1"/>
                </a:buClr>
                <a:buSzPts val="1400"/>
                <a:buFont typeface="Montserrat"/>
                <a:buAutoNum type="arabicPeriod"/>
              </a:pPr>
              <a:r>
                <a:rPr lang="en-GB" sz="1400" b="1" i="0" u="none" strike="noStrike" cap="none">
                  <a:solidFill>
                    <a:schemeClr val="dk1"/>
                  </a:solidFill>
                  <a:latin typeface="Montserrat"/>
                  <a:ea typeface="Montserrat"/>
                  <a:cs typeface="Montserrat"/>
                  <a:sym typeface="Montserrat"/>
                </a:rPr>
                <a:t>Report to the DPO</a:t>
              </a:r>
              <a:endParaRPr sz="1400" b="0" i="0" u="none" strike="noStrike" cap="none">
                <a:solidFill>
                  <a:schemeClr val="dk1"/>
                </a:solidFill>
                <a:latin typeface="Montserrat"/>
                <a:ea typeface="Montserrat"/>
                <a:cs typeface="Montserrat"/>
                <a:sym typeface="Montserrat"/>
              </a:endParaRPr>
            </a:p>
          </p:txBody>
        </p:sp>
        <p:sp>
          <p:nvSpPr>
            <p:cNvPr id="3291" name="Google Shape;3291;p76"/>
            <p:cNvSpPr/>
            <p:nvPr/>
          </p:nvSpPr>
          <p:spPr>
            <a:xfrm>
              <a:off x="2864700" y="3484950"/>
              <a:ext cx="3128100" cy="5850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2. Assess the scope and impact</a:t>
              </a:r>
              <a:endParaRPr sz="1400" b="1" i="0" u="none" strike="noStrike" cap="none">
                <a:solidFill>
                  <a:schemeClr val="dk1"/>
                </a:solidFill>
                <a:latin typeface="Montserrat"/>
                <a:ea typeface="Montserrat"/>
                <a:cs typeface="Montserrat"/>
                <a:sym typeface="Montserrat"/>
              </a:endParaRPr>
            </a:p>
          </p:txBody>
        </p:sp>
        <p:sp>
          <p:nvSpPr>
            <p:cNvPr id="3940" name="Google Shape;3940;p76"/>
            <p:cNvSpPr/>
            <p:nvPr/>
          </p:nvSpPr>
          <p:spPr>
            <a:xfrm>
              <a:off x="7258500" y="1185725"/>
              <a:ext cx="3128100" cy="5850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3. Notify relevant authorities </a:t>
              </a:r>
              <a:endParaRPr sz="1400" b="1" i="0" u="none" strike="noStrike" cap="none">
                <a:solidFill>
                  <a:schemeClr val="dk1"/>
                </a:solidFill>
                <a:latin typeface="Montserrat"/>
                <a:ea typeface="Montserrat"/>
                <a:cs typeface="Montserrat"/>
                <a:sym typeface="Montserrat"/>
              </a:endParaRPr>
            </a:p>
          </p:txBody>
        </p:sp>
        <p:cxnSp>
          <p:nvCxnSpPr>
            <p:cNvPr id="3941" name="Google Shape;3941;p76"/>
            <p:cNvCxnSpPr>
              <a:stCxn id="3291" idx="3"/>
              <a:endCxn id="3940" idx="1"/>
            </p:cNvCxnSpPr>
            <p:nvPr/>
          </p:nvCxnSpPr>
          <p:spPr>
            <a:xfrm rot="10800000" flipH="1">
              <a:off x="5992800" y="1478250"/>
              <a:ext cx="1265700" cy="2299200"/>
            </a:xfrm>
            <a:prstGeom prst="bentConnector3">
              <a:avLst>
                <a:gd name="adj1" fmla="val 50000"/>
              </a:avLst>
            </a:prstGeom>
            <a:noFill/>
            <a:ln w="19050" cap="flat" cmpd="sng">
              <a:solidFill>
                <a:schemeClr val="dk1"/>
              </a:solidFill>
              <a:prstDash val="solid"/>
              <a:round/>
              <a:headEnd type="none" w="sm" len="sm"/>
              <a:tailEnd type="triangle" w="med" len="med"/>
            </a:ln>
          </p:spPr>
        </p:cxnSp>
        <p:grpSp>
          <p:nvGrpSpPr>
            <p:cNvPr id="3942" name="Google Shape;3942;p76"/>
            <p:cNvGrpSpPr/>
            <p:nvPr/>
          </p:nvGrpSpPr>
          <p:grpSpPr>
            <a:xfrm>
              <a:off x="10967915" y="2405004"/>
              <a:ext cx="885785" cy="669900"/>
              <a:chOff x="8857612" y="3690281"/>
              <a:chExt cx="1200088" cy="876030"/>
            </a:xfrm>
          </p:grpSpPr>
          <p:pic>
            <p:nvPicPr>
              <p:cNvPr id="3943" name="Google Shape;3943;p76"/>
              <p:cNvPicPr preferRelativeResize="0"/>
              <p:nvPr/>
            </p:nvPicPr>
            <p:blipFill rotWithShape="1">
              <a:blip r:embed="rId5">
                <a:alphaModFix/>
              </a:blip>
              <a:srcRect/>
              <a:stretch/>
            </p:blipFill>
            <p:spPr>
              <a:xfrm>
                <a:off x="8857612" y="3704169"/>
                <a:ext cx="682250" cy="862142"/>
              </a:xfrm>
              <a:prstGeom prst="rect">
                <a:avLst/>
              </a:prstGeom>
              <a:noFill/>
              <a:ln>
                <a:noFill/>
              </a:ln>
            </p:spPr>
          </p:pic>
          <p:pic>
            <p:nvPicPr>
              <p:cNvPr id="3944" name="Google Shape;3944;p76"/>
              <p:cNvPicPr preferRelativeResize="0"/>
              <p:nvPr/>
            </p:nvPicPr>
            <p:blipFill rotWithShape="1">
              <a:blip r:embed="rId4">
                <a:alphaModFix/>
              </a:blip>
              <a:srcRect/>
              <a:stretch/>
            </p:blipFill>
            <p:spPr>
              <a:xfrm>
                <a:off x="9702425" y="3690281"/>
                <a:ext cx="355275" cy="863197"/>
              </a:xfrm>
              <a:prstGeom prst="rect">
                <a:avLst/>
              </a:prstGeom>
              <a:noFill/>
              <a:ln>
                <a:noFill/>
              </a:ln>
            </p:spPr>
          </p:pic>
        </p:grpSp>
        <p:sp>
          <p:nvSpPr>
            <p:cNvPr id="3945" name="Google Shape;3945;p76"/>
            <p:cNvSpPr/>
            <p:nvPr/>
          </p:nvSpPr>
          <p:spPr>
            <a:xfrm>
              <a:off x="6907800" y="2447450"/>
              <a:ext cx="3829500" cy="5850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4. Analyse breach comprehensively</a:t>
              </a:r>
              <a:endParaRPr sz="1400" b="1" i="0" u="none" strike="noStrike" cap="none">
                <a:solidFill>
                  <a:schemeClr val="dk1"/>
                </a:solidFill>
                <a:latin typeface="Montserrat"/>
                <a:ea typeface="Montserrat"/>
                <a:cs typeface="Montserrat"/>
                <a:sym typeface="Montserrat"/>
              </a:endParaRPr>
            </a:p>
          </p:txBody>
        </p:sp>
        <p:sp>
          <p:nvSpPr>
            <p:cNvPr id="3946" name="Google Shape;3946;p76"/>
            <p:cNvSpPr/>
            <p:nvPr/>
          </p:nvSpPr>
          <p:spPr>
            <a:xfrm>
              <a:off x="9020325" y="3892900"/>
              <a:ext cx="2408100" cy="400200"/>
            </a:xfrm>
            <a:prstGeom prst="roundRect">
              <a:avLst>
                <a:gd name="adj" fmla="val 16667"/>
              </a:avLst>
            </a:prstGeom>
            <a:solidFill>
              <a:srgbClr val="FF161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High risk</a:t>
              </a:r>
              <a:endParaRPr sz="1400" b="1" i="0" u="none" strike="noStrike" cap="none">
                <a:solidFill>
                  <a:schemeClr val="lt1"/>
                </a:solidFill>
                <a:latin typeface="Montserrat"/>
                <a:ea typeface="Montserrat"/>
                <a:cs typeface="Montserrat"/>
                <a:sym typeface="Montserrat"/>
              </a:endParaRPr>
            </a:p>
          </p:txBody>
        </p:sp>
        <p:sp>
          <p:nvSpPr>
            <p:cNvPr id="3947" name="Google Shape;3947;p76"/>
            <p:cNvSpPr/>
            <p:nvPr/>
          </p:nvSpPr>
          <p:spPr>
            <a:xfrm>
              <a:off x="8729700" y="4814463"/>
              <a:ext cx="3334200" cy="585000"/>
            </a:xfrm>
            <a:prstGeom prst="roundRect">
              <a:avLst>
                <a:gd name="adj" fmla="val 16667"/>
              </a:avLst>
            </a:prstGeom>
            <a:solidFill>
              <a:srgbClr val="EAD1D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Notify patients/public communication  </a:t>
              </a:r>
              <a:endParaRPr sz="1400" b="1" i="0" u="none" strike="noStrike" cap="none">
                <a:solidFill>
                  <a:schemeClr val="dk1"/>
                </a:solidFill>
                <a:latin typeface="Montserrat"/>
                <a:ea typeface="Montserrat"/>
                <a:cs typeface="Montserrat"/>
                <a:sym typeface="Montserrat"/>
              </a:endParaRPr>
            </a:p>
          </p:txBody>
        </p:sp>
        <p:cxnSp>
          <p:nvCxnSpPr>
            <p:cNvPr id="3948" name="Google Shape;3948;p76"/>
            <p:cNvCxnSpPr>
              <a:stCxn id="3940" idx="2"/>
              <a:endCxn id="3945" idx="0"/>
            </p:cNvCxnSpPr>
            <p:nvPr/>
          </p:nvCxnSpPr>
          <p:spPr>
            <a:xfrm rot="-5400000" flipH="1">
              <a:off x="8484450" y="2108825"/>
              <a:ext cx="676800" cy="600"/>
            </a:xfrm>
            <a:prstGeom prst="bentConnector3">
              <a:avLst>
                <a:gd name="adj1" fmla="val 49994"/>
              </a:avLst>
            </a:prstGeom>
            <a:noFill/>
            <a:ln w="19050" cap="flat" cmpd="sng">
              <a:solidFill>
                <a:schemeClr val="dk1"/>
              </a:solidFill>
              <a:prstDash val="solid"/>
              <a:round/>
              <a:headEnd type="none" w="sm" len="sm"/>
              <a:tailEnd type="triangle" w="med" len="med"/>
            </a:ln>
          </p:spPr>
        </p:cxnSp>
        <p:grpSp>
          <p:nvGrpSpPr>
            <p:cNvPr id="3949" name="Google Shape;3949;p76"/>
            <p:cNvGrpSpPr/>
            <p:nvPr/>
          </p:nvGrpSpPr>
          <p:grpSpPr>
            <a:xfrm>
              <a:off x="4608835" y="5476445"/>
              <a:ext cx="1624145" cy="1377847"/>
              <a:chOff x="5560506" y="1252815"/>
              <a:chExt cx="3395662" cy="3125788"/>
            </a:xfrm>
          </p:grpSpPr>
          <p:sp>
            <p:nvSpPr>
              <p:cNvPr id="3950" name="Google Shape;3950;p76"/>
              <p:cNvSpPr/>
              <p:nvPr/>
            </p:nvSpPr>
            <p:spPr>
              <a:xfrm>
                <a:off x="7657593" y="1735415"/>
                <a:ext cx="1298575" cy="1503363"/>
              </a:xfrm>
              <a:custGeom>
                <a:avLst/>
                <a:gdLst/>
                <a:ahLst/>
                <a:cxnLst/>
                <a:rect l="l" t="t" r="r" b="b"/>
                <a:pathLst>
                  <a:path w="671" h="781" extrusionOk="0">
                    <a:moveTo>
                      <a:pt x="177" y="188"/>
                    </a:moveTo>
                    <a:cubicBezTo>
                      <a:pt x="174" y="191"/>
                      <a:pt x="171" y="190"/>
                      <a:pt x="168" y="190"/>
                    </a:cubicBezTo>
                    <a:cubicBezTo>
                      <a:pt x="152" y="190"/>
                      <a:pt x="136" y="189"/>
                      <a:pt x="120" y="189"/>
                    </a:cubicBezTo>
                    <a:cubicBezTo>
                      <a:pt x="118" y="189"/>
                      <a:pt x="115" y="188"/>
                      <a:pt x="113" y="190"/>
                    </a:cubicBezTo>
                    <a:cubicBezTo>
                      <a:pt x="112" y="191"/>
                      <a:pt x="111" y="192"/>
                      <a:pt x="110" y="193"/>
                    </a:cubicBezTo>
                    <a:cubicBezTo>
                      <a:pt x="91" y="227"/>
                      <a:pt x="71" y="261"/>
                      <a:pt x="52" y="294"/>
                    </a:cubicBezTo>
                    <a:cubicBezTo>
                      <a:pt x="49" y="298"/>
                      <a:pt x="50" y="301"/>
                      <a:pt x="52" y="304"/>
                    </a:cubicBezTo>
                    <a:cubicBezTo>
                      <a:pt x="61" y="318"/>
                      <a:pt x="69" y="333"/>
                      <a:pt x="78" y="347"/>
                    </a:cubicBezTo>
                    <a:cubicBezTo>
                      <a:pt x="80" y="350"/>
                      <a:pt x="81" y="353"/>
                      <a:pt x="80" y="358"/>
                    </a:cubicBezTo>
                    <a:cubicBezTo>
                      <a:pt x="76" y="370"/>
                      <a:pt x="72" y="383"/>
                      <a:pt x="68" y="395"/>
                    </a:cubicBezTo>
                    <a:cubicBezTo>
                      <a:pt x="67" y="399"/>
                      <a:pt x="65" y="403"/>
                      <a:pt x="62" y="406"/>
                    </a:cubicBezTo>
                    <a:cubicBezTo>
                      <a:pt x="43" y="424"/>
                      <a:pt x="24" y="442"/>
                      <a:pt x="4" y="460"/>
                    </a:cubicBezTo>
                    <a:cubicBezTo>
                      <a:pt x="1" y="463"/>
                      <a:pt x="0" y="466"/>
                      <a:pt x="0" y="470"/>
                    </a:cubicBezTo>
                    <a:cubicBezTo>
                      <a:pt x="0" y="500"/>
                      <a:pt x="0" y="530"/>
                      <a:pt x="0" y="560"/>
                    </a:cubicBezTo>
                    <a:cubicBezTo>
                      <a:pt x="0" y="566"/>
                      <a:pt x="2" y="569"/>
                      <a:pt x="6" y="572"/>
                    </a:cubicBezTo>
                    <a:cubicBezTo>
                      <a:pt x="27" y="583"/>
                      <a:pt x="47" y="595"/>
                      <a:pt x="67" y="606"/>
                    </a:cubicBezTo>
                    <a:cubicBezTo>
                      <a:pt x="72" y="609"/>
                      <a:pt x="72" y="611"/>
                      <a:pt x="71" y="616"/>
                    </a:cubicBezTo>
                    <a:cubicBezTo>
                      <a:pt x="64" y="634"/>
                      <a:pt x="58" y="652"/>
                      <a:pt x="51" y="670"/>
                    </a:cubicBezTo>
                    <a:cubicBezTo>
                      <a:pt x="49" y="674"/>
                      <a:pt x="50" y="677"/>
                      <a:pt x="55" y="680"/>
                    </a:cubicBezTo>
                    <a:cubicBezTo>
                      <a:pt x="69" y="687"/>
                      <a:pt x="83" y="696"/>
                      <a:pt x="97" y="704"/>
                    </a:cubicBezTo>
                    <a:cubicBezTo>
                      <a:pt x="121" y="717"/>
                      <a:pt x="144" y="732"/>
                      <a:pt x="168" y="744"/>
                    </a:cubicBezTo>
                    <a:cubicBezTo>
                      <a:pt x="169" y="745"/>
                      <a:pt x="169" y="746"/>
                      <a:pt x="170" y="746"/>
                    </a:cubicBezTo>
                    <a:cubicBezTo>
                      <a:pt x="188" y="757"/>
                      <a:pt x="207" y="766"/>
                      <a:pt x="224" y="778"/>
                    </a:cubicBezTo>
                    <a:cubicBezTo>
                      <a:pt x="227" y="781"/>
                      <a:pt x="231" y="780"/>
                      <a:pt x="234" y="777"/>
                    </a:cubicBezTo>
                    <a:cubicBezTo>
                      <a:pt x="238" y="771"/>
                      <a:pt x="243" y="765"/>
                      <a:pt x="248" y="760"/>
                    </a:cubicBezTo>
                    <a:cubicBezTo>
                      <a:pt x="258" y="749"/>
                      <a:pt x="266" y="737"/>
                      <a:pt x="277" y="727"/>
                    </a:cubicBezTo>
                    <a:cubicBezTo>
                      <a:pt x="300" y="741"/>
                      <a:pt x="323" y="754"/>
                      <a:pt x="346" y="768"/>
                    </a:cubicBezTo>
                    <a:cubicBezTo>
                      <a:pt x="350" y="770"/>
                      <a:pt x="353" y="767"/>
                      <a:pt x="355" y="765"/>
                    </a:cubicBezTo>
                    <a:cubicBezTo>
                      <a:pt x="382" y="750"/>
                      <a:pt x="408" y="735"/>
                      <a:pt x="435" y="719"/>
                    </a:cubicBezTo>
                    <a:cubicBezTo>
                      <a:pt x="438" y="718"/>
                      <a:pt x="439" y="715"/>
                      <a:pt x="440" y="712"/>
                    </a:cubicBezTo>
                    <a:cubicBezTo>
                      <a:pt x="443" y="695"/>
                      <a:pt x="448" y="679"/>
                      <a:pt x="451" y="662"/>
                    </a:cubicBezTo>
                    <a:cubicBezTo>
                      <a:pt x="455" y="639"/>
                      <a:pt x="463" y="619"/>
                      <a:pt x="482" y="604"/>
                    </a:cubicBezTo>
                    <a:cubicBezTo>
                      <a:pt x="485" y="602"/>
                      <a:pt x="487" y="599"/>
                      <a:pt x="489" y="597"/>
                    </a:cubicBezTo>
                    <a:cubicBezTo>
                      <a:pt x="493" y="592"/>
                      <a:pt x="497" y="590"/>
                      <a:pt x="503" y="591"/>
                    </a:cubicBezTo>
                    <a:cubicBezTo>
                      <a:pt x="518" y="592"/>
                      <a:pt x="534" y="591"/>
                      <a:pt x="549" y="592"/>
                    </a:cubicBezTo>
                    <a:cubicBezTo>
                      <a:pt x="555" y="593"/>
                      <a:pt x="558" y="590"/>
                      <a:pt x="561" y="585"/>
                    </a:cubicBezTo>
                    <a:cubicBezTo>
                      <a:pt x="580" y="553"/>
                      <a:pt x="598" y="520"/>
                      <a:pt x="617" y="488"/>
                    </a:cubicBezTo>
                    <a:cubicBezTo>
                      <a:pt x="620" y="483"/>
                      <a:pt x="619" y="480"/>
                      <a:pt x="617" y="476"/>
                    </a:cubicBezTo>
                    <a:cubicBezTo>
                      <a:pt x="608" y="462"/>
                      <a:pt x="600" y="449"/>
                      <a:pt x="592" y="435"/>
                    </a:cubicBezTo>
                    <a:cubicBezTo>
                      <a:pt x="590" y="432"/>
                      <a:pt x="588" y="430"/>
                      <a:pt x="589" y="426"/>
                    </a:cubicBezTo>
                    <a:cubicBezTo>
                      <a:pt x="594" y="411"/>
                      <a:pt x="598" y="397"/>
                      <a:pt x="602" y="383"/>
                    </a:cubicBezTo>
                    <a:cubicBezTo>
                      <a:pt x="603" y="379"/>
                      <a:pt x="606" y="377"/>
                      <a:pt x="608" y="375"/>
                    </a:cubicBezTo>
                    <a:cubicBezTo>
                      <a:pt x="627" y="358"/>
                      <a:pt x="645" y="340"/>
                      <a:pt x="664" y="322"/>
                    </a:cubicBezTo>
                    <a:cubicBezTo>
                      <a:pt x="668" y="319"/>
                      <a:pt x="670" y="315"/>
                      <a:pt x="669" y="311"/>
                    </a:cubicBezTo>
                    <a:cubicBezTo>
                      <a:pt x="669" y="280"/>
                      <a:pt x="669" y="250"/>
                      <a:pt x="669" y="220"/>
                    </a:cubicBezTo>
                    <a:cubicBezTo>
                      <a:pt x="669" y="218"/>
                      <a:pt x="671" y="214"/>
                      <a:pt x="667" y="213"/>
                    </a:cubicBezTo>
                    <a:cubicBezTo>
                      <a:pt x="645" y="199"/>
                      <a:pt x="622" y="186"/>
                      <a:pt x="598" y="173"/>
                    </a:cubicBezTo>
                    <a:cubicBezTo>
                      <a:pt x="596" y="168"/>
                      <a:pt x="599" y="165"/>
                      <a:pt x="601" y="161"/>
                    </a:cubicBezTo>
                    <a:cubicBezTo>
                      <a:pt x="606" y="144"/>
                      <a:pt x="612" y="127"/>
                      <a:pt x="618" y="111"/>
                    </a:cubicBezTo>
                    <a:cubicBezTo>
                      <a:pt x="619" y="108"/>
                      <a:pt x="621" y="105"/>
                      <a:pt x="617" y="103"/>
                    </a:cubicBezTo>
                    <a:cubicBezTo>
                      <a:pt x="596" y="91"/>
                      <a:pt x="576" y="79"/>
                      <a:pt x="555" y="68"/>
                    </a:cubicBezTo>
                    <a:cubicBezTo>
                      <a:pt x="518" y="46"/>
                      <a:pt x="481" y="25"/>
                      <a:pt x="444" y="3"/>
                    </a:cubicBezTo>
                    <a:cubicBezTo>
                      <a:pt x="439" y="0"/>
                      <a:pt x="438" y="2"/>
                      <a:pt x="435" y="5"/>
                    </a:cubicBezTo>
                    <a:cubicBezTo>
                      <a:pt x="423" y="20"/>
                      <a:pt x="410" y="35"/>
                      <a:pt x="397" y="50"/>
                    </a:cubicBezTo>
                    <a:cubicBezTo>
                      <a:pt x="395" y="53"/>
                      <a:pt x="393" y="54"/>
                      <a:pt x="388" y="51"/>
                    </a:cubicBezTo>
                    <a:cubicBezTo>
                      <a:pt x="368" y="39"/>
                      <a:pt x="347" y="28"/>
                      <a:pt x="327" y="16"/>
                    </a:cubicBezTo>
                    <a:cubicBezTo>
                      <a:pt x="323" y="13"/>
                      <a:pt x="320" y="13"/>
                      <a:pt x="315" y="15"/>
                    </a:cubicBezTo>
                    <a:cubicBezTo>
                      <a:pt x="289" y="31"/>
                      <a:pt x="263" y="46"/>
                      <a:pt x="237" y="61"/>
                    </a:cubicBezTo>
                    <a:cubicBezTo>
                      <a:pt x="233" y="63"/>
                      <a:pt x="231" y="66"/>
                      <a:pt x="230" y="70"/>
                    </a:cubicBezTo>
                    <a:cubicBezTo>
                      <a:pt x="224" y="96"/>
                      <a:pt x="217" y="121"/>
                      <a:pt x="212" y="146"/>
                    </a:cubicBezTo>
                    <a:cubicBezTo>
                      <a:pt x="210" y="151"/>
                      <a:pt x="208" y="155"/>
                      <a:pt x="205" y="158"/>
                    </a:cubicBezTo>
                    <a:cubicBezTo>
                      <a:pt x="196" y="168"/>
                      <a:pt x="186" y="178"/>
                      <a:pt x="177" y="188"/>
                    </a:cubicBezTo>
                    <a:close/>
                  </a:path>
                </a:pathLst>
              </a:custGeom>
              <a:solidFill>
                <a:srgbClr val="FEFEF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1" name="Google Shape;3951;p76"/>
              <p:cNvSpPr/>
              <p:nvPr/>
            </p:nvSpPr>
            <p:spPr>
              <a:xfrm>
                <a:off x="7876668" y="1865590"/>
                <a:ext cx="1079500" cy="1373188"/>
              </a:xfrm>
              <a:custGeom>
                <a:avLst/>
                <a:gdLst/>
                <a:ahLst/>
                <a:cxnLst/>
                <a:rect l="l" t="t" r="r" b="b"/>
                <a:pathLst>
                  <a:path w="558" h="713" extrusionOk="0">
                    <a:moveTo>
                      <a:pt x="442" y="0"/>
                    </a:moveTo>
                    <a:cubicBezTo>
                      <a:pt x="463" y="11"/>
                      <a:pt x="483" y="23"/>
                      <a:pt x="504" y="35"/>
                    </a:cubicBezTo>
                    <a:cubicBezTo>
                      <a:pt x="508" y="37"/>
                      <a:pt x="506" y="40"/>
                      <a:pt x="505" y="43"/>
                    </a:cubicBezTo>
                    <a:cubicBezTo>
                      <a:pt x="499" y="59"/>
                      <a:pt x="493" y="76"/>
                      <a:pt x="488" y="93"/>
                    </a:cubicBezTo>
                    <a:cubicBezTo>
                      <a:pt x="486" y="97"/>
                      <a:pt x="483" y="100"/>
                      <a:pt x="485" y="105"/>
                    </a:cubicBezTo>
                    <a:cubicBezTo>
                      <a:pt x="479" y="116"/>
                      <a:pt x="472" y="126"/>
                      <a:pt x="481" y="139"/>
                    </a:cubicBezTo>
                    <a:cubicBezTo>
                      <a:pt x="483" y="142"/>
                      <a:pt x="484" y="145"/>
                      <a:pt x="485" y="148"/>
                    </a:cubicBezTo>
                    <a:cubicBezTo>
                      <a:pt x="487" y="158"/>
                      <a:pt x="493" y="161"/>
                      <a:pt x="502" y="157"/>
                    </a:cubicBezTo>
                    <a:cubicBezTo>
                      <a:pt x="505" y="155"/>
                      <a:pt x="509" y="156"/>
                      <a:pt x="513" y="155"/>
                    </a:cubicBezTo>
                    <a:cubicBezTo>
                      <a:pt x="527" y="151"/>
                      <a:pt x="541" y="151"/>
                      <a:pt x="554" y="145"/>
                    </a:cubicBezTo>
                    <a:cubicBezTo>
                      <a:pt x="558" y="146"/>
                      <a:pt x="556" y="150"/>
                      <a:pt x="556" y="152"/>
                    </a:cubicBezTo>
                    <a:cubicBezTo>
                      <a:pt x="556" y="182"/>
                      <a:pt x="556" y="212"/>
                      <a:pt x="556" y="243"/>
                    </a:cubicBezTo>
                    <a:cubicBezTo>
                      <a:pt x="557" y="247"/>
                      <a:pt x="555" y="251"/>
                      <a:pt x="551" y="254"/>
                    </a:cubicBezTo>
                    <a:cubicBezTo>
                      <a:pt x="532" y="272"/>
                      <a:pt x="514" y="290"/>
                      <a:pt x="495" y="307"/>
                    </a:cubicBezTo>
                    <a:cubicBezTo>
                      <a:pt x="493" y="309"/>
                      <a:pt x="490" y="311"/>
                      <a:pt x="489" y="315"/>
                    </a:cubicBezTo>
                    <a:cubicBezTo>
                      <a:pt x="485" y="329"/>
                      <a:pt x="481" y="343"/>
                      <a:pt x="476" y="358"/>
                    </a:cubicBezTo>
                    <a:cubicBezTo>
                      <a:pt x="475" y="362"/>
                      <a:pt x="477" y="364"/>
                      <a:pt x="479" y="367"/>
                    </a:cubicBezTo>
                    <a:cubicBezTo>
                      <a:pt x="487" y="381"/>
                      <a:pt x="495" y="394"/>
                      <a:pt x="504" y="408"/>
                    </a:cubicBezTo>
                    <a:cubicBezTo>
                      <a:pt x="506" y="412"/>
                      <a:pt x="507" y="415"/>
                      <a:pt x="504" y="420"/>
                    </a:cubicBezTo>
                    <a:cubicBezTo>
                      <a:pt x="485" y="452"/>
                      <a:pt x="467" y="485"/>
                      <a:pt x="448" y="517"/>
                    </a:cubicBezTo>
                    <a:cubicBezTo>
                      <a:pt x="445" y="522"/>
                      <a:pt x="442" y="525"/>
                      <a:pt x="436" y="524"/>
                    </a:cubicBezTo>
                    <a:cubicBezTo>
                      <a:pt x="421" y="523"/>
                      <a:pt x="405" y="524"/>
                      <a:pt x="390" y="523"/>
                    </a:cubicBezTo>
                    <a:cubicBezTo>
                      <a:pt x="384" y="522"/>
                      <a:pt x="380" y="524"/>
                      <a:pt x="376" y="529"/>
                    </a:cubicBezTo>
                    <a:cubicBezTo>
                      <a:pt x="374" y="531"/>
                      <a:pt x="372" y="534"/>
                      <a:pt x="369" y="536"/>
                    </a:cubicBezTo>
                    <a:cubicBezTo>
                      <a:pt x="350" y="551"/>
                      <a:pt x="342" y="571"/>
                      <a:pt x="338" y="594"/>
                    </a:cubicBezTo>
                    <a:cubicBezTo>
                      <a:pt x="335" y="611"/>
                      <a:pt x="330" y="627"/>
                      <a:pt x="327" y="644"/>
                    </a:cubicBezTo>
                    <a:cubicBezTo>
                      <a:pt x="326" y="647"/>
                      <a:pt x="325" y="650"/>
                      <a:pt x="322" y="651"/>
                    </a:cubicBezTo>
                    <a:cubicBezTo>
                      <a:pt x="295" y="667"/>
                      <a:pt x="269" y="682"/>
                      <a:pt x="242" y="697"/>
                    </a:cubicBezTo>
                    <a:cubicBezTo>
                      <a:pt x="240" y="699"/>
                      <a:pt x="237" y="702"/>
                      <a:pt x="233" y="700"/>
                    </a:cubicBezTo>
                    <a:cubicBezTo>
                      <a:pt x="235" y="697"/>
                      <a:pt x="234" y="693"/>
                      <a:pt x="233" y="690"/>
                    </a:cubicBezTo>
                    <a:cubicBezTo>
                      <a:pt x="228" y="679"/>
                      <a:pt x="224" y="667"/>
                      <a:pt x="220" y="655"/>
                    </a:cubicBezTo>
                    <a:cubicBezTo>
                      <a:pt x="214" y="637"/>
                      <a:pt x="214" y="637"/>
                      <a:pt x="196" y="638"/>
                    </a:cubicBezTo>
                    <a:cubicBezTo>
                      <a:pt x="195" y="638"/>
                      <a:pt x="194" y="639"/>
                      <a:pt x="193" y="638"/>
                    </a:cubicBezTo>
                    <a:cubicBezTo>
                      <a:pt x="177" y="636"/>
                      <a:pt x="171" y="648"/>
                      <a:pt x="164" y="659"/>
                    </a:cubicBezTo>
                    <a:cubicBezTo>
                      <a:pt x="153" y="669"/>
                      <a:pt x="145" y="681"/>
                      <a:pt x="135" y="692"/>
                    </a:cubicBezTo>
                    <a:cubicBezTo>
                      <a:pt x="130" y="697"/>
                      <a:pt x="125" y="703"/>
                      <a:pt x="121" y="709"/>
                    </a:cubicBezTo>
                    <a:cubicBezTo>
                      <a:pt x="118" y="712"/>
                      <a:pt x="114" y="713"/>
                      <a:pt x="111" y="710"/>
                    </a:cubicBezTo>
                    <a:cubicBezTo>
                      <a:pt x="94" y="698"/>
                      <a:pt x="75" y="689"/>
                      <a:pt x="57" y="678"/>
                    </a:cubicBezTo>
                    <a:cubicBezTo>
                      <a:pt x="56" y="678"/>
                      <a:pt x="56" y="677"/>
                      <a:pt x="55" y="676"/>
                    </a:cubicBezTo>
                    <a:cubicBezTo>
                      <a:pt x="56" y="674"/>
                      <a:pt x="56" y="671"/>
                      <a:pt x="57" y="669"/>
                    </a:cubicBezTo>
                    <a:cubicBezTo>
                      <a:pt x="62" y="652"/>
                      <a:pt x="68" y="635"/>
                      <a:pt x="74" y="618"/>
                    </a:cubicBezTo>
                    <a:cubicBezTo>
                      <a:pt x="81" y="601"/>
                      <a:pt x="90" y="585"/>
                      <a:pt x="78" y="567"/>
                    </a:cubicBezTo>
                    <a:cubicBezTo>
                      <a:pt x="76" y="565"/>
                      <a:pt x="75" y="562"/>
                      <a:pt x="74" y="560"/>
                    </a:cubicBezTo>
                    <a:cubicBezTo>
                      <a:pt x="72" y="555"/>
                      <a:pt x="70" y="554"/>
                      <a:pt x="64" y="555"/>
                    </a:cubicBezTo>
                    <a:cubicBezTo>
                      <a:pt x="47" y="559"/>
                      <a:pt x="30" y="561"/>
                      <a:pt x="13" y="566"/>
                    </a:cubicBezTo>
                    <a:cubicBezTo>
                      <a:pt x="5" y="568"/>
                      <a:pt x="4" y="565"/>
                      <a:pt x="4" y="558"/>
                    </a:cubicBezTo>
                    <a:cubicBezTo>
                      <a:pt x="4" y="531"/>
                      <a:pt x="5" y="504"/>
                      <a:pt x="4" y="476"/>
                    </a:cubicBezTo>
                    <a:cubicBezTo>
                      <a:pt x="4" y="465"/>
                      <a:pt x="8" y="458"/>
                      <a:pt x="16" y="453"/>
                    </a:cubicBezTo>
                    <a:cubicBezTo>
                      <a:pt x="21" y="449"/>
                      <a:pt x="26" y="444"/>
                      <a:pt x="30" y="440"/>
                    </a:cubicBezTo>
                    <a:cubicBezTo>
                      <a:pt x="38" y="432"/>
                      <a:pt x="45" y="425"/>
                      <a:pt x="53" y="418"/>
                    </a:cubicBezTo>
                    <a:cubicBezTo>
                      <a:pt x="60" y="412"/>
                      <a:pt x="69" y="407"/>
                      <a:pt x="72" y="398"/>
                    </a:cubicBezTo>
                    <a:cubicBezTo>
                      <a:pt x="77" y="385"/>
                      <a:pt x="80" y="371"/>
                      <a:pt x="84" y="358"/>
                    </a:cubicBezTo>
                    <a:cubicBezTo>
                      <a:pt x="85" y="354"/>
                      <a:pt x="85" y="350"/>
                      <a:pt x="82" y="347"/>
                    </a:cubicBezTo>
                    <a:cubicBezTo>
                      <a:pt x="76" y="336"/>
                      <a:pt x="71" y="326"/>
                      <a:pt x="64" y="316"/>
                    </a:cubicBezTo>
                    <a:cubicBezTo>
                      <a:pt x="56" y="305"/>
                      <a:pt x="52" y="294"/>
                      <a:pt x="63" y="283"/>
                    </a:cubicBezTo>
                    <a:cubicBezTo>
                      <a:pt x="66" y="280"/>
                      <a:pt x="67" y="275"/>
                      <a:pt x="69" y="272"/>
                    </a:cubicBezTo>
                    <a:cubicBezTo>
                      <a:pt x="84" y="246"/>
                      <a:pt x="99" y="221"/>
                      <a:pt x="113" y="195"/>
                    </a:cubicBezTo>
                    <a:cubicBezTo>
                      <a:pt x="116" y="191"/>
                      <a:pt x="116" y="188"/>
                      <a:pt x="111" y="185"/>
                    </a:cubicBezTo>
                    <a:cubicBezTo>
                      <a:pt x="79" y="168"/>
                      <a:pt x="47" y="149"/>
                      <a:pt x="16" y="131"/>
                    </a:cubicBezTo>
                    <a:cubicBezTo>
                      <a:pt x="11" y="128"/>
                      <a:pt x="6" y="123"/>
                      <a:pt x="0" y="122"/>
                    </a:cubicBezTo>
                    <a:cubicBezTo>
                      <a:pt x="2" y="120"/>
                      <a:pt x="5" y="121"/>
                      <a:pt x="7" y="121"/>
                    </a:cubicBezTo>
                    <a:cubicBezTo>
                      <a:pt x="23" y="121"/>
                      <a:pt x="39" y="122"/>
                      <a:pt x="55" y="122"/>
                    </a:cubicBezTo>
                    <a:cubicBezTo>
                      <a:pt x="58" y="122"/>
                      <a:pt x="61" y="123"/>
                      <a:pt x="64" y="120"/>
                    </a:cubicBezTo>
                    <a:cubicBezTo>
                      <a:pt x="64" y="123"/>
                      <a:pt x="66" y="125"/>
                      <a:pt x="68" y="126"/>
                    </a:cubicBezTo>
                    <a:cubicBezTo>
                      <a:pt x="78" y="132"/>
                      <a:pt x="88" y="138"/>
                      <a:pt x="98" y="144"/>
                    </a:cubicBezTo>
                    <a:cubicBezTo>
                      <a:pt x="123" y="158"/>
                      <a:pt x="147" y="172"/>
                      <a:pt x="171" y="186"/>
                    </a:cubicBezTo>
                    <a:cubicBezTo>
                      <a:pt x="177" y="189"/>
                      <a:pt x="181" y="190"/>
                      <a:pt x="185" y="185"/>
                    </a:cubicBezTo>
                    <a:cubicBezTo>
                      <a:pt x="193" y="174"/>
                      <a:pt x="203" y="165"/>
                      <a:pt x="212" y="156"/>
                    </a:cubicBezTo>
                    <a:cubicBezTo>
                      <a:pt x="214" y="154"/>
                      <a:pt x="215" y="152"/>
                      <a:pt x="216" y="149"/>
                    </a:cubicBezTo>
                    <a:cubicBezTo>
                      <a:pt x="221" y="127"/>
                      <a:pt x="226" y="104"/>
                      <a:pt x="231" y="82"/>
                    </a:cubicBezTo>
                    <a:cubicBezTo>
                      <a:pt x="234" y="70"/>
                      <a:pt x="237" y="60"/>
                      <a:pt x="250" y="56"/>
                    </a:cubicBezTo>
                    <a:cubicBezTo>
                      <a:pt x="253" y="54"/>
                      <a:pt x="256" y="52"/>
                      <a:pt x="260" y="50"/>
                    </a:cubicBezTo>
                    <a:cubicBezTo>
                      <a:pt x="280" y="38"/>
                      <a:pt x="299" y="27"/>
                      <a:pt x="319" y="15"/>
                    </a:cubicBezTo>
                    <a:cubicBezTo>
                      <a:pt x="324" y="13"/>
                      <a:pt x="326" y="14"/>
                      <a:pt x="328" y="19"/>
                    </a:cubicBezTo>
                    <a:cubicBezTo>
                      <a:pt x="332" y="33"/>
                      <a:pt x="337" y="48"/>
                      <a:pt x="342" y="62"/>
                    </a:cubicBezTo>
                    <a:cubicBezTo>
                      <a:pt x="346" y="77"/>
                      <a:pt x="346" y="77"/>
                      <a:pt x="362" y="75"/>
                    </a:cubicBezTo>
                    <a:cubicBezTo>
                      <a:pt x="364" y="74"/>
                      <a:pt x="367" y="75"/>
                      <a:pt x="370" y="75"/>
                    </a:cubicBezTo>
                    <a:cubicBezTo>
                      <a:pt x="375" y="73"/>
                      <a:pt x="382" y="75"/>
                      <a:pt x="386" y="69"/>
                    </a:cubicBezTo>
                    <a:cubicBezTo>
                      <a:pt x="399" y="53"/>
                      <a:pt x="412" y="38"/>
                      <a:pt x="425" y="23"/>
                    </a:cubicBezTo>
                    <a:cubicBezTo>
                      <a:pt x="431" y="15"/>
                      <a:pt x="438" y="9"/>
                      <a:pt x="442" y="0"/>
                    </a:cubicBezTo>
                    <a:close/>
                    <a:moveTo>
                      <a:pt x="438" y="266"/>
                    </a:moveTo>
                    <a:cubicBezTo>
                      <a:pt x="439" y="251"/>
                      <a:pt x="437" y="236"/>
                      <a:pt x="433" y="222"/>
                    </a:cubicBezTo>
                    <a:cubicBezTo>
                      <a:pt x="420" y="170"/>
                      <a:pt x="381" y="144"/>
                      <a:pt x="329" y="155"/>
                    </a:cubicBezTo>
                    <a:cubicBezTo>
                      <a:pt x="291" y="163"/>
                      <a:pt x="260" y="184"/>
                      <a:pt x="233" y="210"/>
                    </a:cubicBezTo>
                    <a:cubicBezTo>
                      <a:pt x="183" y="259"/>
                      <a:pt x="149" y="317"/>
                      <a:pt x="131" y="385"/>
                    </a:cubicBezTo>
                    <a:cubicBezTo>
                      <a:pt x="122" y="421"/>
                      <a:pt x="118" y="458"/>
                      <a:pt x="129" y="496"/>
                    </a:cubicBezTo>
                    <a:cubicBezTo>
                      <a:pt x="143" y="544"/>
                      <a:pt x="181" y="567"/>
                      <a:pt x="230" y="558"/>
                    </a:cubicBezTo>
                    <a:cubicBezTo>
                      <a:pt x="255" y="554"/>
                      <a:pt x="277" y="542"/>
                      <a:pt x="298" y="527"/>
                    </a:cubicBezTo>
                    <a:cubicBezTo>
                      <a:pt x="342" y="496"/>
                      <a:pt x="375" y="454"/>
                      <a:pt x="400" y="407"/>
                    </a:cubicBezTo>
                    <a:cubicBezTo>
                      <a:pt x="423" y="363"/>
                      <a:pt x="438" y="316"/>
                      <a:pt x="438" y="266"/>
                    </a:cubicBezTo>
                    <a:close/>
                  </a:path>
                </a:pathLst>
              </a:custGeom>
              <a:solidFill>
                <a:srgbClr val="EA8C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2" name="Google Shape;3952;p76"/>
              <p:cNvSpPr/>
              <p:nvPr/>
            </p:nvSpPr>
            <p:spPr>
              <a:xfrm>
                <a:off x="8194168" y="3091140"/>
                <a:ext cx="136525" cy="122238"/>
              </a:xfrm>
              <a:custGeom>
                <a:avLst/>
                <a:gdLst/>
                <a:ahLst/>
                <a:cxnLst/>
                <a:rect l="l" t="t" r="r" b="b"/>
                <a:pathLst>
                  <a:path w="71" h="64" extrusionOk="0">
                    <a:moveTo>
                      <a:pt x="0" y="23"/>
                    </a:moveTo>
                    <a:cubicBezTo>
                      <a:pt x="7" y="12"/>
                      <a:pt x="13" y="0"/>
                      <a:pt x="29" y="2"/>
                    </a:cubicBezTo>
                    <a:cubicBezTo>
                      <a:pt x="30" y="3"/>
                      <a:pt x="31" y="2"/>
                      <a:pt x="32" y="2"/>
                    </a:cubicBezTo>
                    <a:cubicBezTo>
                      <a:pt x="50" y="1"/>
                      <a:pt x="50" y="1"/>
                      <a:pt x="56" y="19"/>
                    </a:cubicBezTo>
                    <a:cubicBezTo>
                      <a:pt x="60" y="31"/>
                      <a:pt x="64" y="43"/>
                      <a:pt x="69" y="54"/>
                    </a:cubicBezTo>
                    <a:cubicBezTo>
                      <a:pt x="70" y="57"/>
                      <a:pt x="71" y="61"/>
                      <a:pt x="69" y="64"/>
                    </a:cubicBezTo>
                    <a:cubicBezTo>
                      <a:pt x="46" y="50"/>
                      <a:pt x="23" y="37"/>
                      <a:pt x="0" y="23"/>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3" name="Google Shape;3953;p76"/>
              <p:cNvSpPr/>
              <p:nvPr/>
            </p:nvSpPr>
            <p:spPr>
              <a:xfrm>
                <a:off x="8789481" y="2068790"/>
                <a:ext cx="158750" cy="106363"/>
              </a:xfrm>
              <a:custGeom>
                <a:avLst/>
                <a:gdLst/>
                <a:ahLst/>
                <a:cxnLst/>
                <a:rect l="l" t="t" r="r" b="b"/>
                <a:pathLst>
                  <a:path w="82" h="56" extrusionOk="0">
                    <a:moveTo>
                      <a:pt x="82" y="40"/>
                    </a:moveTo>
                    <a:cubicBezTo>
                      <a:pt x="69" y="46"/>
                      <a:pt x="55" y="46"/>
                      <a:pt x="41" y="50"/>
                    </a:cubicBezTo>
                    <a:cubicBezTo>
                      <a:pt x="37" y="51"/>
                      <a:pt x="33" y="50"/>
                      <a:pt x="30" y="52"/>
                    </a:cubicBezTo>
                    <a:cubicBezTo>
                      <a:pt x="21" y="56"/>
                      <a:pt x="15" y="53"/>
                      <a:pt x="13" y="43"/>
                    </a:cubicBezTo>
                    <a:cubicBezTo>
                      <a:pt x="12" y="40"/>
                      <a:pt x="11" y="37"/>
                      <a:pt x="9" y="34"/>
                    </a:cubicBezTo>
                    <a:cubicBezTo>
                      <a:pt x="0" y="21"/>
                      <a:pt x="7" y="11"/>
                      <a:pt x="13" y="0"/>
                    </a:cubicBezTo>
                    <a:cubicBezTo>
                      <a:pt x="37" y="13"/>
                      <a:pt x="60" y="26"/>
                      <a:pt x="82" y="40"/>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4" name="Google Shape;3954;p76"/>
              <p:cNvSpPr/>
              <p:nvPr/>
            </p:nvSpPr>
            <p:spPr>
              <a:xfrm>
                <a:off x="8105268" y="2143403"/>
                <a:ext cx="620712" cy="814388"/>
              </a:xfrm>
              <a:custGeom>
                <a:avLst/>
                <a:gdLst/>
                <a:ahLst/>
                <a:cxnLst/>
                <a:rect l="l" t="t" r="r" b="b"/>
                <a:pathLst>
                  <a:path w="321" h="423" extrusionOk="0">
                    <a:moveTo>
                      <a:pt x="320" y="122"/>
                    </a:moveTo>
                    <a:cubicBezTo>
                      <a:pt x="320" y="172"/>
                      <a:pt x="305" y="219"/>
                      <a:pt x="282" y="263"/>
                    </a:cubicBezTo>
                    <a:cubicBezTo>
                      <a:pt x="257" y="310"/>
                      <a:pt x="224" y="352"/>
                      <a:pt x="180" y="383"/>
                    </a:cubicBezTo>
                    <a:cubicBezTo>
                      <a:pt x="159" y="398"/>
                      <a:pt x="137" y="410"/>
                      <a:pt x="112" y="414"/>
                    </a:cubicBezTo>
                    <a:cubicBezTo>
                      <a:pt x="63" y="423"/>
                      <a:pt x="25" y="400"/>
                      <a:pt x="11" y="352"/>
                    </a:cubicBezTo>
                    <a:cubicBezTo>
                      <a:pt x="0" y="314"/>
                      <a:pt x="4" y="277"/>
                      <a:pt x="13" y="241"/>
                    </a:cubicBezTo>
                    <a:cubicBezTo>
                      <a:pt x="31" y="173"/>
                      <a:pt x="65" y="115"/>
                      <a:pt x="115" y="66"/>
                    </a:cubicBezTo>
                    <a:cubicBezTo>
                      <a:pt x="142" y="40"/>
                      <a:pt x="173" y="19"/>
                      <a:pt x="211" y="11"/>
                    </a:cubicBezTo>
                    <a:cubicBezTo>
                      <a:pt x="263" y="0"/>
                      <a:pt x="302" y="26"/>
                      <a:pt x="315" y="78"/>
                    </a:cubicBezTo>
                    <a:cubicBezTo>
                      <a:pt x="319" y="92"/>
                      <a:pt x="321" y="107"/>
                      <a:pt x="320" y="122"/>
                    </a:cubicBezTo>
                    <a:close/>
                    <a:moveTo>
                      <a:pt x="284" y="144"/>
                    </a:moveTo>
                    <a:cubicBezTo>
                      <a:pt x="284" y="133"/>
                      <a:pt x="283" y="122"/>
                      <a:pt x="280" y="111"/>
                    </a:cubicBezTo>
                    <a:cubicBezTo>
                      <a:pt x="269" y="65"/>
                      <a:pt x="232" y="45"/>
                      <a:pt x="186" y="61"/>
                    </a:cubicBezTo>
                    <a:cubicBezTo>
                      <a:pt x="171" y="67"/>
                      <a:pt x="157" y="74"/>
                      <a:pt x="145" y="84"/>
                    </a:cubicBezTo>
                    <a:cubicBezTo>
                      <a:pt x="91" y="126"/>
                      <a:pt x="59" y="180"/>
                      <a:pt x="45" y="246"/>
                    </a:cubicBezTo>
                    <a:cubicBezTo>
                      <a:pt x="39" y="274"/>
                      <a:pt x="38" y="302"/>
                      <a:pt x="50" y="329"/>
                    </a:cubicBezTo>
                    <a:cubicBezTo>
                      <a:pt x="61" y="357"/>
                      <a:pt x="87" y="372"/>
                      <a:pt x="116" y="369"/>
                    </a:cubicBezTo>
                    <a:cubicBezTo>
                      <a:pt x="134" y="367"/>
                      <a:pt x="149" y="361"/>
                      <a:pt x="164" y="352"/>
                    </a:cubicBezTo>
                    <a:cubicBezTo>
                      <a:pt x="195" y="333"/>
                      <a:pt x="219" y="308"/>
                      <a:pt x="239" y="278"/>
                    </a:cubicBezTo>
                    <a:cubicBezTo>
                      <a:pt x="266" y="237"/>
                      <a:pt x="283" y="193"/>
                      <a:pt x="284" y="144"/>
                    </a:cubicBezTo>
                    <a:close/>
                  </a:path>
                </a:pathLst>
              </a:custGeom>
              <a:solidFill>
                <a:srgbClr val="FEFEF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5" name="Google Shape;3955;p76"/>
              <p:cNvSpPr/>
              <p:nvPr/>
            </p:nvSpPr>
            <p:spPr>
              <a:xfrm>
                <a:off x="8178293" y="2229128"/>
                <a:ext cx="476250" cy="630238"/>
              </a:xfrm>
              <a:custGeom>
                <a:avLst/>
                <a:gdLst/>
                <a:ahLst/>
                <a:cxnLst/>
                <a:rect l="l" t="t" r="r" b="b"/>
                <a:pathLst>
                  <a:path w="246" h="327" extrusionOk="0">
                    <a:moveTo>
                      <a:pt x="246" y="99"/>
                    </a:moveTo>
                    <a:cubicBezTo>
                      <a:pt x="245" y="148"/>
                      <a:pt x="228" y="192"/>
                      <a:pt x="201" y="233"/>
                    </a:cubicBezTo>
                    <a:cubicBezTo>
                      <a:pt x="181" y="263"/>
                      <a:pt x="157" y="288"/>
                      <a:pt x="126" y="307"/>
                    </a:cubicBezTo>
                    <a:cubicBezTo>
                      <a:pt x="111" y="316"/>
                      <a:pt x="96" y="322"/>
                      <a:pt x="78" y="324"/>
                    </a:cubicBezTo>
                    <a:cubicBezTo>
                      <a:pt x="49" y="327"/>
                      <a:pt x="23" y="312"/>
                      <a:pt x="12" y="284"/>
                    </a:cubicBezTo>
                    <a:cubicBezTo>
                      <a:pt x="0" y="257"/>
                      <a:pt x="1" y="229"/>
                      <a:pt x="7" y="201"/>
                    </a:cubicBezTo>
                    <a:cubicBezTo>
                      <a:pt x="21" y="135"/>
                      <a:pt x="53" y="81"/>
                      <a:pt x="107" y="39"/>
                    </a:cubicBezTo>
                    <a:cubicBezTo>
                      <a:pt x="119" y="29"/>
                      <a:pt x="133" y="22"/>
                      <a:pt x="148" y="16"/>
                    </a:cubicBezTo>
                    <a:cubicBezTo>
                      <a:pt x="194" y="0"/>
                      <a:pt x="231" y="20"/>
                      <a:pt x="242" y="66"/>
                    </a:cubicBezTo>
                    <a:cubicBezTo>
                      <a:pt x="245" y="77"/>
                      <a:pt x="246" y="88"/>
                      <a:pt x="246" y="99"/>
                    </a:cubicBezTo>
                    <a:close/>
                    <a:moveTo>
                      <a:pt x="181" y="137"/>
                    </a:moveTo>
                    <a:cubicBezTo>
                      <a:pt x="182" y="125"/>
                      <a:pt x="180" y="115"/>
                      <a:pt x="174" y="106"/>
                    </a:cubicBezTo>
                    <a:cubicBezTo>
                      <a:pt x="163" y="92"/>
                      <a:pt x="149" y="89"/>
                      <a:pt x="131" y="99"/>
                    </a:cubicBezTo>
                    <a:cubicBezTo>
                      <a:pt x="90" y="122"/>
                      <a:pt x="69" y="158"/>
                      <a:pt x="68" y="205"/>
                    </a:cubicBezTo>
                    <a:cubicBezTo>
                      <a:pt x="68" y="234"/>
                      <a:pt x="93" y="250"/>
                      <a:pt x="119" y="236"/>
                    </a:cubicBezTo>
                    <a:cubicBezTo>
                      <a:pt x="158" y="215"/>
                      <a:pt x="177" y="180"/>
                      <a:pt x="181" y="137"/>
                    </a:cubicBezTo>
                    <a:close/>
                  </a:path>
                </a:pathLst>
              </a:custGeom>
              <a:solidFill>
                <a:srgbClr val="EA8C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6" name="Google Shape;3956;p76"/>
              <p:cNvSpPr/>
              <p:nvPr/>
            </p:nvSpPr>
            <p:spPr>
              <a:xfrm>
                <a:off x="8310056" y="2400578"/>
                <a:ext cx="220662" cy="311150"/>
              </a:xfrm>
              <a:custGeom>
                <a:avLst/>
                <a:gdLst/>
                <a:ahLst/>
                <a:cxnLst/>
                <a:rect l="l" t="t" r="r" b="b"/>
                <a:pathLst>
                  <a:path w="114" h="161" extrusionOk="0">
                    <a:moveTo>
                      <a:pt x="113" y="48"/>
                    </a:moveTo>
                    <a:cubicBezTo>
                      <a:pt x="109" y="91"/>
                      <a:pt x="90" y="126"/>
                      <a:pt x="51" y="147"/>
                    </a:cubicBezTo>
                    <a:cubicBezTo>
                      <a:pt x="25" y="161"/>
                      <a:pt x="0" y="145"/>
                      <a:pt x="0" y="116"/>
                    </a:cubicBezTo>
                    <a:cubicBezTo>
                      <a:pt x="1" y="69"/>
                      <a:pt x="22" y="33"/>
                      <a:pt x="63" y="10"/>
                    </a:cubicBezTo>
                    <a:cubicBezTo>
                      <a:pt x="81" y="0"/>
                      <a:pt x="95" y="3"/>
                      <a:pt x="106" y="17"/>
                    </a:cubicBezTo>
                    <a:cubicBezTo>
                      <a:pt x="112" y="26"/>
                      <a:pt x="114" y="36"/>
                      <a:pt x="113" y="48"/>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7" name="Google Shape;3957;p76"/>
              <p:cNvSpPr/>
              <p:nvPr/>
            </p:nvSpPr>
            <p:spPr>
              <a:xfrm>
                <a:off x="7657593" y="1735415"/>
                <a:ext cx="1074737" cy="1431925"/>
              </a:xfrm>
              <a:custGeom>
                <a:avLst/>
                <a:gdLst/>
                <a:ahLst/>
                <a:cxnLst/>
                <a:rect l="l" t="t" r="r" b="b"/>
                <a:pathLst>
                  <a:path w="555" h="744" extrusionOk="0">
                    <a:moveTo>
                      <a:pt x="444" y="3"/>
                    </a:moveTo>
                    <a:cubicBezTo>
                      <a:pt x="439" y="0"/>
                      <a:pt x="438" y="2"/>
                      <a:pt x="435" y="5"/>
                    </a:cubicBezTo>
                    <a:cubicBezTo>
                      <a:pt x="423" y="20"/>
                      <a:pt x="410" y="35"/>
                      <a:pt x="397" y="50"/>
                    </a:cubicBezTo>
                    <a:cubicBezTo>
                      <a:pt x="395" y="53"/>
                      <a:pt x="393" y="54"/>
                      <a:pt x="388" y="51"/>
                    </a:cubicBezTo>
                    <a:cubicBezTo>
                      <a:pt x="368" y="39"/>
                      <a:pt x="347" y="28"/>
                      <a:pt x="327" y="16"/>
                    </a:cubicBezTo>
                    <a:cubicBezTo>
                      <a:pt x="323" y="13"/>
                      <a:pt x="320" y="13"/>
                      <a:pt x="315" y="15"/>
                    </a:cubicBezTo>
                    <a:cubicBezTo>
                      <a:pt x="289" y="31"/>
                      <a:pt x="263" y="46"/>
                      <a:pt x="237" y="61"/>
                    </a:cubicBezTo>
                    <a:cubicBezTo>
                      <a:pt x="233" y="63"/>
                      <a:pt x="231" y="66"/>
                      <a:pt x="230" y="70"/>
                    </a:cubicBezTo>
                    <a:cubicBezTo>
                      <a:pt x="224" y="96"/>
                      <a:pt x="217" y="121"/>
                      <a:pt x="212" y="146"/>
                    </a:cubicBezTo>
                    <a:cubicBezTo>
                      <a:pt x="210" y="151"/>
                      <a:pt x="208" y="155"/>
                      <a:pt x="205" y="158"/>
                    </a:cubicBezTo>
                    <a:cubicBezTo>
                      <a:pt x="196" y="168"/>
                      <a:pt x="186" y="178"/>
                      <a:pt x="177" y="188"/>
                    </a:cubicBezTo>
                    <a:cubicBezTo>
                      <a:pt x="114" y="189"/>
                      <a:pt x="114" y="189"/>
                      <a:pt x="114" y="189"/>
                    </a:cubicBezTo>
                    <a:cubicBezTo>
                      <a:pt x="113" y="191"/>
                      <a:pt x="113" y="191"/>
                      <a:pt x="113" y="191"/>
                    </a:cubicBezTo>
                    <a:cubicBezTo>
                      <a:pt x="113" y="191"/>
                      <a:pt x="113" y="190"/>
                      <a:pt x="113" y="190"/>
                    </a:cubicBezTo>
                    <a:cubicBezTo>
                      <a:pt x="112" y="191"/>
                      <a:pt x="111" y="192"/>
                      <a:pt x="110" y="193"/>
                    </a:cubicBezTo>
                    <a:cubicBezTo>
                      <a:pt x="109" y="196"/>
                      <a:pt x="107" y="200"/>
                      <a:pt x="105" y="203"/>
                    </a:cubicBezTo>
                    <a:cubicBezTo>
                      <a:pt x="105" y="203"/>
                      <a:pt x="105" y="203"/>
                      <a:pt x="105" y="203"/>
                    </a:cubicBezTo>
                    <a:cubicBezTo>
                      <a:pt x="105" y="203"/>
                      <a:pt x="105" y="203"/>
                      <a:pt x="105" y="203"/>
                    </a:cubicBezTo>
                    <a:cubicBezTo>
                      <a:pt x="87" y="233"/>
                      <a:pt x="69" y="264"/>
                      <a:pt x="52" y="294"/>
                    </a:cubicBezTo>
                    <a:cubicBezTo>
                      <a:pt x="49" y="298"/>
                      <a:pt x="50" y="301"/>
                      <a:pt x="52" y="304"/>
                    </a:cubicBezTo>
                    <a:cubicBezTo>
                      <a:pt x="61" y="318"/>
                      <a:pt x="69" y="333"/>
                      <a:pt x="78" y="347"/>
                    </a:cubicBezTo>
                    <a:cubicBezTo>
                      <a:pt x="80" y="350"/>
                      <a:pt x="81" y="353"/>
                      <a:pt x="80" y="358"/>
                    </a:cubicBezTo>
                    <a:cubicBezTo>
                      <a:pt x="76" y="370"/>
                      <a:pt x="72" y="383"/>
                      <a:pt x="68" y="395"/>
                    </a:cubicBezTo>
                    <a:cubicBezTo>
                      <a:pt x="67" y="399"/>
                      <a:pt x="65" y="403"/>
                      <a:pt x="62" y="406"/>
                    </a:cubicBezTo>
                    <a:cubicBezTo>
                      <a:pt x="43" y="424"/>
                      <a:pt x="24" y="442"/>
                      <a:pt x="4" y="460"/>
                    </a:cubicBezTo>
                    <a:cubicBezTo>
                      <a:pt x="1" y="463"/>
                      <a:pt x="0" y="466"/>
                      <a:pt x="0" y="470"/>
                    </a:cubicBezTo>
                    <a:cubicBezTo>
                      <a:pt x="0" y="500"/>
                      <a:pt x="0" y="530"/>
                      <a:pt x="0" y="560"/>
                    </a:cubicBezTo>
                    <a:cubicBezTo>
                      <a:pt x="0" y="566"/>
                      <a:pt x="2" y="569"/>
                      <a:pt x="6" y="572"/>
                    </a:cubicBezTo>
                    <a:cubicBezTo>
                      <a:pt x="27" y="583"/>
                      <a:pt x="47" y="595"/>
                      <a:pt x="67" y="606"/>
                    </a:cubicBezTo>
                    <a:cubicBezTo>
                      <a:pt x="72" y="609"/>
                      <a:pt x="72" y="611"/>
                      <a:pt x="71" y="616"/>
                    </a:cubicBezTo>
                    <a:cubicBezTo>
                      <a:pt x="64" y="634"/>
                      <a:pt x="58" y="652"/>
                      <a:pt x="51" y="670"/>
                    </a:cubicBezTo>
                    <a:cubicBezTo>
                      <a:pt x="49" y="674"/>
                      <a:pt x="50" y="677"/>
                      <a:pt x="55" y="680"/>
                    </a:cubicBezTo>
                    <a:cubicBezTo>
                      <a:pt x="69" y="687"/>
                      <a:pt x="83" y="696"/>
                      <a:pt x="97" y="704"/>
                    </a:cubicBezTo>
                    <a:cubicBezTo>
                      <a:pt x="121" y="717"/>
                      <a:pt x="144" y="732"/>
                      <a:pt x="168" y="744"/>
                    </a:cubicBezTo>
                    <a:cubicBezTo>
                      <a:pt x="169" y="742"/>
                      <a:pt x="169" y="739"/>
                      <a:pt x="170" y="737"/>
                    </a:cubicBezTo>
                    <a:cubicBezTo>
                      <a:pt x="175" y="720"/>
                      <a:pt x="181" y="703"/>
                      <a:pt x="187" y="686"/>
                    </a:cubicBezTo>
                    <a:cubicBezTo>
                      <a:pt x="194" y="669"/>
                      <a:pt x="203" y="653"/>
                      <a:pt x="191" y="635"/>
                    </a:cubicBezTo>
                    <a:cubicBezTo>
                      <a:pt x="189" y="633"/>
                      <a:pt x="188" y="630"/>
                      <a:pt x="187" y="628"/>
                    </a:cubicBezTo>
                    <a:cubicBezTo>
                      <a:pt x="185" y="623"/>
                      <a:pt x="183" y="622"/>
                      <a:pt x="177" y="623"/>
                    </a:cubicBezTo>
                    <a:cubicBezTo>
                      <a:pt x="160" y="627"/>
                      <a:pt x="143" y="629"/>
                      <a:pt x="126" y="634"/>
                    </a:cubicBezTo>
                    <a:cubicBezTo>
                      <a:pt x="118" y="636"/>
                      <a:pt x="117" y="633"/>
                      <a:pt x="117" y="626"/>
                    </a:cubicBezTo>
                    <a:cubicBezTo>
                      <a:pt x="117" y="599"/>
                      <a:pt x="118" y="572"/>
                      <a:pt x="117" y="544"/>
                    </a:cubicBezTo>
                    <a:cubicBezTo>
                      <a:pt x="117" y="533"/>
                      <a:pt x="121" y="526"/>
                      <a:pt x="129" y="521"/>
                    </a:cubicBezTo>
                    <a:cubicBezTo>
                      <a:pt x="134" y="517"/>
                      <a:pt x="139" y="512"/>
                      <a:pt x="143" y="508"/>
                    </a:cubicBezTo>
                    <a:cubicBezTo>
                      <a:pt x="151" y="500"/>
                      <a:pt x="158" y="493"/>
                      <a:pt x="166" y="486"/>
                    </a:cubicBezTo>
                    <a:cubicBezTo>
                      <a:pt x="173" y="480"/>
                      <a:pt x="182" y="475"/>
                      <a:pt x="185" y="466"/>
                    </a:cubicBezTo>
                    <a:cubicBezTo>
                      <a:pt x="190" y="453"/>
                      <a:pt x="193" y="439"/>
                      <a:pt x="197" y="426"/>
                    </a:cubicBezTo>
                    <a:cubicBezTo>
                      <a:pt x="198" y="422"/>
                      <a:pt x="198" y="418"/>
                      <a:pt x="195" y="415"/>
                    </a:cubicBezTo>
                    <a:cubicBezTo>
                      <a:pt x="189" y="404"/>
                      <a:pt x="184" y="394"/>
                      <a:pt x="177" y="384"/>
                    </a:cubicBezTo>
                    <a:cubicBezTo>
                      <a:pt x="169" y="373"/>
                      <a:pt x="165" y="362"/>
                      <a:pt x="176" y="351"/>
                    </a:cubicBezTo>
                    <a:cubicBezTo>
                      <a:pt x="179" y="348"/>
                      <a:pt x="180" y="343"/>
                      <a:pt x="182" y="340"/>
                    </a:cubicBezTo>
                    <a:cubicBezTo>
                      <a:pt x="197" y="314"/>
                      <a:pt x="212" y="289"/>
                      <a:pt x="226" y="263"/>
                    </a:cubicBezTo>
                    <a:cubicBezTo>
                      <a:pt x="227" y="263"/>
                      <a:pt x="227" y="263"/>
                      <a:pt x="227" y="263"/>
                    </a:cubicBezTo>
                    <a:cubicBezTo>
                      <a:pt x="292" y="257"/>
                      <a:pt x="292" y="257"/>
                      <a:pt x="292" y="257"/>
                    </a:cubicBezTo>
                    <a:cubicBezTo>
                      <a:pt x="292" y="256"/>
                      <a:pt x="292" y="256"/>
                      <a:pt x="292" y="256"/>
                    </a:cubicBezTo>
                    <a:cubicBezTo>
                      <a:pt x="294" y="256"/>
                      <a:pt x="296" y="255"/>
                      <a:pt x="298" y="253"/>
                    </a:cubicBezTo>
                    <a:cubicBezTo>
                      <a:pt x="306" y="242"/>
                      <a:pt x="316" y="233"/>
                      <a:pt x="325" y="224"/>
                    </a:cubicBezTo>
                    <a:cubicBezTo>
                      <a:pt x="327" y="222"/>
                      <a:pt x="328" y="220"/>
                      <a:pt x="329" y="217"/>
                    </a:cubicBezTo>
                    <a:cubicBezTo>
                      <a:pt x="334" y="195"/>
                      <a:pt x="339" y="172"/>
                      <a:pt x="344" y="150"/>
                    </a:cubicBezTo>
                    <a:cubicBezTo>
                      <a:pt x="347" y="138"/>
                      <a:pt x="350" y="128"/>
                      <a:pt x="363" y="124"/>
                    </a:cubicBezTo>
                    <a:cubicBezTo>
                      <a:pt x="366" y="122"/>
                      <a:pt x="369" y="120"/>
                      <a:pt x="373" y="118"/>
                    </a:cubicBezTo>
                    <a:cubicBezTo>
                      <a:pt x="393" y="106"/>
                      <a:pt x="412" y="95"/>
                      <a:pt x="432" y="83"/>
                    </a:cubicBezTo>
                    <a:cubicBezTo>
                      <a:pt x="437" y="81"/>
                      <a:pt x="439" y="82"/>
                      <a:pt x="441" y="87"/>
                    </a:cubicBezTo>
                    <a:cubicBezTo>
                      <a:pt x="445" y="101"/>
                      <a:pt x="450" y="116"/>
                      <a:pt x="455" y="130"/>
                    </a:cubicBezTo>
                    <a:cubicBezTo>
                      <a:pt x="459" y="145"/>
                      <a:pt x="459" y="145"/>
                      <a:pt x="475" y="143"/>
                    </a:cubicBezTo>
                    <a:cubicBezTo>
                      <a:pt x="477" y="142"/>
                      <a:pt x="480" y="143"/>
                      <a:pt x="483" y="143"/>
                    </a:cubicBezTo>
                    <a:cubicBezTo>
                      <a:pt x="488" y="141"/>
                      <a:pt x="495" y="143"/>
                      <a:pt x="499" y="137"/>
                    </a:cubicBezTo>
                    <a:cubicBezTo>
                      <a:pt x="512" y="121"/>
                      <a:pt x="525" y="106"/>
                      <a:pt x="538" y="91"/>
                    </a:cubicBezTo>
                    <a:cubicBezTo>
                      <a:pt x="544" y="83"/>
                      <a:pt x="551" y="77"/>
                      <a:pt x="555" y="68"/>
                    </a:cubicBezTo>
                    <a:cubicBezTo>
                      <a:pt x="518" y="46"/>
                      <a:pt x="481" y="25"/>
                      <a:pt x="444" y="3"/>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8" name="Google Shape;3958;p76"/>
              <p:cNvSpPr/>
              <p:nvPr/>
            </p:nvSpPr>
            <p:spPr>
              <a:xfrm>
                <a:off x="6319331" y="1252815"/>
                <a:ext cx="1779586" cy="2060574"/>
              </a:xfrm>
              <a:custGeom>
                <a:avLst/>
                <a:gdLst/>
                <a:ahLst/>
                <a:cxnLst/>
                <a:rect l="l" t="t" r="r" b="b"/>
                <a:pathLst>
                  <a:path w="920" h="1070" extrusionOk="0">
                    <a:moveTo>
                      <a:pt x="243" y="258"/>
                    </a:moveTo>
                    <a:cubicBezTo>
                      <a:pt x="239" y="261"/>
                      <a:pt x="235" y="260"/>
                      <a:pt x="231" y="260"/>
                    </a:cubicBezTo>
                    <a:cubicBezTo>
                      <a:pt x="209" y="260"/>
                      <a:pt x="187" y="259"/>
                      <a:pt x="165" y="259"/>
                    </a:cubicBezTo>
                    <a:cubicBezTo>
                      <a:pt x="162" y="259"/>
                      <a:pt x="158" y="257"/>
                      <a:pt x="154" y="261"/>
                    </a:cubicBezTo>
                    <a:cubicBezTo>
                      <a:pt x="154" y="262"/>
                      <a:pt x="152" y="263"/>
                      <a:pt x="152" y="264"/>
                    </a:cubicBezTo>
                    <a:cubicBezTo>
                      <a:pt x="125" y="311"/>
                      <a:pt x="98" y="357"/>
                      <a:pt x="71" y="403"/>
                    </a:cubicBezTo>
                    <a:cubicBezTo>
                      <a:pt x="68" y="409"/>
                      <a:pt x="69" y="412"/>
                      <a:pt x="72" y="417"/>
                    </a:cubicBezTo>
                    <a:cubicBezTo>
                      <a:pt x="84" y="436"/>
                      <a:pt x="95" y="456"/>
                      <a:pt x="107" y="475"/>
                    </a:cubicBezTo>
                    <a:cubicBezTo>
                      <a:pt x="110" y="480"/>
                      <a:pt x="111" y="484"/>
                      <a:pt x="109" y="490"/>
                    </a:cubicBezTo>
                    <a:cubicBezTo>
                      <a:pt x="104" y="507"/>
                      <a:pt x="99" y="524"/>
                      <a:pt x="94" y="541"/>
                    </a:cubicBezTo>
                    <a:cubicBezTo>
                      <a:pt x="92" y="547"/>
                      <a:pt x="89" y="552"/>
                      <a:pt x="85" y="556"/>
                    </a:cubicBezTo>
                    <a:cubicBezTo>
                      <a:pt x="59" y="581"/>
                      <a:pt x="33" y="606"/>
                      <a:pt x="6" y="630"/>
                    </a:cubicBezTo>
                    <a:cubicBezTo>
                      <a:pt x="2" y="634"/>
                      <a:pt x="0" y="638"/>
                      <a:pt x="0" y="644"/>
                    </a:cubicBezTo>
                    <a:cubicBezTo>
                      <a:pt x="0" y="685"/>
                      <a:pt x="0" y="727"/>
                      <a:pt x="0" y="768"/>
                    </a:cubicBezTo>
                    <a:cubicBezTo>
                      <a:pt x="0" y="776"/>
                      <a:pt x="3" y="780"/>
                      <a:pt x="9" y="783"/>
                    </a:cubicBezTo>
                    <a:cubicBezTo>
                      <a:pt x="37" y="799"/>
                      <a:pt x="64" y="815"/>
                      <a:pt x="92" y="831"/>
                    </a:cubicBezTo>
                    <a:cubicBezTo>
                      <a:pt x="99" y="834"/>
                      <a:pt x="99" y="838"/>
                      <a:pt x="97" y="844"/>
                    </a:cubicBezTo>
                    <a:cubicBezTo>
                      <a:pt x="88" y="869"/>
                      <a:pt x="79" y="893"/>
                      <a:pt x="70" y="918"/>
                    </a:cubicBezTo>
                    <a:cubicBezTo>
                      <a:pt x="68" y="924"/>
                      <a:pt x="68" y="928"/>
                      <a:pt x="75" y="931"/>
                    </a:cubicBezTo>
                    <a:cubicBezTo>
                      <a:pt x="95" y="942"/>
                      <a:pt x="114" y="953"/>
                      <a:pt x="133" y="964"/>
                    </a:cubicBezTo>
                    <a:cubicBezTo>
                      <a:pt x="166" y="983"/>
                      <a:pt x="197" y="1003"/>
                      <a:pt x="231" y="1020"/>
                    </a:cubicBezTo>
                    <a:cubicBezTo>
                      <a:pt x="232" y="1021"/>
                      <a:pt x="232" y="1022"/>
                      <a:pt x="233" y="1022"/>
                    </a:cubicBezTo>
                    <a:cubicBezTo>
                      <a:pt x="258" y="1037"/>
                      <a:pt x="284" y="1050"/>
                      <a:pt x="307" y="1067"/>
                    </a:cubicBezTo>
                    <a:cubicBezTo>
                      <a:pt x="312" y="1070"/>
                      <a:pt x="316" y="1069"/>
                      <a:pt x="321" y="1064"/>
                    </a:cubicBezTo>
                    <a:cubicBezTo>
                      <a:pt x="327" y="1056"/>
                      <a:pt x="333" y="1049"/>
                      <a:pt x="340" y="1042"/>
                    </a:cubicBezTo>
                    <a:cubicBezTo>
                      <a:pt x="354" y="1027"/>
                      <a:pt x="365" y="1010"/>
                      <a:pt x="380" y="997"/>
                    </a:cubicBezTo>
                    <a:cubicBezTo>
                      <a:pt x="412" y="1015"/>
                      <a:pt x="443" y="1034"/>
                      <a:pt x="474" y="1052"/>
                    </a:cubicBezTo>
                    <a:cubicBezTo>
                      <a:pt x="480" y="1056"/>
                      <a:pt x="484" y="1051"/>
                      <a:pt x="488" y="1049"/>
                    </a:cubicBezTo>
                    <a:cubicBezTo>
                      <a:pt x="524" y="1028"/>
                      <a:pt x="560" y="1007"/>
                      <a:pt x="596" y="986"/>
                    </a:cubicBezTo>
                    <a:cubicBezTo>
                      <a:pt x="601" y="984"/>
                      <a:pt x="602" y="980"/>
                      <a:pt x="603" y="976"/>
                    </a:cubicBezTo>
                    <a:cubicBezTo>
                      <a:pt x="608" y="953"/>
                      <a:pt x="615" y="931"/>
                      <a:pt x="619" y="908"/>
                    </a:cubicBezTo>
                    <a:cubicBezTo>
                      <a:pt x="624" y="876"/>
                      <a:pt x="635" y="848"/>
                      <a:pt x="661" y="828"/>
                    </a:cubicBezTo>
                    <a:cubicBezTo>
                      <a:pt x="665" y="825"/>
                      <a:pt x="668" y="822"/>
                      <a:pt x="671" y="818"/>
                    </a:cubicBezTo>
                    <a:cubicBezTo>
                      <a:pt x="676" y="811"/>
                      <a:pt x="682" y="809"/>
                      <a:pt x="690" y="810"/>
                    </a:cubicBezTo>
                    <a:cubicBezTo>
                      <a:pt x="711" y="811"/>
                      <a:pt x="732" y="810"/>
                      <a:pt x="753" y="812"/>
                    </a:cubicBezTo>
                    <a:cubicBezTo>
                      <a:pt x="761" y="812"/>
                      <a:pt x="766" y="809"/>
                      <a:pt x="769" y="802"/>
                    </a:cubicBezTo>
                    <a:cubicBezTo>
                      <a:pt x="795" y="758"/>
                      <a:pt x="821" y="713"/>
                      <a:pt x="847" y="669"/>
                    </a:cubicBezTo>
                    <a:cubicBezTo>
                      <a:pt x="850" y="662"/>
                      <a:pt x="850" y="658"/>
                      <a:pt x="846" y="652"/>
                    </a:cubicBezTo>
                    <a:cubicBezTo>
                      <a:pt x="834" y="634"/>
                      <a:pt x="823" y="615"/>
                      <a:pt x="812" y="596"/>
                    </a:cubicBezTo>
                    <a:cubicBezTo>
                      <a:pt x="810" y="592"/>
                      <a:pt x="807" y="589"/>
                      <a:pt x="808" y="583"/>
                    </a:cubicBezTo>
                    <a:cubicBezTo>
                      <a:pt x="814" y="564"/>
                      <a:pt x="820" y="544"/>
                      <a:pt x="826" y="524"/>
                    </a:cubicBezTo>
                    <a:cubicBezTo>
                      <a:pt x="827" y="520"/>
                      <a:pt x="831" y="517"/>
                      <a:pt x="834" y="514"/>
                    </a:cubicBezTo>
                    <a:cubicBezTo>
                      <a:pt x="860" y="490"/>
                      <a:pt x="885" y="465"/>
                      <a:pt x="911" y="441"/>
                    </a:cubicBezTo>
                    <a:cubicBezTo>
                      <a:pt x="916" y="437"/>
                      <a:pt x="918" y="432"/>
                      <a:pt x="918" y="425"/>
                    </a:cubicBezTo>
                    <a:cubicBezTo>
                      <a:pt x="918" y="384"/>
                      <a:pt x="918" y="343"/>
                      <a:pt x="918" y="302"/>
                    </a:cubicBezTo>
                    <a:cubicBezTo>
                      <a:pt x="918" y="298"/>
                      <a:pt x="920" y="294"/>
                      <a:pt x="915" y="291"/>
                    </a:cubicBezTo>
                    <a:cubicBezTo>
                      <a:pt x="884" y="272"/>
                      <a:pt x="853" y="254"/>
                      <a:pt x="821" y="237"/>
                    </a:cubicBezTo>
                    <a:cubicBezTo>
                      <a:pt x="818" y="230"/>
                      <a:pt x="822" y="225"/>
                      <a:pt x="824" y="220"/>
                    </a:cubicBezTo>
                    <a:cubicBezTo>
                      <a:pt x="832" y="197"/>
                      <a:pt x="840" y="174"/>
                      <a:pt x="848" y="151"/>
                    </a:cubicBezTo>
                    <a:cubicBezTo>
                      <a:pt x="850" y="147"/>
                      <a:pt x="852" y="144"/>
                      <a:pt x="846" y="141"/>
                    </a:cubicBezTo>
                    <a:cubicBezTo>
                      <a:pt x="818" y="125"/>
                      <a:pt x="790" y="108"/>
                      <a:pt x="761" y="92"/>
                    </a:cubicBezTo>
                    <a:cubicBezTo>
                      <a:pt x="710" y="63"/>
                      <a:pt x="659" y="33"/>
                      <a:pt x="609" y="3"/>
                    </a:cubicBezTo>
                    <a:cubicBezTo>
                      <a:pt x="603" y="0"/>
                      <a:pt x="601" y="3"/>
                      <a:pt x="597" y="6"/>
                    </a:cubicBezTo>
                    <a:cubicBezTo>
                      <a:pt x="580" y="27"/>
                      <a:pt x="562" y="47"/>
                      <a:pt x="545" y="68"/>
                    </a:cubicBezTo>
                    <a:cubicBezTo>
                      <a:pt x="541" y="72"/>
                      <a:pt x="538" y="73"/>
                      <a:pt x="533" y="70"/>
                    </a:cubicBezTo>
                    <a:cubicBezTo>
                      <a:pt x="505" y="53"/>
                      <a:pt x="476" y="37"/>
                      <a:pt x="448" y="21"/>
                    </a:cubicBezTo>
                    <a:cubicBezTo>
                      <a:pt x="443" y="17"/>
                      <a:pt x="439" y="17"/>
                      <a:pt x="433" y="20"/>
                    </a:cubicBezTo>
                    <a:cubicBezTo>
                      <a:pt x="397" y="42"/>
                      <a:pt x="361" y="62"/>
                      <a:pt x="325" y="83"/>
                    </a:cubicBezTo>
                    <a:cubicBezTo>
                      <a:pt x="319" y="86"/>
                      <a:pt x="316" y="90"/>
                      <a:pt x="315" y="96"/>
                    </a:cubicBezTo>
                    <a:cubicBezTo>
                      <a:pt x="307" y="131"/>
                      <a:pt x="298" y="165"/>
                      <a:pt x="290" y="200"/>
                    </a:cubicBezTo>
                    <a:cubicBezTo>
                      <a:pt x="289" y="207"/>
                      <a:pt x="286" y="212"/>
                      <a:pt x="282" y="216"/>
                    </a:cubicBezTo>
                    <a:cubicBezTo>
                      <a:pt x="269" y="230"/>
                      <a:pt x="256" y="244"/>
                      <a:pt x="243" y="258"/>
                    </a:cubicBezTo>
                    <a:close/>
                  </a:path>
                </a:pathLst>
              </a:custGeom>
              <a:solidFill>
                <a:srgbClr val="FEFEF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9" name="Google Shape;3959;p76"/>
              <p:cNvSpPr/>
              <p:nvPr/>
            </p:nvSpPr>
            <p:spPr>
              <a:xfrm>
                <a:off x="6616193" y="1430615"/>
                <a:ext cx="1482725" cy="1882775"/>
              </a:xfrm>
              <a:custGeom>
                <a:avLst/>
                <a:gdLst/>
                <a:ahLst/>
                <a:cxnLst/>
                <a:rect l="l" t="t" r="r" b="b"/>
                <a:pathLst>
                  <a:path w="766" h="978" extrusionOk="0">
                    <a:moveTo>
                      <a:pt x="607" y="0"/>
                    </a:moveTo>
                    <a:cubicBezTo>
                      <a:pt x="636" y="16"/>
                      <a:pt x="664" y="33"/>
                      <a:pt x="692" y="49"/>
                    </a:cubicBezTo>
                    <a:cubicBezTo>
                      <a:pt x="698" y="52"/>
                      <a:pt x="696" y="55"/>
                      <a:pt x="694" y="59"/>
                    </a:cubicBezTo>
                    <a:cubicBezTo>
                      <a:pt x="686" y="82"/>
                      <a:pt x="678" y="105"/>
                      <a:pt x="670" y="128"/>
                    </a:cubicBezTo>
                    <a:cubicBezTo>
                      <a:pt x="668" y="133"/>
                      <a:pt x="664" y="138"/>
                      <a:pt x="667" y="145"/>
                    </a:cubicBezTo>
                    <a:cubicBezTo>
                      <a:pt x="658" y="159"/>
                      <a:pt x="648" y="174"/>
                      <a:pt x="661" y="191"/>
                    </a:cubicBezTo>
                    <a:cubicBezTo>
                      <a:pt x="663" y="195"/>
                      <a:pt x="665" y="199"/>
                      <a:pt x="666" y="204"/>
                    </a:cubicBezTo>
                    <a:cubicBezTo>
                      <a:pt x="669" y="218"/>
                      <a:pt x="677" y="221"/>
                      <a:pt x="690" y="216"/>
                    </a:cubicBezTo>
                    <a:cubicBezTo>
                      <a:pt x="694" y="214"/>
                      <a:pt x="700" y="214"/>
                      <a:pt x="705" y="213"/>
                    </a:cubicBezTo>
                    <a:cubicBezTo>
                      <a:pt x="723" y="207"/>
                      <a:pt x="743" y="207"/>
                      <a:pt x="761" y="199"/>
                    </a:cubicBezTo>
                    <a:cubicBezTo>
                      <a:pt x="766" y="202"/>
                      <a:pt x="764" y="206"/>
                      <a:pt x="764" y="210"/>
                    </a:cubicBezTo>
                    <a:cubicBezTo>
                      <a:pt x="764" y="251"/>
                      <a:pt x="764" y="292"/>
                      <a:pt x="764" y="333"/>
                    </a:cubicBezTo>
                    <a:cubicBezTo>
                      <a:pt x="764" y="340"/>
                      <a:pt x="762" y="345"/>
                      <a:pt x="757" y="349"/>
                    </a:cubicBezTo>
                    <a:cubicBezTo>
                      <a:pt x="731" y="373"/>
                      <a:pt x="706" y="398"/>
                      <a:pt x="680" y="422"/>
                    </a:cubicBezTo>
                    <a:cubicBezTo>
                      <a:pt x="677" y="425"/>
                      <a:pt x="673" y="428"/>
                      <a:pt x="672" y="432"/>
                    </a:cubicBezTo>
                    <a:cubicBezTo>
                      <a:pt x="666" y="452"/>
                      <a:pt x="660" y="472"/>
                      <a:pt x="654" y="491"/>
                    </a:cubicBezTo>
                    <a:cubicBezTo>
                      <a:pt x="653" y="497"/>
                      <a:pt x="656" y="500"/>
                      <a:pt x="658" y="504"/>
                    </a:cubicBezTo>
                    <a:cubicBezTo>
                      <a:pt x="669" y="523"/>
                      <a:pt x="680" y="542"/>
                      <a:pt x="692" y="560"/>
                    </a:cubicBezTo>
                    <a:cubicBezTo>
                      <a:pt x="696" y="566"/>
                      <a:pt x="696" y="570"/>
                      <a:pt x="693" y="577"/>
                    </a:cubicBezTo>
                    <a:cubicBezTo>
                      <a:pt x="667" y="621"/>
                      <a:pt x="641" y="666"/>
                      <a:pt x="615" y="710"/>
                    </a:cubicBezTo>
                    <a:cubicBezTo>
                      <a:pt x="612" y="717"/>
                      <a:pt x="607" y="720"/>
                      <a:pt x="599" y="720"/>
                    </a:cubicBezTo>
                    <a:cubicBezTo>
                      <a:pt x="578" y="718"/>
                      <a:pt x="557" y="719"/>
                      <a:pt x="536" y="718"/>
                    </a:cubicBezTo>
                    <a:cubicBezTo>
                      <a:pt x="528" y="717"/>
                      <a:pt x="522" y="719"/>
                      <a:pt x="517" y="726"/>
                    </a:cubicBezTo>
                    <a:cubicBezTo>
                      <a:pt x="514" y="730"/>
                      <a:pt x="511" y="733"/>
                      <a:pt x="507" y="736"/>
                    </a:cubicBezTo>
                    <a:cubicBezTo>
                      <a:pt x="481" y="756"/>
                      <a:pt x="470" y="784"/>
                      <a:pt x="465" y="816"/>
                    </a:cubicBezTo>
                    <a:cubicBezTo>
                      <a:pt x="461" y="839"/>
                      <a:pt x="454" y="861"/>
                      <a:pt x="449" y="884"/>
                    </a:cubicBezTo>
                    <a:cubicBezTo>
                      <a:pt x="448" y="888"/>
                      <a:pt x="447" y="892"/>
                      <a:pt x="442" y="894"/>
                    </a:cubicBezTo>
                    <a:cubicBezTo>
                      <a:pt x="406" y="915"/>
                      <a:pt x="370" y="936"/>
                      <a:pt x="334" y="957"/>
                    </a:cubicBezTo>
                    <a:cubicBezTo>
                      <a:pt x="330" y="959"/>
                      <a:pt x="326" y="964"/>
                      <a:pt x="320" y="960"/>
                    </a:cubicBezTo>
                    <a:cubicBezTo>
                      <a:pt x="323" y="956"/>
                      <a:pt x="322" y="952"/>
                      <a:pt x="320" y="947"/>
                    </a:cubicBezTo>
                    <a:cubicBezTo>
                      <a:pt x="314" y="931"/>
                      <a:pt x="309" y="915"/>
                      <a:pt x="303" y="899"/>
                    </a:cubicBezTo>
                    <a:cubicBezTo>
                      <a:pt x="295" y="874"/>
                      <a:pt x="295" y="874"/>
                      <a:pt x="270" y="876"/>
                    </a:cubicBezTo>
                    <a:cubicBezTo>
                      <a:pt x="268" y="876"/>
                      <a:pt x="267" y="876"/>
                      <a:pt x="266" y="876"/>
                    </a:cubicBezTo>
                    <a:cubicBezTo>
                      <a:pt x="244" y="873"/>
                      <a:pt x="236" y="890"/>
                      <a:pt x="226" y="905"/>
                    </a:cubicBezTo>
                    <a:cubicBezTo>
                      <a:pt x="211" y="918"/>
                      <a:pt x="200" y="935"/>
                      <a:pt x="186" y="950"/>
                    </a:cubicBezTo>
                    <a:cubicBezTo>
                      <a:pt x="179" y="957"/>
                      <a:pt x="173" y="964"/>
                      <a:pt x="167" y="972"/>
                    </a:cubicBezTo>
                    <a:cubicBezTo>
                      <a:pt x="162" y="977"/>
                      <a:pt x="158" y="978"/>
                      <a:pt x="153" y="975"/>
                    </a:cubicBezTo>
                    <a:cubicBezTo>
                      <a:pt x="130" y="958"/>
                      <a:pt x="104" y="945"/>
                      <a:pt x="79" y="930"/>
                    </a:cubicBezTo>
                    <a:cubicBezTo>
                      <a:pt x="78" y="930"/>
                      <a:pt x="78" y="929"/>
                      <a:pt x="77" y="928"/>
                    </a:cubicBezTo>
                    <a:cubicBezTo>
                      <a:pt x="78" y="925"/>
                      <a:pt x="78" y="921"/>
                      <a:pt x="79" y="918"/>
                    </a:cubicBezTo>
                    <a:cubicBezTo>
                      <a:pt x="87" y="894"/>
                      <a:pt x="95" y="871"/>
                      <a:pt x="103" y="848"/>
                    </a:cubicBezTo>
                    <a:cubicBezTo>
                      <a:pt x="112" y="825"/>
                      <a:pt x="125" y="803"/>
                      <a:pt x="107" y="779"/>
                    </a:cubicBezTo>
                    <a:cubicBezTo>
                      <a:pt x="105" y="776"/>
                      <a:pt x="104" y="772"/>
                      <a:pt x="103" y="768"/>
                    </a:cubicBezTo>
                    <a:cubicBezTo>
                      <a:pt x="100" y="762"/>
                      <a:pt x="97" y="760"/>
                      <a:pt x="89" y="761"/>
                    </a:cubicBezTo>
                    <a:cubicBezTo>
                      <a:pt x="66" y="767"/>
                      <a:pt x="42" y="771"/>
                      <a:pt x="19" y="777"/>
                    </a:cubicBezTo>
                    <a:cubicBezTo>
                      <a:pt x="7" y="780"/>
                      <a:pt x="7" y="775"/>
                      <a:pt x="7" y="766"/>
                    </a:cubicBezTo>
                    <a:cubicBezTo>
                      <a:pt x="7" y="729"/>
                      <a:pt x="8" y="691"/>
                      <a:pt x="7" y="654"/>
                    </a:cubicBezTo>
                    <a:cubicBezTo>
                      <a:pt x="6" y="639"/>
                      <a:pt x="12" y="629"/>
                      <a:pt x="23" y="622"/>
                    </a:cubicBezTo>
                    <a:cubicBezTo>
                      <a:pt x="30" y="616"/>
                      <a:pt x="36" y="610"/>
                      <a:pt x="43" y="604"/>
                    </a:cubicBezTo>
                    <a:cubicBezTo>
                      <a:pt x="53" y="594"/>
                      <a:pt x="63" y="584"/>
                      <a:pt x="74" y="574"/>
                    </a:cubicBezTo>
                    <a:cubicBezTo>
                      <a:pt x="83" y="566"/>
                      <a:pt x="95" y="558"/>
                      <a:pt x="100" y="546"/>
                    </a:cubicBezTo>
                    <a:cubicBezTo>
                      <a:pt x="107" y="529"/>
                      <a:pt x="111" y="510"/>
                      <a:pt x="116" y="492"/>
                    </a:cubicBezTo>
                    <a:cubicBezTo>
                      <a:pt x="118" y="486"/>
                      <a:pt x="117" y="481"/>
                      <a:pt x="114" y="476"/>
                    </a:cubicBezTo>
                    <a:cubicBezTo>
                      <a:pt x="106" y="462"/>
                      <a:pt x="98" y="447"/>
                      <a:pt x="89" y="434"/>
                    </a:cubicBezTo>
                    <a:cubicBezTo>
                      <a:pt x="78" y="419"/>
                      <a:pt x="73" y="404"/>
                      <a:pt x="87" y="388"/>
                    </a:cubicBezTo>
                    <a:cubicBezTo>
                      <a:pt x="91" y="384"/>
                      <a:pt x="93" y="378"/>
                      <a:pt x="96" y="373"/>
                    </a:cubicBezTo>
                    <a:cubicBezTo>
                      <a:pt x="116" y="338"/>
                      <a:pt x="136" y="304"/>
                      <a:pt x="157" y="269"/>
                    </a:cubicBezTo>
                    <a:cubicBezTo>
                      <a:pt x="160" y="263"/>
                      <a:pt x="160" y="258"/>
                      <a:pt x="153" y="254"/>
                    </a:cubicBezTo>
                    <a:cubicBezTo>
                      <a:pt x="109" y="231"/>
                      <a:pt x="66" y="205"/>
                      <a:pt x="23" y="180"/>
                    </a:cubicBezTo>
                    <a:cubicBezTo>
                      <a:pt x="16" y="176"/>
                      <a:pt x="10" y="169"/>
                      <a:pt x="0" y="169"/>
                    </a:cubicBezTo>
                    <a:cubicBezTo>
                      <a:pt x="4" y="165"/>
                      <a:pt x="8" y="167"/>
                      <a:pt x="11" y="167"/>
                    </a:cubicBezTo>
                    <a:cubicBezTo>
                      <a:pt x="33" y="167"/>
                      <a:pt x="55" y="168"/>
                      <a:pt x="77" y="168"/>
                    </a:cubicBezTo>
                    <a:cubicBezTo>
                      <a:pt x="81" y="168"/>
                      <a:pt x="85" y="169"/>
                      <a:pt x="89" y="166"/>
                    </a:cubicBezTo>
                    <a:cubicBezTo>
                      <a:pt x="89" y="170"/>
                      <a:pt x="91" y="172"/>
                      <a:pt x="95" y="174"/>
                    </a:cubicBezTo>
                    <a:cubicBezTo>
                      <a:pt x="108" y="182"/>
                      <a:pt x="122" y="190"/>
                      <a:pt x="136" y="198"/>
                    </a:cubicBezTo>
                    <a:cubicBezTo>
                      <a:pt x="169" y="217"/>
                      <a:pt x="203" y="236"/>
                      <a:pt x="236" y="256"/>
                    </a:cubicBezTo>
                    <a:cubicBezTo>
                      <a:pt x="243" y="260"/>
                      <a:pt x="249" y="261"/>
                      <a:pt x="254" y="254"/>
                    </a:cubicBezTo>
                    <a:cubicBezTo>
                      <a:pt x="265" y="239"/>
                      <a:pt x="279" y="227"/>
                      <a:pt x="292" y="214"/>
                    </a:cubicBezTo>
                    <a:cubicBezTo>
                      <a:pt x="294" y="212"/>
                      <a:pt x="296" y="209"/>
                      <a:pt x="297" y="205"/>
                    </a:cubicBezTo>
                    <a:cubicBezTo>
                      <a:pt x="304" y="174"/>
                      <a:pt x="311" y="144"/>
                      <a:pt x="318" y="113"/>
                    </a:cubicBezTo>
                    <a:cubicBezTo>
                      <a:pt x="321" y="97"/>
                      <a:pt x="327" y="83"/>
                      <a:pt x="344" y="77"/>
                    </a:cubicBezTo>
                    <a:cubicBezTo>
                      <a:pt x="349" y="75"/>
                      <a:pt x="353" y="72"/>
                      <a:pt x="358" y="69"/>
                    </a:cubicBezTo>
                    <a:cubicBezTo>
                      <a:pt x="385" y="53"/>
                      <a:pt x="412" y="38"/>
                      <a:pt x="439" y="22"/>
                    </a:cubicBezTo>
                    <a:cubicBezTo>
                      <a:pt x="445" y="18"/>
                      <a:pt x="449" y="19"/>
                      <a:pt x="451" y="26"/>
                    </a:cubicBezTo>
                    <a:cubicBezTo>
                      <a:pt x="457" y="46"/>
                      <a:pt x="463" y="66"/>
                      <a:pt x="470" y="86"/>
                    </a:cubicBezTo>
                    <a:cubicBezTo>
                      <a:pt x="476" y="106"/>
                      <a:pt x="476" y="106"/>
                      <a:pt x="497" y="103"/>
                    </a:cubicBezTo>
                    <a:cubicBezTo>
                      <a:pt x="501" y="103"/>
                      <a:pt x="505" y="104"/>
                      <a:pt x="508" y="103"/>
                    </a:cubicBezTo>
                    <a:cubicBezTo>
                      <a:pt x="516" y="100"/>
                      <a:pt x="524" y="103"/>
                      <a:pt x="531" y="95"/>
                    </a:cubicBezTo>
                    <a:cubicBezTo>
                      <a:pt x="548" y="73"/>
                      <a:pt x="566" y="53"/>
                      <a:pt x="584" y="32"/>
                    </a:cubicBezTo>
                    <a:cubicBezTo>
                      <a:pt x="593" y="22"/>
                      <a:pt x="602" y="13"/>
                      <a:pt x="607" y="0"/>
                    </a:cubicBezTo>
                    <a:close/>
                    <a:moveTo>
                      <a:pt x="602" y="365"/>
                    </a:moveTo>
                    <a:cubicBezTo>
                      <a:pt x="603" y="345"/>
                      <a:pt x="600" y="325"/>
                      <a:pt x="595" y="305"/>
                    </a:cubicBezTo>
                    <a:cubicBezTo>
                      <a:pt x="578" y="233"/>
                      <a:pt x="523" y="199"/>
                      <a:pt x="452" y="214"/>
                    </a:cubicBezTo>
                    <a:cubicBezTo>
                      <a:pt x="400" y="224"/>
                      <a:pt x="358" y="253"/>
                      <a:pt x="321" y="289"/>
                    </a:cubicBezTo>
                    <a:cubicBezTo>
                      <a:pt x="252" y="355"/>
                      <a:pt x="205" y="435"/>
                      <a:pt x="181" y="528"/>
                    </a:cubicBezTo>
                    <a:cubicBezTo>
                      <a:pt x="168" y="579"/>
                      <a:pt x="163" y="629"/>
                      <a:pt x="178" y="680"/>
                    </a:cubicBezTo>
                    <a:cubicBezTo>
                      <a:pt x="197" y="746"/>
                      <a:pt x="249" y="779"/>
                      <a:pt x="316" y="767"/>
                    </a:cubicBezTo>
                    <a:cubicBezTo>
                      <a:pt x="351" y="760"/>
                      <a:pt x="381" y="744"/>
                      <a:pt x="410" y="724"/>
                    </a:cubicBezTo>
                    <a:cubicBezTo>
                      <a:pt x="470" y="681"/>
                      <a:pt x="515" y="624"/>
                      <a:pt x="549" y="559"/>
                    </a:cubicBezTo>
                    <a:cubicBezTo>
                      <a:pt x="581" y="498"/>
                      <a:pt x="601" y="434"/>
                      <a:pt x="602" y="365"/>
                    </a:cubicBezTo>
                    <a:close/>
                  </a:path>
                </a:pathLst>
              </a:custGeom>
              <a:solidFill>
                <a:srgbClr val="EA8C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0" name="Google Shape;3960;p76"/>
              <p:cNvSpPr/>
              <p:nvPr/>
            </p:nvSpPr>
            <p:spPr>
              <a:xfrm>
                <a:off x="7054343" y="3111778"/>
                <a:ext cx="187325" cy="166688"/>
              </a:xfrm>
              <a:custGeom>
                <a:avLst/>
                <a:gdLst/>
                <a:ahLst/>
                <a:cxnLst/>
                <a:rect l="l" t="t" r="r" b="b"/>
                <a:pathLst>
                  <a:path w="97" h="87" extrusionOk="0">
                    <a:moveTo>
                      <a:pt x="0" y="32"/>
                    </a:moveTo>
                    <a:cubicBezTo>
                      <a:pt x="10" y="17"/>
                      <a:pt x="18" y="0"/>
                      <a:pt x="40" y="3"/>
                    </a:cubicBezTo>
                    <a:cubicBezTo>
                      <a:pt x="41" y="3"/>
                      <a:pt x="42" y="3"/>
                      <a:pt x="44" y="3"/>
                    </a:cubicBezTo>
                    <a:cubicBezTo>
                      <a:pt x="69" y="1"/>
                      <a:pt x="69" y="1"/>
                      <a:pt x="77" y="26"/>
                    </a:cubicBezTo>
                    <a:cubicBezTo>
                      <a:pt x="83" y="42"/>
                      <a:pt x="88" y="58"/>
                      <a:pt x="94" y="74"/>
                    </a:cubicBezTo>
                    <a:cubicBezTo>
                      <a:pt x="96" y="79"/>
                      <a:pt x="97" y="83"/>
                      <a:pt x="94" y="87"/>
                    </a:cubicBezTo>
                    <a:cubicBezTo>
                      <a:pt x="63" y="69"/>
                      <a:pt x="32" y="50"/>
                      <a:pt x="0" y="32"/>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1" name="Google Shape;3961;p76"/>
              <p:cNvSpPr/>
              <p:nvPr/>
            </p:nvSpPr>
            <p:spPr>
              <a:xfrm>
                <a:off x="7870318" y="1710015"/>
                <a:ext cx="219075" cy="146050"/>
              </a:xfrm>
              <a:custGeom>
                <a:avLst/>
                <a:gdLst/>
                <a:ahLst/>
                <a:cxnLst/>
                <a:rect l="l" t="t" r="r" b="b"/>
                <a:pathLst>
                  <a:path w="113" h="76" extrusionOk="0">
                    <a:moveTo>
                      <a:pt x="113" y="54"/>
                    </a:moveTo>
                    <a:cubicBezTo>
                      <a:pt x="95" y="62"/>
                      <a:pt x="75" y="62"/>
                      <a:pt x="57" y="68"/>
                    </a:cubicBezTo>
                    <a:cubicBezTo>
                      <a:pt x="52" y="69"/>
                      <a:pt x="46" y="69"/>
                      <a:pt x="42" y="71"/>
                    </a:cubicBezTo>
                    <a:cubicBezTo>
                      <a:pt x="29" y="76"/>
                      <a:pt x="21" y="73"/>
                      <a:pt x="18" y="59"/>
                    </a:cubicBezTo>
                    <a:cubicBezTo>
                      <a:pt x="17" y="54"/>
                      <a:pt x="15" y="50"/>
                      <a:pt x="13" y="46"/>
                    </a:cubicBezTo>
                    <a:cubicBezTo>
                      <a:pt x="0" y="29"/>
                      <a:pt x="10" y="14"/>
                      <a:pt x="19" y="0"/>
                    </a:cubicBezTo>
                    <a:cubicBezTo>
                      <a:pt x="51" y="17"/>
                      <a:pt x="82" y="35"/>
                      <a:pt x="113" y="54"/>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2" name="Google Shape;3962;p76"/>
              <p:cNvSpPr/>
              <p:nvPr/>
            </p:nvSpPr>
            <p:spPr>
              <a:xfrm>
                <a:off x="6932106" y="1813203"/>
                <a:ext cx="850899" cy="1117601"/>
              </a:xfrm>
              <a:custGeom>
                <a:avLst/>
                <a:gdLst/>
                <a:ahLst/>
                <a:cxnLst/>
                <a:rect l="l" t="t" r="r" b="b"/>
                <a:pathLst>
                  <a:path w="440" h="580" extrusionOk="0">
                    <a:moveTo>
                      <a:pt x="439" y="166"/>
                    </a:moveTo>
                    <a:cubicBezTo>
                      <a:pt x="438" y="235"/>
                      <a:pt x="418" y="299"/>
                      <a:pt x="386" y="360"/>
                    </a:cubicBezTo>
                    <a:cubicBezTo>
                      <a:pt x="352" y="425"/>
                      <a:pt x="307" y="482"/>
                      <a:pt x="247" y="525"/>
                    </a:cubicBezTo>
                    <a:cubicBezTo>
                      <a:pt x="218" y="545"/>
                      <a:pt x="188" y="561"/>
                      <a:pt x="153" y="568"/>
                    </a:cubicBezTo>
                    <a:cubicBezTo>
                      <a:pt x="86" y="580"/>
                      <a:pt x="34" y="547"/>
                      <a:pt x="15" y="481"/>
                    </a:cubicBezTo>
                    <a:cubicBezTo>
                      <a:pt x="0" y="430"/>
                      <a:pt x="5" y="380"/>
                      <a:pt x="18" y="329"/>
                    </a:cubicBezTo>
                    <a:cubicBezTo>
                      <a:pt x="42" y="236"/>
                      <a:pt x="89" y="156"/>
                      <a:pt x="158" y="90"/>
                    </a:cubicBezTo>
                    <a:cubicBezTo>
                      <a:pt x="195" y="54"/>
                      <a:pt x="237" y="25"/>
                      <a:pt x="289" y="15"/>
                    </a:cubicBezTo>
                    <a:cubicBezTo>
                      <a:pt x="360" y="0"/>
                      <a:pt x="415" y="34"/>
                      <a:pt x="432" y="106"/>
                    </a:cubicBezTo>
                    <a:cubicBezTo>
                      <a:pt x="437" y="126"/>
                      <a:pt x="440" y="146"/>
                      <a:pt x="439" y="166"/>
                    </a:cubicBezTo>
                    <a:close/>
                    <a:moveTo>
                      <a:pt x="390" y="197"/>
                    </a:moveTo>
                    <a:cubicBezTo>
                      <a:pt x="390" y="182"/>
                      <a:pt x="388" y="167"/>
                      <a:pt x="385" y="152"/>
                    </a:cubicBezTo>
                    <a:cubicBezTo>
                      <a:pt x="368" y="88"/>
                      <a:pt x="318" y="61"/>
                      <a:pt x="256" y="83"/>
                    </a:cubicBezTo>
                    <a:cubicBezTo>
                      <a:pt x="235" y="91"/>
                      <a:pt x="216" y="101"/>
                      <a:pt x="199" y="114"/>
                    </a:cubicBezTo>
                    <a:cubicBezTo>
                      <a:pt x="125" y="171"/>
                      <a:pt x="81" y="247"/>
                      <a:pt x="61" y="337"/>
                    </a:cubicBezTo>
                    <a:cubicBezTo>
                      <a:pt x="53" y="375"/>
                      <a:pt x="53" y="413"/>
                      <a:pt x="68" y="450"/>
                    </a:cubicBezTo>
                    <a:cubicBezTo>
                      <a:pt x="84" y="488"/>
                      <a:pt x="119" y="509"/>
                      <a:pt x="159" y="505"/>
                    </a:cubicBezTo>
                    <a:cubicBezTo>
                      <a:pt x="183" y="502"/>
                      <a:pt x="205" y="494"/>
                      <a:pt x="225" y="482"/>
                    </a:cubicBezTo>
                    <a:cubicBezTo>
                      <a:pt x="268" y="456"/>
                      <a:pt x="301" y="421"/>
                      <a:pt x="328" y="380"/>
                    </a:cubicBezTo>
                    <a:cubicBezTo>
                      <a:pt x="364" y="324"/>
                      <a:pt x="387" y="264"/>
                      <a:pt x="390" y="197"/>
                    </a:cubicBezTo>
                    <a:close/>
                  </a:path>
                </a:pathLst>
              </a:custGeom>
              <a:solidFill>
                <a:srgbClr val="FEFEF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3" name="Google Shape;3963;p76"/>
              <p:cNvSpPr/>
              <p:nvPr/>
            </p:nvSpPr>
            <p:spPr>
              <a:xfrm>
                <a:off x="7035293" y="1930678"/>
                <a:ext cx="650875" cy="863600"/>
              </a:xfrm>
              <a:custGeom>
                <a:avLst/>
                <a:gdLst/>
                <a:ahLst/>
                <a:cxnLst/>
                <a:rect l="l" t="t" r="r" b="b"/>
                <a:pathLst>
                  <a:path w="337" h="448" extrusionOk="0">
                    <a:moveTo>
                      <a:pt x="337" y="136"/>
                    </a:moveTo>
                    <a:cubicBezTo>
                      <a:pt x="334" y="203"/>
                      <a:pt x="311" y="263"/>
                      <a:pt x="275" y="319"/>
                    </a:cubicBezTo>
                    <a:cubicBezTo>
                      <a:pt x="248" y="360"/>
                      <a:pt x="215" y="395"/>
                      <a:pt x="172" y="421"/>
                    </a:cubicBezTo>
                    <a:cubicBezTo>
                      <a:pt x="152" y="433"/>
                      <a:pt x="130" y="441"/>
                      <a:pt x="106" y="444"/>
                    </a:cubicBezTo>
                    <a:cubicBezTo>
                      <a:pt x="66" y="448"/>
                      <a:pt x="31" y="427"/>
                      <a:pt x="15" y="389"/>
                    </a:cubicBezTo>
                    <a:cubicBezTo>
                      <a:pt x="0" y="352"/>
                      <a:pt x="0" y="314"/>
                      <a:pt x="8" y="276"/>
                    </a:cubicBezTo>
                    <a:cubicBezTo>
                      <a:pt x="28" y="186"/>
                      <a:pt x="72" y="110"/>
                      <a:pt x="146" y="53"/>
                    </a:cubicBezTo>
                    <a:cubicBezTo>
                      <a:pt x="163" y="40"/>
                      <a:pt x="182" y="30"/>
                      <a:pt x="203" y="22"/>
                    </a:cubicBezTo>
                    <a:cubicBezTo>
                      <a:pt x="265" y="0"/>
                      <a:pt x="315" y="27"/>
                      <a:pt x="332" y="91"/>
                    </a:cubicBezTo>
                    <a:cubicBezTo>
                      <a:pt x="335" y="106"/>
                      <a:pt x="337" y="121"/>
                      <a:pt x="337" y="136"/>
                    </a:cubicBezTo>
                    <a:close/>
                    <a:moveTo>
                      <a:pt x="247" y="187"/>
                    </a:moveTo>
                    <a:cubicBezTo>
                      <a:pt x="248" y="172"/>
                      <a:pt x="246" y="158"/>
                      <a:pt x="237" y="146"/>
                    </a:cubicBezTo>
                    <a:cubicBezTo>
                      <a:pt x="222" y="126"/>
                      <a:pt x="203" y="122"/>
                      <a:pt x="178" y="136"/>
                    </a:cubicBezTo>
                    <a:cubicBezTo>
                      <a:pt x="122" y="167"/>
                      <a:pt x="94" y="217"/>
                      <a:pt x="93" y="281"/>
                    </a:cubicBezTo>
                    <a:cubicBezTo>
                      <a:pt x="92" y="321"/>
                      <a:pt x="126" y="342"/>
                      <a:pt x="162" y="323"/>
                    </a:cubicBezTo>
                    <a:cubicBezTo>
                      <a:pt x="216" y="294"/>
                      <a:pt x="241" y="246"/>
                      <a:pt x="247" y="187"/>
                    </a:cubicBezTo>
                    <a:close/>
                  </a:path>
                </a:pathLst>
              </a:custGeom>
              <a:solidFill>
                <a:srgbClr val="EA8C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4" name="Google Shape;3964;p76"/>
              <p:cNvSpPr/>
              <p:nvPr/>
            </p:nvSpPr>
            <p:spPr>
              <a:xfrm>
                <a:off x="7213093" y="2165628"/>
                <a:ext cx="301625" cy="423863"/>
              </a:xfrm>
              <a:custGeom>
                <a:avLst/>
                <a:gdLst/>
                <a:ahLst/>
                <a:cxnLst/>
                <a:rect l="l" t="t" r="r" b="b"/>
                <a:pathLst>
                  <a:path w="156" h="220" extrusionOk="0">
                    <a:moveTo>
                      <a:pt x="155" y="65"/>
                    </a:moveTo>
                    <a:cubicBezTo>
                      <a:pt x="149" y="124"/>
                      <a:pt x="124" y="172"/>
                      <a:pt x="70" y="201"/>
                    </a:cubicBezTo>
                    <a:cubicBezTo>
                      <a:pt x="34" y="220"/>
                      <a:pt x="0" y="199"/>
                      <a:pt x="1" y="159"/>
                    </a:cubicBezTo>
                    <a:cubicBezTo>
                      <a:pt x="2" y="95"/>
                      <a:pt x="30" y="45"/>
                      <a:pt x="86" y="14"/>
                    </a:cubicBezTo>
                    <a:cubicBezTo>
                      <a:pt x="111" y="0"/>
                      <a:pt x="130" y="4"/>
                      <a:pt x="145" y="24"/>
                    </a:cubicBezTo>
                    <a:cubicBezTo>
                      <a:pt x="154" y="36"/>
                      <a:pt x="156" y="50"/>
                      <a:pt x="155" y="65"/>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5" name="Google Shape;3965;p76"/>
              <p:cNvSpPr/>
              <p:nvPr/>
            </p:nvSpPr>
            <p:spPr>
              <a:xfrm>
                <a:off x="6319331" y="1252815"/>
                <a:ext cx="1471612" cy="1965326"/>
              </a:xfrm>
              <a:custGeom>
                <a:avLst/>
                <a:gdLst/>
                <a:ahLst/>
                <a:cxnLst/>
                <a:rect l="l" t="t" r="r" b="b"/>
                <a:pathLst>
                  <a:path w="761" h="1020" extrusionOk="0">
                    <a:moveTo>
                      <a:pt x="609" y="3"/>
                    </a:moveTo>
                    <a:cubicBezTo>
                      <a:pt x="603" y="0"/>
                      <a:pt x="601" y="3"/>
                      <a:pt x="597" y="6"/>
                    </a:cubicBezTo>
                    <a:cubicBezTo>
                      <a:pt x="580" y="27"/>
                      <a:pt x="562" y="47"/>
                      <a:pt x="545" y="68"/>
                    </a:cubicBezTo>
                    <a:cubicBezTo>
                      <a:pt x="541" y="72"/>
                      <a:pt x="538" y="73"/>
                      <a:pt x="533" y="70"/>
                    </a:cubicBezTo>
                    <a:cubicBezTo>
                      <a:pt x="505" y="53"/>
                      <a:pt x="476" y="37"/>
                      <a:pt x="448" y="21"/>
                    </a:cubicBezTo>
                    <a:cubicBezTo>
                      <a:pt x="443" y="17"/>
                      <a:pt x="439" y="17"/>
                      <a:pt x="433" y="20"/>
                    </a:cubicBezTo>
                    <a:cubicBezTo>
                      <a:pt x="397" y="42"/>
                      <a:pt x="361" y="62"/>
                      <a:pt x="325" y="83"/>
                    </a:cubicBezTo>
                    <a:cubicBezTo>
                      <a:pt x="319" y="86"/>
                      <a:pt x="316" y="90"/>
                      <a:pt x="315" y="96"/>
                    </a:cubicBezTo>
                    <a:cubicBezTo>
                      <a:pt x="307" y="131"/>
                      <a:pt x="298" y="165"/>
                      <a:pt x="290" y="200"/>
                    </a:cubicBezTo>
                    <a:cubicBezTo>
                      <a:pt x="289" y="207"/>
                      <a:pt x="286" y="212"/>
                      <a:pt x="282" y="216"/>
                    </a:cubicBezTo>
                    <a:cubicBezTo>
                      <a:pt x="269" y="230"/>
                      <a:pt x="256" y="244"/>
                      <a:pt x="243" y="258"/>
                    </a:cubicBezTo>
                    <a:cubicBezTo>
                      <a:pt x="156" y="259"/>
                      <a:pt x="156" y="259"/>
                      <a:pt x="156" y="259"/>
                    </a:cubicBezTo>
                    <a:cubicBezTo>
                      <a:pt x="155" y="261"/>
                      <a:pt x="155" y="261"/>
                      <a:pt x="155" y="261"/>
                    </a:cubicBezTo>
                    <a:cubicBezTo>
                      <a:pt x="155" y="261"/>
                      <a:pt x="155" y="261"/>
                      <a:pt x="154" y="261"/>
                    </a:cubicBezTo>
                    <a:cubicBezTo>
                      <a:pt x="154" y="262"/>
                      <a:pt x="152" y="263"/>
                      <a:pt x="152" y="264"/>
                    </a:cubicBezTo>
                    <a:cubicBezTo>
                      <a:pt x="149" y="269"/>
                      <a:pt x="147" y="273"/>
                      <a:pt x="144" y="277"/>
                    </a:cubicBezTo>
                    <a:cubicBezTo>
                      <a:pt x="144" y="277"/>
                      <a:pt x="144" y="277"/>
                      <a:pt x="144" y="277"/>
                    </a:cubicBezTo>
                    <a:cubicBezTo>
                      <a:pt x="144" y="277"/>
                      <a:pt x="144" y="277"/>
                      <a:pt x="144" y="277"/>
                    </a:cubicBezTo>
                    <a:cubicBezTo>
                      <a:pt x="120" y="319"/>
                      <a:pt x="95" y="361"/>
                      <a:pt x="71" y="403"/>
                    </a:cubicBezTo>
                    <a:cubicBezTo>
                      <a:pt x="68" y="409"/>
                      <a:pt x="69" y="412"/>
                      <a:pt x="72" y="417"/>
                    </a:cubicBezTo>
                    <a:cubicBezTo>
                      <a:pt x="84" y="436"/>
                      <a:pt x="95" y="456"/>
                      <a:pt x="107" y="475"/>
                    </a:cubicBezTo>
                    <a:cubicBezTo>
                      <a:pt x="110" y="480"/>
                      <a:pt x="111" y="484"/>
                      <a:pt x="109" y="490"/>
                    </a:cubicBezTo>
                    <a:cubicBezTo>
                      <a:pt x="104" y="507"/>
                      <a:pt x="99" y="524"/>
                      <a:pt x="94" y="541"/>
                    </a:cubicBezTo>
                    <a:cubicBezTo>
                      <a:pt x="92" y="547"/>
                      <a:pt x="89" y="552"/>
                      <a:pt x="85" y="556"/>
                    </a:cubicBezTo>
                    <a:cubicBezTo>
                      <a:pt x="59" y="581"/>
                      <a:pt x="33" y="606"/>
                      <a:pt x="6" y="630"/>
                    </a:cubicBezTo>
                    <a:cubicBezTo>
                      <a:pt x="2" y="634"/>
                      <a:pt x="0" y="638"/>
                      <a:pt x="0" y="644"/>
                    </a:cubicBezTo>
                    <a:cubicBezTo>
                      <a:pt x="0" y="685"/>
                      <a:pt x="0" y="727"/>
                      <a:pt x="0" y="768"/>
                    </a:cubicBezTo>
                    <a:cubicBezTo>
                      <a:pt x="0" y="776"/>
                      <a:pt x="3" y="780"/>
                      <a:pt x="9" y="783"/>
                    </a:cubicBezTo>
                    <a:cubicBezTo>
                      <a:pt x="37" y="799"/>
                      <a:pt x="64" y="815"/>
                      <a:pt x="92" y="831"/>
                    </a:cubicBezTo>
                    <a:cubicBezTo>
                      <a:pt x="99" y="834"/>
                      <a:pt x="99" y="838"/>
                      <a:pt x="97" y="844"/>
                    </a:cubicBezTo>
                    <a:cubicBezTo>
                      <a:pt x="88" y="869"/>
                      <a:pt x="79" y="893"/>
                      <a:pt x="70" y="918"/>
                    </a:cubicBezTo>
                    <a:cubicBezTo>
                      <a:pt x="68" y="924"/>
                      <a:pt x="68" y="928"/>
                      <a:pt x="75" y="931"/>
                    </a:cubicBezTo>
                    <a:cubicBezTo>
                      <a:pt x="95" y="942"/>
                      <a:pt x="114" y="953"/>
                      <a:pt x="133" y="964"/>
                    </a:cubicBezTo>
                    <a:cubicBezTo>
                      <a:pt x="166" y="983"/>
                      <a:pt x="197" y="1003"/>
                      <a:pt x="231" y="1020"/>
                    </a:cubicBezTo>
                    <a:cubicBezTo>
                      <a:pt x="232" y="1017"/>
                      <a:pt x="232" y="1013"/>
                      <a:pt x="233" y="1010"/>
                    </a:cubicBezTo>
                    <a:cubicBezTo>
                      <a:pt x="241" y="986"/>
                      <a:pt x="249" y="963"/>
                      <a:pt x="257" y="940"/>
                    </a:cubicBezTo>
                    <a:cubicBezTo>
                      <a:pt x="266" y="917"/>
                      <a:pt x="279" y="895"/>
                      <a:pt x="261" y="871"/>
                    </a:cubicBezTo>
                    <a:cubicBezTo>
                      <a:pt x="259" y="868"/>
                      <a:pt x="258" y="864"/>
                      <a:pt x="257" y="860"/>
                    </a:cubicBezTo>
                    <a:cubicBezTo>
                      <a:pt x="254" y="854"/>
                      <a:pt x="251" y="852"/>
                      <a:pt x="243" y="853"/>
                    </a:cubicBezTo>
                    <a:cubicBezTo>
                      <a:pt x="220" y="859"/>
                      <a:pt x="196" y="863"/>
                      <a:pt x="173" y="869"/>
                    </a:cubicBezTo>
                    <a:cubicBezTo>
                      <a:pt x="161" y="872"/>
                      <a:pt x="161" y="867"/>
                      <a:pt x="161" y="858"/>
                    </a:cubicBezTo>
                    <a:cubicBezTo>
                      <a:pt x="161" y="821"/>
                      <a:pt x="162" y="783"/>
                      <a:pt x="161" y="746"/>
                    </a:cubicBezTo>
                    <a:cubicBezTo>
                      <a:pt x="160" y="731"/>
                      <a:pt x="166" y="721"/>
                      <a:pt x="177" y="714"/>
                    </a:cubicBezTo>
                    <a:cubicBezTo>
                      <a:pt x="184" y="708"/>
                      <a:pt x="190" y="702"/>
                      <a:pt x="197" y="696"/>
                    </a:cubicBezTo>
                    <a:cubicBezTo>
                      <a:pt x="207" y="686"/>
                      <a:pt x="217" y="676"/>
                      <a:pt x="228" y="666"/>
                    </a:cubicBezTo>
                    <a:cubicBezTo>
                      <a:pt x="237" y="658"/>
                      <a:pt x="249" y="650"/>
                      <a:pt x="254" y="638"/>
                    </a:cubicBezTo>
                    <a:cubicBezTo>
                      <a:pt x="261" y="621"/>
                      <a:pt x="265" y="602"/>
                      <a:pt x="270" y="584"/>
                    </a:cubicBezTo>
                    <a:cubicBezTo>
                      <a:pt x="272" y="578"/>
                      <a:pt x="271" y="573"/>
                      <a:pt x="268" y="568"/>
                    </a:cubicBezTo>
                    <a:cubicBezTo>
                      <a:pt x="260" y="554"/>
                      <a:pt x="252" y="539"/>
                      <a:pt x="243" y="526"/>
                    </a:cubicBezTo>
                    <a:cubicBezTo>
                      <a:pt x="232" y="511"/>
                      <a:pt x="227" y="496"/>
                      <a:pt x="241" y="480"/>
                    </a:cubicBezTo>
                    <a:cubicBezTo>
                      <a:pt x="245" y="476"/>
                      <a:pt x="247" y="470"/>
                      <a:pt x="250" y="465"/>
                    </a:cubicBezTo>
                    <a:cubicBezTo>
                      <a:pt x="270" y="430"/>
                      <a:pt x="290" y="396"/>
                      <a:pt x="311" y="361"/>
                    </a:cubicBezTo>
                    <a:cubicBezTo>
                      <a:pt x="311" y="360"/>
                      <a:pt x="311" y="360"/>
                      <a:pt x="311" y="360"/>
                    </a:cubicBezTo>
                    <a:cubicBezTo>
                      <a:pt x="400" y="351"/>
                      <a:pt x="400" y="351"/>
                      <a:pt x="400" y="351"/>
                    </a:cubicBezTo>
                    <a:cubicBezTo>
                      <a:pt x="400" y="351"/>
                      <a:pt x="400" y="351"/>
                      <a:pt x="400" y="351"/>
                    </a:cubicBezTo>
                    <a:cubicBezTo>
                      <a:pt x="403" y="351"/>
                      <a:pt x="406" y="349"/>
                      <a:pt x="408" y="346"/>
                    </a:cubicBezTo>
                    <a:cubicBezTo>
                      <a:pt x="419" y="331"/>
                      <a:pt x="433" y="319"/>
                      <a:pt x="446" y="306"/>
                    </a:cubicBezTo>
                    <a:cubicBezTo>
                      <a:pt x="448" y="304"/>
                      <a:pt x="450" y="301"/>
                      <a:pt x="451" y="297"/>
                    </a:cubicBezTo>
                    <a:cubicBezTo>
                      <a:pt x="458" y="266"/>
                      <a:pt x="465" y="236"/>
                      <a:pt x="472" y="205"/>
                    </a:cubicBezTo>
                    <a:cubicBezTo>
                      <a:pt x="475" y="189"/>
                      <a:pt x="481" y="175"/>
                      <a:pt x="498" y="169"/>
                    </a:cubicBezTo>
                    <a:cubicBezTo>
                      <a:pt x="503" y="167"/>
                      <a:pt x="507" y="164"/>
                      <a:pt x="512" y="161"/>
                    </a:cubicBezTo>
                    <a:cubicBezTo>
                      <a:pt x="539" y="145"/>
                      <a:pt x="566" y="130"/>
                      <a:pt x="593" y="114"/>
                    </a:cubicBezTo>
                    <a:cubicBezTo>
                      <a:pt x="599" y="110"/>
                      <a:pt x="603" y="111"/>
                      <a:pt x="605" y="118"/>
                    </a:cubicBezTo>
                    <a:cubicBezTo>
                      <a:pt x="611" y="138"/>
                      <a:pt x="617" y="158"/>
                      <a:pt x="624" y="178"/>
                    </a:cubicBezTo>
                    <a:cubicBezTo>
                      <a:pt x="630" y="198"/>
                      <a:pt x="630" y="198"/>
                      <a:pt x="651" y="195"/>
                    </a:cubicBezTo>
                    <a:cubicBezTo>
                      <a:pt x="655" y="195"/>
                      <a:pt x="659" y="196"/>
                      <a:pt x="662" y="195"/>
                    </a:cubicBezTo>
                    <a:cubicBezTo>
                      <a:pt x="670" y="192"/>
                      <a:pt x="678" y="195"/>
                      <a:pt x="685" y="187"/>
                    </a:cubicBezTo>
                    <a:cubicBezTo>
                      <a:pt x="702" y="165"/>
                      <a:pt x="720" y="145"/>
                      <a:pt x="738" y="124"/>
                    </a:cubicBezTo>
                    <a:cubicBezTo>
                      <a:pt x="747" y="114"/>
                      <a:pt x="756" y="105"/>
                      <a:pt x="761" y="92"/>
                    </a:cubicBezTo>
                    <a:cubicBezTo>
                      <a:pt x="710" y="63"/>
                      <a:pt x="659" y="33"/>
                      <a:pt x="609" y="3"/>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6" name="Google Shape;3966;p76"/>
              <p:cNvSpPr/>
              <p:nvPr/>
            </p:nvSpPr>
            <p:spPr>
              <a:xfrm>
                <a:off x="5560506" y="2876828"/>
                <a:ext cx="1300162" cy="1501775"/>
              </a:xfrm>
              <a:custGeom>
                <a:avLst/>
                <a:gdLst/>
                <a:ahLst/>
                <a:cxnLst/>
                <a:rect l="l" t="t" r="r" b="b"/>
                <a:pathLst>
                  <a:path w="672" h="780" extrusionOk="0">
                    <a:moveTo>
                      <a:pt x="177" y="188"/>
                    </a:moveTo>
                    <a:cubicBezTo>
                      <a:pt x="175" y="190"/>
                      <a:pt x="172" y="190"/>
                      <a:pt x="169" y="190"/>
                    </a:cubicBezTo>
                    <a:cubicBezTo>
                      <a:pt x="153" y="189"/>
                      <a:pt x="137" y="189"/>
                      <a:pt x="121" y="189"/>
                    </a:cubicBezTo>
                    <a:cubicBezTo>
                      <a:pt x="118" y="188"/>
                      <a:pt x="115" y="187"/>
                      <a:pt x="113" y="190"/>
                    </a:cubicBezTo>
                    <a:cubicBezTo>
                      <a:pt x="112" y="191"/>
                      <a:pt x="112" y="191"/>
                      <a:pt x="111" y="192"/>
                    </a:cubicBezTo>
                    <a:cubicBezTo>
                      <a:pt x="91" y="226"/>
                      <a:pt x="72" y="260"/>
                      <a:pt x="52" y="294"/>
                    </a:cubicBezTo>
                    <a:cubicBezTo>
                      <a:pt x="50" y="298"/>
                      <a:pt x="51" y="300"/>
                      <a:pt x="53" y="304"/>
                    </a:cubicBezTo>
                    <a:cubicBezTo>
                      <a:pt x="62" y="318"/>
                      <a:pt x="70" y="332"/>
                      <a:pt x="78" y="346"/>
                    </a:cubicBezTo>
                    <a:cubicBezTo>
                      <a:pt x="81" y="350"/>
                      <a:pt x="81" y="353"/>
                      <a:pt x="80" y="357"/>
                    </a:cubicBezTo>
                    <a:cubicBezTo>
                      <a:pt x="76" y="369"/>
                      <a:pt x="72" y="382"/>
                      <a:pt x="69" y="394"/>
                    </a:cubicBezTo>
                    <a:cubicBezTo>
                      <a:pt x="68" y="399"/>
                      <a:pt x="66" y="402"/>
                      <a:pt x="62" y="405"/>
                    </a:cubicBezTo>
                    <a:cubicBezTo>
                      <a:pt x="43" y="423"/>
                      <a:pt x="24" y="441"/>
                      <a:pt x="5" y="459"/>
                    </a:cubicBezTo>
                    <a:cubicBezTo>
                      <a:pt x="2" y="462"/>
                      <a:pt x="0" y="465"/>
                      <a:pt x="0" y="470"/>
                    </a:cubicBezTo>
                    <a:cubicBezTo>
                      <a:pt x="1" y="500"/>
                      <a:pt x="1" y="530"/>
                      <a:pt x="0" y="560"/>
                    </a:cubicBezTo>
                    <a:cubicBezTo>
                      <a:pt x="0" y="565"/>
                      <a:pt x="2" y="568"/>
                      <a:pt x="7" y="571"/>
                    </a:cubicBezTo>
                    <a:cubicBezTo>
                      <a:pt x="27" y="582"/>
                      <a:pt x="47" y="594"/>
                      <a:pt x="67" y="606"/>
                    </a:cubicBezTo>
                    <a:cubicBezTo>
                      <a:pt x="72" y="608"/>
                      <a:pt x="73" y="611"/>
                      <a:pt x="71" y="615"/>
                    </a:cubicBezTo>
                    <a:cubicBezTo>
                      <a:pt x="65" y="633"/>
                      <a:pt x="58" y="651"/>
                      <a:pt x="52" y="669"/>
                    </a:cubicBezTo>
                    <a:cubicBezTo>
                      <a:pt x="50" y="674"/>
                      <a:pt x="50" y="676"/>
                      <a:pt x="55" y="679"/>
                    </a:cubicBezTo>
                    <a:cubicBezTo>
                      <a:pt x="70" y="686"/>
                      <a:pt x="83" y="695"/>
                      <a:pt x="97" y="703"/>
                    </a:cubicBezTo>
                    <a:cubicBezTo>
                      <a:pt x="121" y="716"/>
                      <a:pt x="144" y="731"/>
                      <a:pt x="169" y="744"/>
                    </a:cubicBezTo>
                    <a:cubicBezTo>
                      <a:pt x="169" y="744"/>
                      <a:pt x="170" y="745"/>
                      <a:pt x="171" y="745"/>
                    </a:cubicBezTo>
                    <a:cubicBezTo>
                      <a:pt x="188" y="756"/>
                      <a:pt x="207" y="765"/>
                      <a:pt x="224" y="777"/>
                    </a:cubicBezTo>
                    <a:cubicBezTo>
                      <a:pt x="228" y="780"/>
                      <a:pt x="231" y="780"/>
                      <a:pt x="234" y="776"/>
                    </a:cubicBezTo>
                    <a:cubicBezTo>
                      <a:pt x="239" y="770"/>
                      <a:pt x="244" y="765"/>
                      <a:pt x="249" y="759"/>
                    </a:cubicBezTo>
                    <a:cubicBezTo>
                      <a:pt x="258" y="749"/>
                      <a:pt x="266" y="736"/>
                      <a:pt x="278" y="727"/>
                    </a:cubicBezTo>
                    <a:cubicBezTo>
                      <a:pt x="301" y="740"/>
                      <a:pt x="323" y="754"/>
                      <a:pt x="346" y="767"/>
                    </a:cubicBezTo>
                    <a:cubicBezTo>
                      <a:pt x="350" y="770"/>
                      <a:pt x="353" y="766"/>
                      <a:pt x="356" y="765"/>
                    </a:cubicBezTo>
                    <a:cubicBezTo>
                      <a:pt x="383" y="750"/>
                      <a:pt x="409" y="734"/>
                      <a:pt x="435" y="719"/>
                    </a:cubicBezTo>
                    <a:cubicBezTo>
                      <a:pt x="438" y="717"/>
                      <a:pt x="439" y="715"/>
                      <a:pt x="440" y="711"/>
                    </a:cubicBezTo>
                    <a:cubicBezTo>
                      <a:pt x="444" y="695"/>
                      <a:pt x="449" y="678"/>
                      <a:pt x="452" y="662"/>
                    </a:cubicBezTo>
                    <a:cubicBezTo>
                      <a:pt x="456" y="639"/>
                      <a:pt x="464" y="618"/>
                      <a:pt x="483" y="604"/>
                    </a:cubicBezTo>
                    <a:cubicBezTo>
                      <a:pt x="485" y="601"/>
                      <a:pt x="488" y="599"/>
                      <a:pt x="490" y="596"/>
                    </a:cubicBezTo>
                    <a:cubicBezTo>
                      <a:pt x="493" y="591"/>
                      <a:pt x="498" y="590"/>
                      <a:pt x="504" y="590"/>
                    </a:cubicBezTo>
                    <a:cubicBezTo>
                      <a:pt x="519" y="591"/>
                      <a:pt x="534" y="591"/>
                      <a:pt x="550" y="591"/>
                    </a:cubicBezTo>
                    <a:cubicBezTo>
                      <a:pt x="556" y="592"/>
                      <a:pt x="559" y="590"/>
                      <a:pt x="562" y="585"/>
                    </a:cubicBezTo>
                    <a:cubicBezTo>
                      <a:pt x="580" y="552"/>
                      <a:pt x="599" y="520"/>
                      <a:pt x="618" y="487"/>
                    </a:cubicBezTo>
                    <a:cubicBezTo>
                      <a:pt x="620" y="483"/>
                      <a:pt x="620" y="479"/>
                      <a:pt x="617" y="475"/>
                    </a:cubicBezTo>
                    <a:cubicBezTo>
                      <a:pt x="609" y="462"/>
                      <a:pt x="601" y="448"/>
                      <a:pt x="593" y="434"/>
                    </a:cubicBezTo>
                    <a:cubicBezTo>
                      <a:pt x="591" y="432"/>
                      <a:pt x="589" y="429"/>
                      <a:pt x="590" y="425"/>
                    </a:cubicBezTo>
                    <a:cubicBezTo>
                      <a:pt x="594" y="411"/>
                      <a:pt x="599" y="396"/>
                      <a:pt x="603" y="382"/>
                    </a:cubicBezTo>
                    <a:cubicBezTo>
                      <a:pt x="604" y="379"/>
                      <a:pt x="606" y="377"/>
                      <a:pt x="609" y="375"/>
                    </a:cubicBezTo>
                    <a:cubicBezTo>
                      <a:pt x="627" y="357"/>
                      <a:pt x="646" y="339"/>
                      <a:pt x="665" y="321"/>
                    </a:cubicBezTo>
                    <a:cubicBezTo>
                      <a:pt x="668" y="318"/>
                      <a:pt x="670" y="315"/>
                      <a:pt x="670" y="310"/>
                    </a:cubicBezTo>
                    <a:cubicBezTo>
                      <a:pt x="670" y="280"/>
                      <a:pt x="670" y="250"/>
                      <a:pt x="670" y="220"/>
                    </a:cubicBezTo>
                    <a:cubicBezTo>
                      <a:pt x="670" y="217"/>
                      <a:pt x="672" y="214"/>
                      <a:pt x="668" y="212"/>
                    </a:cubicBezTo>
                    <a:cubicBezTo>
                      <a:pt x="645" y="198"/>
                      <a:pt x="622" y="185"/>
                      <a:pt x="599" y="172"/>
                    </a:cubicBezTo>
                    <a:cubicBezTo>
                      <a:pt x="597" y="168"/>
                      <a:pt x="600" y="164"/>
                      <a:pt x="601" y="160"/>
                    </a:cubicBezTo>
                    <a:cubicBezTo>
                      <a:pt x="607" y="143"/>
                      <a:pt x="613" y="127"/>
                      <a:pt x="619" y="110"/>
                    </a:cubicBezTo>
                    <a:cubicBezTo>
                      <a:pt x="620" y="107"/>
                      <a:pt x="622" y="104"/>
                      <a:pt x="617" y="102"/>
                    </a:cubicBezTo>
                    <a:cubicBezTo>
                      <a:pt x="597" y="91"/>
                      <a:pt x="576" y="79"/>
                      <a:pt x="556" y="67"/>
                    </a:cubicBezTo>
                    <a:cubicBezTo>
                      <a:pt x="518" y="45"/>
                      <a:pt x="481" y="24"/>
                      <a:pt x="444" y="2"/>
                    </a:cubicBezTo>
                    <a:cubicBezTo>
                      <a:pt x="440" y="0"/>
                      <a:pt x="438" y="2"/>
                      <a:pt x="436" y="4"/>
                    </a:cubicBezTo>
                    <a:cubicBezTo>
                      <a:pt x="423" y="19"/>
                      <a:pt x="411" y="34"/>
                      <a:pt x="398" y="49"/>
                    </a:cubicBezTo>
                    <a:cubicBezTo>
                      <a:pt x="395" y="53"/>
                      <a:pt x="393" y="53"/>
                      <a:pt x="389" y="51"/>
                    </a:cubicBezTo>
                    <a:cubicBezTo>
                      <a:pt x="369" y="39"/>
                      <a:pt x="348" y="27"/>
                      <a:pt x="327" y="15"/>
                    </a:cubicBezTo>
                    <a:cubicBezTo>
                      <a:pt x="323" y="12"/>
                      <a:pt x="320" y="12"/>
                      <a:pt x="316" y="15"/>
                    </a:cubicBezTo>
                    <a:cubicBezTo>
                      <a:pt x="290" y="30"/>
                      <a:pt x="264" y="45"/>
                      <a:pt x="237" y="60"/>
                    </a:cubicBezTo>
                    <a:cubicBezTo>
                      <a:pt x="233" y="62"/>
                      <a:pt x="231" y="65"/>
                      <a:pt x="230" y="70"/>
                    </a:cubicBezTo>
                    <a:cubicBezTo>
                      <a:pt x="224" y="95"/>
                      <a:pt x="218" y="120"/>
                      <a:pt x="212" y="146"/>
                    </a:cubicBezTo>
                    <a:cubicBezTo>
                      <a:pt x="211" y="150"/>
                      <a:pt x="209" y="154"/>
                      <a:pt x="206" y="157"/>
                    </a:cubicBezTo>
                    <a:cubicBezTo>
                      <a:pt x="196" y="167"/>
                      <a:pt x="187" y="178"/>
                      <a:pt x="177" y="188"/>
                    </a:cubicBezTo>
                    <a:close/>
                  </a:path>
                </a:pathLst>
              </a:custGeom>
              <a:solidFill>
                <a:srgbClr val="FEFEF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7" name="Google Shape;3967;p76"/>
              <p:cNvSpPr/>
              <p:nvPr/>
            </p:nvSpPr>
            <p:spPr>
              <a:xfrm>
                <a:off x="5779581" y="3005415"/>
                <a:ext cx="1081086" cy="1373188"/>
              </a:xfrm>
              <a:custGeom>
                <a:avLst/>
                <a:gdLst/>
                <a:ahLst/>
                <a:cxnLst/>
                <a:rect l="l" t="t" r="r" b="b"/>
                <a:pathLst>
                  <a:path w="559" h="713" extrusionOk="0">
                    <a:moveTo>
                      <a:pt x="443" y="0"/>
                    </a:moveTo>
                    <a:cubicBezTo>
                      <a:pt x="463" y="12"/>
                      <a:pt x="484" y="24"/>
                      <a:pt x="504" y="35"/>
                    </a:cubicBezTo>
                    <a:cubicBezTo>
                      <a:pt x="509" y="37"/>
                      <a:pt x="507" y="40"/>
                      <a:pt x="506" y="43"/>
                    </a:cubicBezTo>
                    <a:cubicBezTo>
                      <a:pt x="500" y="60"/>
                      <a:pt x="494" y="76"/>
                      <a:pt x="488" y="93"/>
                    </a:cubicBezTo>
                    <a:cubicBezTo>
                      <a:pt x="487" y="97"/>
                      <a:pt x="484" y="101"/>
                      <a:pt x="486" y="105"/>
                    </a:cubicBezTo>
                    <a:cubicBezTo>
                      <a:pt x="479" y="116"/>
                      <a:pt x="473" y="126"/>
                      <a:pt x="481" y="139"/>
                    </a:cubicBezTo>
                    <a:cubicBezTo>
                      <a:pt x="483" y="142"/>
                      <a:pt x="485" y="145"/>
                      <a:pt x="485" y="148"/>
                    </a:cubicBezTo>
                    <a:cubicBezTo>
                      <a:pt x="488" y="159"/>
                      <a:pt x="493" y="161"/>
                      <a:pt x="503" y="157"/>
                    </a:cubicBezTo>
                    <a:cubicBezTo>
                      <a:pt x="506" y="156"/>
                      <a:pt x="510" y="156"/>
                      <a:pt x="513" y="155"/>
                    </a:cubicBezTo>
                    <a:cubicBezTo>
                      <a:pt x="527" y="151"/>
                      <a:pt x="542" y="151"/>
                      <a:pt x="555" y="145"/>
                    </a:cubicBezTo>
                    <a:cubicBezTo>
                      <a:pt x="559" y="147"/>
                      <a:pt x="557" y="150"/>
                      <a:pt x="557" y="153"/>
                    </a:cubicBezTo>
                    <a:cubicBezTo>
                      <a:pt x="557" y="183"/>
                      <a:pt x="557" y="213"/>
                      <a:pt x="557" y="243"/>
                    </a:cubicBezTo>
                    <a:cubicBezTo>
                      <a:pt x="557" y="248"/>
                      <a:pt x="555" y="251"/>
                      <a:pt x="552" y="254"/>
                    </a:cubicBezTo>
                    <a:cubicBezTo>
                      <a:pt x="533" y="272"/>
                      <a:pt x="514" y="290"/>
                      <a:pt x="496" y="308"/>
                    </a:cubicBezTo>
                    <a:cubicBezTo>
                      <a:pt x="493" y="310"/>
                      <a:pt x="491" y="312"/>
                      <a:pt x="490" y="315"/>
                    </a:cubicBezTo>
                    <a:cubicBezTo>
                      <a:pt x="486" y="329"/>
                      <a:pt x="481" y="344"/>
                      <a:pt x="477" y="358"/>
                    </a:cubicBezTo>
                    <a:cubicBezTo>
                      <a:pt x="476" y="362"/>
                      <a:pt x="478" y="365"/>
                      <a:pt x="480" y="367"/>
                    </a:cubicBezTo>
                    <a:cubicBezTo>
                      <a:pt x="488" y="381"/>
                      <a:pt x="496" y="395"/>
                      <a:pt x="504" y="408"/>
                    </a:cubicBezTo>
                    <a:cubicBezTo>
                      <a:pt x="507" y="412"/>
                      <a:pt x="507" y="416"/>
                      <a:pt x="505" y="420"/>
                    </a:cubicBezTo>
                    <a:cubicBezTo>
                      <a:pt x="486" y="453"/>
                      <a:pt x="467" y="485"/>
                      <a:pt x="449" y="518"/>
                    </a:cubicBezTo>
                    <a:cubicBezTo>
                      <a:pt x="446" y="523"/>
                      <a:pt x="443" y="525"/>
                      <a:pt x="437" y="524"/>
                    </a:cubicBezTo>
                    <a:cubicBezTo>
                      <a:pt x="421" y="524"/>
                      <a:pt x="406" y="524"/>
                      <a:pt x="391" y="523"/>
                    </a:cubicBezTo>
                    <a:cubicBezTo>
                      <a:pt x="385" y="523"/>
                      <a:pt x="380" y="524"/>
                      <a:pt x="377" y="529"/>
                    </a:cubicBezTo>
                    <a:cubicBezTo>
                      <a:pt x="375" y="532"/>
                      <a:pt x="372" y="534"/>
                      <a:pt x="370" y="537"/>
                    </a:cubicBezTo>
                    <a:cubicBezTo>
                      <a:pt x="351" y="551"/>
                      <a:pt x="343" y="572"/>
                      <a:pt x="339" y="595"/>
                    </a:cubicBezTo>
                    <a:cubicBezTo>
                      <a:pt x="336" y="611"/>
                      <a:pt x="331" y="628"/>
                      <a:pt x="327" y="644"/>
                    </a:cubicBezTo>
                    <a:cubicBezTo>
                      <a:pt x="326" y="648"/>
                      <a:pt x="325" y="650"/>
                      <a:pt x="322" y="652"/>
                    </a:cubicBezTo>
                    <a:cubicBezTo>
                      <a:pt x="296" y="667"/>
                      <a:pt x="270" y="683"/>
                      <a:pt x="243" y="698"/>
                    </a:cubicBezTo>
                    <a:cubicBezTo>
                      <a:pt x="240" y="699"/>
                      <a:pt x="237" y="703"/>
                      <a:pt x="233" y="700"/>
                    </a:cubicBezTo>
                    <a:cubicBezTo>
                      <a:pt x="236" y="697"/>
                      <a:pt x="234" y="694"/>
                      <a:pt x="233" y="691"/>
                    </a:cubicBezTo>
                    <a:cubicBezTo>
                      <a:pt x="229" y="679"/>
                      <a:pt x="225" y="667"/>
                      <a:pt x="221" y="656"/>
                    </a:cubicBezTo>
                    <a:cubicBezTo>
                      <a:pt x="215" y="637"/>
                      <a:pt x="215" y="637"/>
                      <a:pt x="196" y="639"/>
                    </a:cubicBezTo>
                    <a:cubicBezTo>
                      <a:pt x="195" y="639"/>
                      <a:pt x="195" y="639"/>
                      <a:pt x="194" y="639"/>
                    </a:cubicBezTo>
                    <a:cubicBezTo>
                      <a:pt x="177" y="637"/>
                      <a:pt x="172" y="649"/>
                      <a:pt x="165" y="660"/>
                    </a:cubicBezTo>
                    <a:cubicBezTo>
                      <a:pt x="153" y="669"/>
                      <a:pt x="145" y="682"/>
                      <a:pt x="136" y="692"/>
                    </a:cubicBezTo>
                    <a:cubicBezTo>
                      <a:pt x="131" y="698"/>
                      <a:pt x="126" y="703"/>
                      <a:pt x="121" y="709"/>
                    </a:cubicBezTo>
                    <a:cubicBezTo>
                      <a:pt x="118" y="713"/>
                      <a:pt x="115" y="713"/>
                      <a:pt x="111" y="710"/>
                    </a:cubicBezTo>
                    <a:cubicBezTo>
                      <a:pt x="94" y="698"/>
                      <a:pt x="75" y="689"/>
                      <a:pt x="58" y="678"/>
                    </a:cubicBezTo>
                    <a:cubicBezTo>
                      <a:pt x="57" y="678"/>
                      <a:pt x="56" y="677"/>
                      <a:pt x="56" y="677"/>
                    </a:cubicBezTo>
                    <a:cubicBezTo>
                      <a:pt x="56" y="674"/>
                      <a:pt x="56" y="671"/>
                      <a:pt x="57" y="669"/>
                    </a:cubicBezTo>
                    <a:cubicBezTo>
                      <a:pt x="63" y="652"/>
                      <a:pt x="69" y="635"/>
                      <a:pt x="75" y="618"/>
                    </a:cubicBezTo>
                    <a:cubicBezTo>
                      <a:pt x="81" y="601"/>
                      <a:pt x="91" y="585"/>
                      <a:pt x="78" y="568"/>
                    </a:cubicBezTo>
                    <a:cubicBezTo>
                      <a:pt x="76" y="565"/>
                      <a:pt x="75" y="563"/>
                      <a:pt x="74" y="560"/>
                    </a:cubicBezTo>
                    <a:cubicBezTo>
                      <a:pt x="73" y="555"/>
                      <a:pt x="70" y="554"/>
                      <a:pt x="65" y="555"/>
                    </a:cubicBezTo>
                    <a:cubicBezTo>
                      <a:pt x="48" y="559"/>
                      <a:pt x="31" y="562"/>
                      <a:pt x="14" y="566"/>
                    </a:cubicBezTo>
                    <a:cubicBezTo>
                      <a:pt x="5" y="568"/>
                      <a:pt x="5" y="565"/>
                      <a:pt x="5" y="558"/>
                    </a:cubicBezTo>
                    <a:cubicBezTo>
                      <a:pt x="5" y="531"/>
                      <a:pt x="6" y="504"/>
                      <a:pt x="5" y="477"/>
                    </a:cubicBezTo>
                    <a:cubicBezTo>
                      <a:pt x="4" y="466"/>
                      <a:pt x="9" y="459"/>
                      <a:pt x="16" y="453"/>
                    </a:cubicBezTo>
                    <a:cubicBezTo>
                      <a:pt x="22" y="449"/>
                      <a:pt x="26" y="444"/>
                      <a:pt x="31" y="440"/>
                    </a:cubicBezTo>
                    <a:cubicBezTo>
                      <a:pt x="38" y="433"/>
                      <a:pt x="46" y="425"/>
                      <a:pt x="54" y="418"/>
                    </a:cubicBezTo>
                    <a:cubicBezTo>
                      <a:pt x="61" y="412"/>
                      <a:pt x="69" y="407"/>
                      <a:pt x="73" y="398"/>
                    </a:cubicBezTo>
                    <a:cubicBezTo>
                      <a:pt x="78" y="385"/>
                      <a:pt x="81" y="372"/>
                      <a:pt x="85" y="358"/>
                    </a:cubicBezTo>
                    <a:cubicBezTo>
                      <a:pt x="86" y="354"/>
                      <a:pt x="85" y="351"/>
                      <a:pt x="83" y="347"/>
                    </a:cubicBezTo>
                    <a:cubicBezTo>
                      <a:pt x="77" y="337"/>
                      <a:pt x="71" y="326"/>
                      <a:pt x="65" y="316"/>
                    </a:cubicBezTo>
                    <a:cubicBezTo>
                      <a:pt x="56" y="305"/>
                      <a:pt x="53" y="295"/>
                      <a:pt x="63" y="283"/>
                    </a:cubicBezTo>
                    <a:cubicBezTo>
                      <a:pt x="66" y="280"/>
                      <a:pt x="67" y="276"/>
                      <a:pt x="70" y="272"/>
                    </a:cubicBezTo>
                    <a:cubicBezTo>
                      <a:pt x="84" y="246"/>
                      <a:pt x="99" y="221"/>
                      <a:pt x="114" y="196"/>
                    </a:cubicBezTo>
                    <a:cubicBezTo>
                      <a:pt x="116" y="191"/>
                      <a:pt x="116" y="188"/>
                      <a:pt x="111" y="185"/>
                    </a:cubicBezTo>
                    <a:cubicBezTo>
                      <a:pt x="79" y="168"/>
                      <a:pt x="48" y="149"/>
                      <a:pt x="16" y="131"/>
                    </a:cubicBezTo>
                    <a:cubicBezTo>
                      <a:pt x="11" y="128"/>
                      <a:pt x="7" y="123"/>
                      <a:pt x="0" y="123"/>
                    </a:cubicBezTo>
                    <a:cubicBezTo>
                      <a:pt x="2" y="120"/>
                      <a:pt x="5" y="121"/>
                      <a:pt x="8" y="122"/>
                    </a:cubicBezTo>
                    <a:cubicBezTo>
                      <a:pt x="24" y="122"/>
                      <a:pt x="40" y="122"/>
                      <a:pt x="56" y="123"/>
                    </a:cubicBezTo>
                    <a:cubicBezTo>
                      <a:pt x="59" y="123"/>
                      <a:pt x="62" y="123"/>
                      <a:pt x="64" y="121"/>
                    </a:cubicBezTo>
                    <a:cubicBezTo>
                      <a:pt x="65" y="124"/>
                      <a:pt x="66" y="125"/>
                      <a:pt x="69" y="127"/>
                    </a:cubicBezTo>
                    <a:cubicBezTo>
                      <a:pt x="79" y="132"/>
                      <a:pt x="89" y="138"/>
                      <a:pt x="99" y="144"/>
                    </a:cubicBezTo>
                    <a:cubicBezTo>
                      <a:pt x="123" y="158"/>
                      <a:pt x="148" y="172"/>
                      <a:pt x="172" y="187"/>
                    </a:cubicBezTo>
                    <a:cubicBezTo>
                      <a:pt x="177" y="190"/>
                      <a:pt x="181" y="190"/>
                      <a:pt x="185" y="185"/>
                    </a:cubicBezTo>
                    <a:cubicBezTo>
                      <a:pt x="193" y="174"/>
                      <a:pt x="203" y="166"/>
                      <a:pt x="213" y="156"/>
                    </a:cubicBezTo>
                    <a:cubicBezTo>
                      <a:pt x="214" y="154"/>
                      <a:pt x="216" y="152"/>
                      <a:pt x="216" y="149"/>
                    </a:cubicBezTo>
                    <a:cubicBezTo>
                      <a:pt x="221" y="127"/>
                      <a:pt x="227" y="104"/>
                      <a:pt x="232" y="82"/>
                    </a:cubicBezTo>
                    <a:cubicBezTo>
                      <a:pt x="234" y="70"/>
                      <a:pt x="238" y="60"/>
                      <a:pt x="250" y="56"/>
                    </a:cubicBezTo>
                    <a:cubicBezTo>
                      <a:pt x="254" y="55"/>
                      <a:pt x="257" y="52"/>
                      <a:pt x="260" y="50"/>
                    </a:cubicBezTo>
                    <a:cubicBezTo>
                      <a:pt x="280" y="39"/>
                      <a:pt x="300" y="27"/>
                      <a:pt x="320" y="16"/>
                    </a:cubicBezTo>
                    <a:cubicBezTo>
                      <a:pt x="324" y="13"/>
                      <a:pt x="327" y="14"/>
                      <a:pt x="328" y="19"/>
                    </a:cubicBezTo>
                    <a:cubicBezTo>
                      <a:pt x="333" y="33"/>
                      <a:pt x="338" y="48"/>
                      <a:pt x="342" y="62"/>
                    </a:cubicBezTo>
                    <a:cubicBezTo>
                      <a:pt x="347" y="77"/>
                      <a:pt x="347" y="77"/>
                      <a:pt x="363" y="75"/>
                    </a:cubicBezTo>
                    <a:cubicBezTo>
                      <a:pt x="365" y="75"/>
                      <a:pt x="368" y="76"/>
                      <a:pt x="370" y="75"/>
                    </a:cubicBezTo>
                    <a:cubicBezTo>
                      <a:pt x="376" y="73"/>
                      <a:pt x="382" y="75"/>
                      <a:pt x="387" y="69"/>
                    </a:cubicBezTo>
                    <a:cubicBezTo>
                      <a:pt x="399" y="53"/>
                      <a:pt x="413" y="38"/>
                      <a:pt x="426" y="23"/>
                    </a:cubicBezTo>
                    <a:cubicBezTo>
                      <a:pt x="432" y="16"/>
                      <a:pt x="439" y="9"/>
                      <a:pt x="443" y="0"/>
                    </a:cubicBezTo>
                    <a:close/>
                    <a:moveTo>
                      <a:pt x="439" y="266"/>
                    </a:moveTo>
                    <a:cubicBezTo>
                      <a:pt x="439" y="251"/>
                      <a:pt x="437" y="236"/>
                      <a:pt x="434" y="222"/>
                    </a:cubicBezTo>
                    <a:cubicBezTo>
                      <a:pt x="421" y="170"/>
                      <a:pt x="381" y="145"/>
                      <a:pt x="329" y="156"/>
                    </a:cubicBezTo>
                    <a:cubicBezTo>
                      <a:pt x="291" y="163"/>
                      <a:pt x="261" y="185"/>
                      <a:pt x="234" y="210"/>
                    </a:cubicBezTo>
                    <a:cubicBezTo>
                      <a:pt x="183" y="259"/>
                      <a:pt x="149" y="317"/>
                      <a:pt x="132" y="385"/>
                    </a:cubicBezTo>
                    <a:cubicBezTo>
                      <a:pt x="122" y="422"/>
                      <a:pt x="119" y="459"/>
                      <a:pt x="130" y="496"/>
                    </a:cubicBezTo>
                    <a:cubicBezTo>
                      <a:pt x="144" y="544"/>
                      <a:pt x="181" y="568"/>
                      <a:pt x="230" y="559"/>
                    </a:cubicBezTo>
                    <a:cubicBezTo>
                      <a:pt x="255" y="554"/>
                      <a:pt x="278" y="543"/>
                      <a:pt x="299" y="528"/>
                    </a:cubicBezTo>
                    <a:cubicBezTo>
                      <a:pt x="343" y="496"/>
                      <a:pt x="375" y="455"/>
                      <a:pt x="400" y="407"/>
                    </a:cubicBezTo>
                    <a:cubicBezTo>
                      <a:pt x="423" y="363"/>
                      <a:pt x="438" y="316"/>
                      <a:pt x="439" y="266"/>
                    </a:cubicBezTo>
                    <a:close/>
                  </a:path>
                </a:pathLst>
              </a:custGeom>
              <a:solidFill>
                <a:srgbClr val="EA8C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8" name="Google Shape;3968;p76"/>
              <p:cNvSpPr/>
              <p:nvPr/>
            </p:nvSpPr>
            <p:spPr>
              <a:xfrm>
                <a:off x="6693981" y="3208615"/>
                <a:ext cx="158750" cy="107950"/>
              </a:xfrm>
              <a:custGeom>
                <a:avLst/>
                <a:gdLst/>
                <a:ahLst/>
                <a:cxnLst/>
                <a:rect l="l" t="t" r="r" b="b"/>
                <a:pathLst>
                  <a:path w="82" h="56" extrusionOk="0">
                    <a:moveTo>
                      <a:pt x="82" y="40"/>
                    </a:moveTo>
                    <a:cubicBezTo>
                      <a:pt x="69" y="46"/>
                      <a:pt x="54" y="46"/>
                      <a:pt x="40" y="50"/>
                    </a:cubicBezTo>
                    <a:cubicBezTo>
                      <a:pt x="37" y="51"/>
                      <a:pt x="33" y="51"/>
                      <a:pt x="30" y="52"/>
                    </a:cubicBezTo>
                    <a:cubicBezTo>
                      <a:pt x="20" y="56"/>
                      <a:pt x="15" y="54"/>
                      <a:pt x="12" y="43"/>
                    </a:cubicBezTo>
                    <a:cubicBezTo>
                      <a:pt x="12" y="40"/>
                      <a:pt x="10" y="37"/>
                      <a:pt x="8" y="34"/>
                    </a:cubicBezTo>
                    <a:cubicBezTo>
                      <a:pt x="0" y="21"/>
                      <a:pt x="6" y="11"/>
                      <a:pt x="13" y="0"/>
                    </a:cubicBezTo>
                    <a:cubicBezTo>
                      <a:pt x="36" y="13"/>
                      <a:pt x="59" y="26"/>
                      <a:pt x="82" y="40"/>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9" name="Google Shape;3969;p76"/>
              <p:cNvSpPr/>
              <p:nvPr/>
            </p:nvSpPr>
            <p:spPr>
              <a:xfrm>
                <a:off x="6009768" y="3284815"/>
                <a:ext cx="619125" cy="814388"/>
              </a:xfrm>
              <a:custGeom>
                <a:avLst/>
                <a:gdLst/>
                <a:ahLst/>
                <a:cxnLst/>
                <a:rect l="l" t="t" r="r" b="b"/>
                <a:pathLst>
                  <a:path w="320" h="423" extrusionOk="0">
                    <a:moveTo>
                      <a:pt x="320" y="121"/>
                    </a:moveTo>
                    <a:cubicBezTo>
                      <a:pt x="319" y="171"/>
                      <a:pt x="304" y="218"/>
                      <a:pt x="281" y="262"/>
                    </a:cubicBezTo>
                    <a:cubicBezTo>
                      <a:pt x="256" y="310"/>
                      <a:pt x="224" y="351"/>
                      <a:pt x="180" y="383"/>
                    </a:cubicBezTo>
                    <a:cubicBezTo>
                      <a:pt x="159" y="398"/>
                      <a:pt x="136" y="409"/>
                      <a:pt x="111" y="414"/>
                    </a:cubicBezTo>
                    <a:cubicBezTo>
                      <a:pt x="62" y="423"/>
                      <a:pt x="25" y="399"/>
                      <a:pt x="11" y="351"/>
                    </a:cubicBezTo>
                    <a:cubicBezTo>
                      <a:pt x="0" y="314"/>
                      <a:pt x="3" y="277"/>
                      <a:pt x="13" y="240"/>
                    </a:cubicBezTo>
                    <a:cubicBezTo>
                      <a:pt x="30" y="172"/>
                      <a:pt x="64" y="114"/>
                      <a:pt x="115" y="65"/>
                    </a:cubicBezTo>
                    <a:cubicBezTo>
                      <a:pt x="142" y="40"/>
                      <a:pt x="172" y="18"/>
                      <a:pt x="210" y="11"/>
                    </a:cubicBezTo>
                    <a:cubicBezTo>
                      <a:pt x="262" y="0"/>
                      <a:pt x="302" y="25"/>
                      <a:pt x="315" y="77"/>
                    </a:cubicBezTo>
                    <a:cubicBezTo>
                      <a:pt x="318" y="91"/>
                      <a:pt x="320" y="106"/>
                      <a:pt x="320" y="121"/>
                    </a:cubicBezTo>
                    <a:close/>
                    <a:moveTo>
                      <a:pt x="284" y="144"/>
                    </a:moveTo>
                    <a:cubicBezTo>
                      <a:pt x="284" y="132"/>
                      <a:pt x="283" y="121"/>
                      <a:pt x="280" y="111"/>
                    </a:cubicBezTo>
                    <a:cubicBezTo>
                      <a:pt x="268" y="64"/>
                      <a:pt x="231" y="45"/>
                      <a:pt x="186" y="61"/>
                    </a:cubicBezTo>
                    <a:cubicBezTo>
                      <a:pt x="171" y="66"/>
                      <a:pt x="157" y="73"/>
                      <a:pt x="144" y="83"/>
                    </a:cubicBezTo>
                    <a:cubicBezTo>
                      <a:pt x="91" y="125"/>
                      <a:pt x="58" y="180"/>
                      <a:pt x="44" y="245"/>
                    </a:cubicBezTo>
                    <a:cubicBezTo>
                      <a:pt x="38" y="273"/>
                      <a:pt x="38" y="301"/>
                      <a:pt x="49" y="328"/>
                    </a:cubicBezTo>
                    <a:cubicBezTo>
                      <a:pt x="61" y="356"/>
                      <a:pt x="86" y="371"/>
                      <a:pt x="116" y="368"/>
                    </a:cubicBezTo>
                    <a:cubicBezTo>
                      <a:pt x="133" y="366"/>
                      <a:pt x="149" y="360"/>
                      <a:pt x="164" y="351"/>
                    </a:cubicBezTo>
                    <a:cubicBezTo>
                      <a:pt x="195" y="333"/>
                      <a:pt x="219" y="307"/>
                      <a:pt x="238" y="277"/>
                    </a:cubicBezTo>
                    <a:cubicBezTo>
                      <a:pt x="265" y="237"/>
                      <a:pt x="282" y="193"/>
                      <a:pt x="284" y="144"/>
                    </a:cubicBezTo>
                    <a:close/>
                  </a:path>
                </a:pathLst>
              </a:custGeom>
              <a:solidFill>
                <a:srgbClr val="FEFEF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70" name="Google Shape;3970;p76"/>
              <p:cNvSpPr/>
              <p:nvPr/>
            </p:nvSpPr>
            <p:spPr>
              <a:xfrm>
                <a:off x="6082793" y="3372128"/>
                <a:ext cx="476250" cy="627063"/>
              </a:xfrm>
              <a:custGeom>
                <a:avLst/>
                <a:gdLst/>
                <a:ahLst/>
                <a:cxnLst/>
                <a:rect l="l" t="t" r="r" b="b"/>
                <a:pathLst>
                  <a:path w="246" h="326" extrusionOk="0">
                    <a:moveTo>
                      <a:pt x="246" y="99"/>
                    </a:moveTo>
                    <a:cubicBezTo>
                      <a:pt x="244" y="148"/>
                      <a:pt x="227" y="192"/>
                      <a:pt x="200" y="232"/>
                    </a:cubicBezTo>
                    <a:cubicBezTo>
                      <a:pt x="181" y="262"/>
                      <a:pt x="157" y="288"/>
                      <a:pt x="126" y="306"/>
                    </a:cubicBezTo>
                    <a:cubicBezTo>
                      <a:pt x="111" y="315"/>
                      <a:pt x="95" y="321"/>
                      <a:pt x="78" y="323"/>
                    </a:cubicBezTo>
                    <a:cubicBezTo>
                      <a:pt x="48" y="326"/>
                      <a:pt x="23" y="311"/>
                      <a:pt x="11" y="283"/>
                    </a:cubicBezTo>
                    <a:cubicBezTo>
                      <a:pt x="0" y="256"/>
                      <a:pt x="0" y="228"/>
                      <a:pt x="6" y="200"/>
                    </a:cubicBezTo>
                    <a:cubicBezTo>
                      <a:pt x="20" y="135"/>
                      <a:pt x="53" y="80"/>
                      <a:pt x="106" y="38"/>
                    </a:cubicBezTo>
                    <a:cubicBezTo>
                      <a:pt x="119" y="28"/>
                      <a:pt x="133" y="21"/>
                      <a:pt x="148" y="16"/>
                    </a:cubicBezTo>
                    <a:cubicBezTo>
                      <a:pt x="193" y="0"/>
                      <a:pt x="230" y="19"/>
                      <a:pt x="242" y="66"/>
                    </a:cubicBezTo>
                    <a:cubicBezTo>
                      <a:pt x="245" y="76"/>
                      <a:pt x="246" y="87"/>
                      <a:pt x="246" y="99"/>
                    </a:cubicBezTo>
                    <a:close/>
                    <a:moveTo>
                      <a:pt x="181" y="136"/>
                    </a:moveTo>
                    <a:cubicBezTo>
                      <a:pt x="181" y="125"/>
                      <a:pt x="180" y="114"/>
                      <a:pt x="173" y="106"/>
                    </a:cubicBezTo>
                    <a:cubicBezTo>
                      <a:pt x="162" y="91"/>
                      <a:pt x="148" y="89"/>
                      <a:pt x="130" y="99"/>
                    </a:cubicBezTo>
                    <a:cubicBezTo>
                      <a:pt x="89" y="121"/>
                      <a:pt x="68" y="157"/>
                      <a:pt x="68" y="204"/>
                    </a:cubicBezTo>
                    <a:cubicBezTo>
                      <a:pt x="67" y="233"/>
                      <a:pt x="92" y="249"/>
                      <a:pt x="118" y="235"/>
                    </a:cubicBezTo>
                    <a:cubicBezTo>
                      <a:pt x="158" y="214"/>
                      <a:pt x="176" y="179"/>
                      <a:pt x="181" y="136"/>
                    </a:cubicBezTo>
                    <a:close/>
                  </a:path>
                </a:pathLst>
              </a:custGeom>
              <a:solidFill>
                <a:srgbClr val="EA8C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71" name="Google Shape;3971;p76"/>
              <p:cNvSpPr/>
              <p:nvPr/>
            </p:nvSpPr>
            <p:spPr>
              <a:xfrm>
                <a:off x="6212968" y="3543578"/>
                <a:ext cx="220662" cy="307975"/>
              </a:xfrm>
              <a:custGeom>
                <a:avLst/>
                <a:gdLst/>
                <a:ahLst/>
                <a:cxnLst/>
                <a:rect l="l" t="t" r="r" b="b"/>
                <a:pathLst>
                  <a:path w="114" h="160" extrusionOk="0">
                    <a:moveTo>
                      <a:pt x="114" y="47"/>
                    </a:moveTo>
                    <a:cubicBezTo>
                      <a:pt x="109" y="90"/>
                      <a:pt x="91" y="125"/>
                      <a:pt x="51" y="146"/>
                    </a:cubicBezTo>
                    <a:cubicBezTo>
                      <a:pt x="25" y="160"/>
                      <a:pt x="0" y="144"/>
                      <a:pt x="1" y="115"/>
                    </a:cubicBezTo>
                    <a:cubicBezTo>
                      <a:pt x="1" y="68"/>
                      <a:pt x="22" y="32"/>
                      <a:pt x="63" y="10"/>
                    </a:cubicBezTo>
                    <a:cubicBezTo>
                      <a:pt x="81" y="0"/>
                      <a:pt x="95" y="2"/>
                      <a:pt x="106" y="17"/>
                    </a:cubicBezTo>
                    <a:cubicBezTo>
                      <a:pt x="113" y="25"/>
                      <a:pt x="114" y="36"/>
                      <a:pt x="114" y="47"/>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72" name="Google Shape;3972;p76"/>
              <p:cNvSpPr/>
              <p:nvPr/>
            </p:nvSpPr>
            <p:spPr>
              <a:xfrm>
                <a:off x="5560506" y="2876828"/>
                <a:ext cx="1076326" cy="1431925"/>
              </a:xfrm>
              <a:custGeom>
                <a:avLst/>
                <a:gdLst/>
                <a:ahLst/>
                <a:cxnLst/>
                <a:rect l="l" t="t" r="r" b="b"/>
                <a:pathLst>
                  <a:path w="556" h="744" extrusionOk="0">
                    <a:moveTo>
                      <a:pt x="444" y="2"/>
                    </a:moveTo>
                    <a:cubicBezTo>
                      <a:pt x="440" y="0"/>
                      <a:pt x="438" y="2"/>
                      <a:pt x="436" y="4"/>
                    </a:cubicBezTo>
                    <a:cubicBezTo>
                      <a:pt x="423" y="19"/>
                      <a:pt x="411" y="34"/>
                      <a:pt x="398" y="49"/>
                    </a:cubicBezTo>
                    <a:cubicBezTo>
                      <a:pt x="395" y="53"/>
                      <a:pt x="393" y="53"/>
                      <a:pt x="389" y="51"/>
                    </a:cubicBezTo>
                    <a:cubicBezTo>
                      <a:pt x="369" y="39"/>
                      <a:pt x="348" y="27"/>
                      <a:pt x="327" y="15"/>
                    </a:cubicBezTo>
                    <a:cubicBezTo>
                      <a:pt x="323" y="12"/>
                      <a:pt x="320" y="12"/>
                      <a:pt x="316" y="15"/>
                    </a:cubicBezTo>
                    <a:cubicBezTo>
                      <a:pt x="290" y="30"/>
                      <a:pt x="264" y="45"/>
                      <a:pt x="237" y="60"/>
                    </a:cubicBezTo>
                    <a:cubicBezTo>
                      <a:pt x="233" y="62"/>
                      <a:pt x="231" y="65"/>
                      <a:pt x="230" y="70"/>
                    </a:cubicBezTo>
                    <a:cubicBezTo>
                      <a:pt x="224" y="95"/>
                      <a:pt x="218" y="120"/>
                      <a:pt x="212" y="146"/>
                    </a:cubicBezTo>
                    <a:cubicBezTo>
                      <a:pt x="211" y="150"/>
                      <a:pt x="209" y="154"/>
                      <a:pt x="206" y="157"/>
                    </a:cubicBezTo>
                    <a:cubicBezTo>
                      <a:pt x="196" y="167"/>
                      <a:pt x="187" y="178"/>
                      <a:pt x="177" y="188"/>
                    </a:cubicBezTo>
                    <a:cubicBezTo>
                      <a:pt x="114" y="189"/>
                      <a:pt x="114" y="189"/>
                      <a:pt x="114" y="189"/>
                    </a:cubicBezTo>
                    <a:cubicBezTo>
                      <a:pt x="114" y="190"/>
                      <a:pt x="114" y="190"/>
                      <a:pt x="114" y="190"/>
                    </a:cubicBezTo>
                    <a:cubicBezTo>
                      <a:pt x="113" y="190"/>
                      <a:pt x="113" y="190"/>
                      <a:pt x="113" y="190"/>
                    </a:cubicBezTo>
                    <a:cubicBezTo>
                      <a:pt x="112" y="191"/>
                      <a:pt x="112" y="191"/>
                      <a:pt x="111" y="192"/>
                    </a:cubicBezTo>
                    <a:cubicBezTo>
                      <a:pt x="109" y="196"/>
                      <a:pt x="107" y="199"/>
                      <a:pt x="105" y="202"/>
                    </a:cubicBezTo>
                    <a:cubicBezTo>
                      <a:pt x="105" y="202"/>
                      <a:pt x="105" y="202"/>
                      <a:pt x="105" y="202"/>
                    </a:cubicBezTo>
                    <a:cubicBezTo>
                      <a:pt x="105" y="202"/>
                      <a:pt x="105" y="202"/>
                      <a:pt x="105" y="202"/>
                    </a:cubicBezTo>
                    <a:cubicBezTo>
                      <a:pt x="88" y="233"/>
                      <a:pt x="70" y="263"/>
                      <a:pt x="52" y="294"/>
                    </a:cubicBezTo>
                    <a:cubicBezTo>
                      <a:pt x="50" y="298"/>
                      <a:pt x="51" y="300"/>
                      <a:pt x="53" y="304"/>
                    </a:cubicBezTo>
                    <a:cubicBezTo>
                      <a:pt x="62" y="318"/>
                      <a:pt x="70" y="332"/>
                      <a:pt x="78" y="346"/>
                    </a:cubicBezTo>
                    <a:cubicBezTo>
                      <a:pt x="81" y="350"/>
                      <a:pt x="81" y="353"/>
                      <a:pt x="80" y="357"/>
                    </a:cubicBezTo>
                    <a:cubicBezTo>
                      <a:pt x="76" y="369"/>
                      <a:pt x="72" y="382"/>
                      <a:pt x="69" y="394"/>
                    </a:cubicBezTo>
                    <a:cubicBezTo>
                      <a:pt x="68" y="399"/>
                      <a:pt x="66" y="402"/>
                      <a:pt x="62" y="405"/>
                    </a:cubicBezTo>
                    <a:cubicBezTo>
                      <a:pt x="43" y="423"/>
                      <a:pt x="24" y="441"/>
                      <a:pt x="5" y="459"/>
                    </a:cubicBezTo>
                    <a:cubicBezTo>
                      <a:pt x="2" y="462"/>
                      <a:pt x="0" y="465"/>
                      <a:pt x="0" y="470"/>
                    </a:cubicBezTo>
                    <a:cubicBezTo>
                      <a:pt x="1" y="500"/>
                      <a:pt x="1" y="530"/>
                      <a:pt x="0" y="560"/>
                    </a:cubicBezTo>
                    <a:cubicBezTo>
                      <a:pt x="0" y="565"/>
                      <a:pt x="2" y="568"/>
                      <a:pt x="7" y="571"/>
                    </a:cubicBezTo>
                    <a:cubicBezTo>
                      <a:pt x="27" y="582"/>
                      <a:pt x="47" y="594"/>
                      <a:pt x="67" y="606"/>
                    </a:cubicBezTo>
                    <a:cubicBezTo>
                      <a:pt x="72" y="608"/>
                      <a:pt x="73" y="611"/>
                      <a:pt x="71" y="615"/>
                    </a:cubicBezTo>
                    <a:cubicBezTo>
                      <a:pt x="65" y="633"/>
                      <a:pt x="58" y="651"/>
                      <a:pt x="52" y="669"/>
                    </a:cubicBezTo>
                    <a:cubicBezTo>
                      <a:pt x="50" y="674"/>
                      <a:pt x="50" y="676"/>
                      <a:pt x="55" y="679"/>
                    </a:cubicBezTo>
                    <a:cubicBezTo>
                      <a:pt x="70" y="686"/>
                      <a:pt x="83" y="695"/>
                      <a:pt x="97" y="703"/>
                    </a:cubicBezTo>
                    <a:cubicBezTo>
                      <a:pt x="121" y="716"/>
                      <a:pt x="144" y="731"/>
                      <a:pt x="169" y="744"/>
                    </a:cubicBezTo>
                    <a:cubicBezTo>
                      <a:pt x="169" y="741"/>
                      <a:pt x="169" y="738"/>
                      <a:pt x="170" y="736"/>
                    </a:cubicBezTo>
                    <a:cubicBezTo>
                      <a:pt x="176" y="719"/>
                      <a:pt x="182" y="702"/>
                      <a:pt x="188" y="685"/>
                    </a:cubicBezTo>
                    <a:cubicBezTo>
                      <a:pt x="194" y="668"/>
                      <a:pt x="204" y="652"/>
                      <a:pt x="191" y="635"/>
                    </a:cubicBezTo>
                    <a:cubicBezTo>
                      <a:pt x="189" y="632"/>
                      <a:pt x="188" y="630"/>
                      <a:pt x="187" y="627"/>
                    </a:cubicBezTo>
                    <a:cubicBezTo>
                      <a:pt x="186" y="622"/>
                      <a:pt x="183" y="621"/>
                      <a:pt x="178" y="622"/>
                    </a:cubicBezTo>
                    <a:cubicBezTo>
                      <a:pt x="161" y="626"/>
                      <a:pt x="144" y="629"/>
                      <a:pt x="127" y="633"/>
                    </a:cubicBezTo>
                    <a:cubicBezTo>
                      <a:pt x="118" y="635"/>
                      <a:pt x="118" y="632"/>
                      <a:pt x="118" y="625"/>
                    </a:cubicBezTo>
                    <a:cubicBezTo>
                      <a:pt x="118" y="598"/>
                      <a:pt x="119" y="571"/>
                      <a:pt x="118" y="544"/>
                    </a:cubicBezTo>
                    <a:cubicBezTo>
                      <a:pt x="117" y="533"/>
                      <a:pt x="122" y="526"/>
                      <a:pt x="129" y="520"/>
                    </a:cubicBezTo>
                    <a:cubicBezTo>
                      <a:pt x="135" y="516"/>
                      <a:pt x="139" y="511"/>
                      <a:pt x="144" y="507"/>
                    </a:cubicBezTo>
                    <a:cubicBezTo>
                      <a:pt x="151" y="500"/>
                      <a:pt x="159" y="492"/>
                      <a:pt x="167" y="485"/>
                    </a:cubicBezTo>
                    <a:cubicBezTo>
                      <a:pt x="174" y="479"/>
                      <a:pt x="182" y="474"/>
                      <a:pt x="186" y="465"/>
                    </a:cubicBezTo>
                    <a:cubicBezTo>
                      <a:pt x="191" y="452"/>
                      <a:pt x="194" y="439"/>
                      <a:pt x="198" y="425"/>
                    </a:cubicBezTo>
                    <a:cubicBezTo>
                      <a:pt x="199" y="421"/>
                      <a:pt x="198" y="418"/>
                      <a:pt x="196" y="414"/>
                    </a:cubicBezTo>
                    <a:cubicBezTo>
                      <a:pt x="190" y="404"/>
                      <a:pt x="184" y="393"/>
                      <a:pt x="178" y="383"/>
                    </a:cubicBezTo>
                    <a:cubicBezTo>
                      <a:pt x="169" y="372"/>
                      <a:pt x="166" y="362"/>
                      <a:pt x="176" y="350"/>
                    </a:cubicBezTo>
                    <a:cubicBezTo>
                      <a:pt x="179" y="347"/>
                      <a:pt x="180" y="343"/>
                      <a:pt x="183" y="339"/>
                    </a:cubicBezTo>
                    <a:cubicBezTo>
                      <a:pt x="197" y="313"/>
                      <a:pt x="212" y="288"/>
                      <a:pt x="227" y="263"/>
                    </a:cubicBezTo>
                    <a:cubicBezTo>
                      <a:pt x="227" y="263"/>
                      <a:pt x="227" y="262"/>
                      <a:pt x="227" y="262"/>
                    </a:cubicBezTo>
                    <a:cubicBezTo>
                      <a:pt x="292" y="256"/>
                      <a:pt x="292" y="256"/>
                      <a:pt x="292" y="256"/>
                    </a:cubicBezTo>
                    <a:cubicBezTo>
                      <a:pt x="292" y="256"/>
                      <a:pt x="292" y="256"/>
                      <a:pt x="292" y="256"/>
                    </a:cubicBezTo>
                    <a:cubicBezTo>
                      <a:pt x="294" y="256"/>
                      <a:pt x="296" y="254"/>
                      <a:pt x="298" y="252"/>
                    </a:cubicBezTo>
                    <a:cubicBezTo>
                      <a:pt x="306" y="241"/>
                      <a:pt x="316" y="233"/>
                      <a:pt x="326" y="223"/>
                    </a:cubicBezTo>
                    <a:cubicBezTo>
                      <a:pt x="327" y="221"/>
                      <a:pt x="329" y="219"/>
                      <a:pt x="329" y="216"/>
                    </a:cubicBezTo>
                    <a:cubicBezTo>
                      <a:pt x="334" y="194"/>
                      <a:pt x="340" y="171"/>
                      <a:pt x="345" y="149"/>
                    </a:cubicBezTo>
                    <a:cubicBezTo>
                      <a:pt x="347" y="137"/>
                      <a:pt x="351" y="127"/>
                      <a:pt x="363" y="123"/>
                    </a:cubicBezTo>
                    <a:cubicBezTo>
                      <a:pt x="367" y="122"/>
                      <a:pt x="370" y="119"/>
                      <a:pt x="373" y="117"/>
                    </a:cubicBezTo>
                    <a:cubicBezTo>
                      <a:pt x="393" y="106"/>
                      <a:pt x="413" y="94"/>
                      <a:pt x="433" y="83"/>
                    </a:cubicBezTo>
                    <a:cubicBezTo>
                      <a:pt x="437" y="80"/>
                      <a:pt x="440" y="81"/>
                      <a:pt x="441" y="86"/>
                    </a:cubicBezTo>
                    <a:cubicBezTo>
                      <a:pt x="446" y="100"/>
                      <a:pt x="451" y="115"/>
                      <a:pt x="455" y="129"/>
                    </a:cubicBezTo>
                    <a:cubicBezTo>
                      <a:pt x="460" y="144"/>
                      <a:pt x="460" y="144"/>
                      <a:pt x="476" y="142"/>
                    </a:cubicBezTo>
                    <a:cubicBezTo>
                      <a:pt x="478" y="142"/>
                      <a:pt x="481" y="143"/>
                      <a:pt x="483" y="142"/>
                    </a:cubicBezTo>
                    <a:cubicBezTo>
                      <a:pt x="489" y="140"/>
                      <a:pt x="495" y="142"/>
                      <a:pt x="500" y="136"/>
                    </a:cubicBezTo>
                    <a:cubicBezTo>
                      <a:pt x="512" y="120"/>
                      <a:pt x="526" y="105"/>
                      <a:pt x="539" y="90"/>
                    </a:cubicBezTo>
                    <a:cubicBezTo>
                      <a:pt x="545" y="83"/>
                      <a:pt x="552" y="76"/>
                      <a:pt x="556" y="67"/>
                    </a:cubicBezTo>
                    <a:cubicBezTo>
                      <a:pt x="518" y="45"/>
                      <a:pt x="481" y="24"/>
                      <a:pt x="444" y="2"/>
                    </a:cubicBezTo>
                    <a:close/>
                  </a:path>
                </a:pathLst>
              </a:custGeom>
              <a:solidFill>
                <a:srgbClr val="CF4D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973" name="Google Shape;3973;p76"/>
            <p:cNvSpPr/>
            <p:nvPr/>
          </p:nvSpPr>
          <p:spPr>
            <a:xfrm>
              <a:off x="4008340" y="4814463"/>
              <a:ext cx="2825100" cy="5850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5. Remedial action </a:t>
              </a:r>
              <a:endParaRPr sz="1400" b="1" i="0" u="none" strike="noStrike" cap="none">
                <a:solidFill>
                  <a:schemeClr val="dk1"/>
                </a:solidFill>
                <a:latin typeface="Montserrat"/>
                <a:ea typeface="Montserrat"/>
                <a:cs typeface="Montserrat"/>
                <a:sym typeface="Montserrat"/>
              </a:endParaRPr>
            </a:p>
          </p:txBody>
        </p:sp>
        <p:cxnSp>
          <p:nvCxnSpPr>
            <p:cNvPr id="3974" name="Google Shape;3974;p76"/>
            <p:cNvCxnSpPr>
              <a:stCxn id="3945" idx="2"/>
              <a:endCxn id="3946" idx="0"/>
            </p:cNvCxnSpPr>
            <p:nvPr/>
          </p:nvCxnSpPr>
          <p:spPr>
            <a:xfrm rot="-5400000" flipH="1">
              <a:off x="9093300" y="2761700"/>
              <a:ext cx="860400" cy="1401900"/>
            </a:xfrm>
            <a:prstGeom prst="bentConnector3">
              <a:avLst>
                <a:gd name="adj1" fmla="val 50003"/>
              </a:avLst>
            </a:prstGeom>
            <a:noFill/>
            <a:ln w="19050" cap="flat" cmpd="sng">
              <a:solidFill>
                <a:schemeClr val="dk1"/>
              </a:solidFill>
              <a:prstDash val="dash"/>
              <a:round/>
              <a:headEnd type="none" w="sm" len="sm"/>
              <a:tailEnd type="triangle" w="med" len="med"/>
            </a:ln>
          </p:spPr>
        </p:cxnSp>
        <p:cxnSp>
          <p:nvCxnSpPr>
            <p:cNvPr id="3975" name="Google Shape;3975;p76"/>
            <p:cNvCxnSpPr>
              <a:stCxn id="3946" idx="3"/>
              <a:endCxn id="3947" idx="0"/>
            </p:cNvCxnSpPr>
            <p:nvPr/>
          </p:nvCxnSpPr>
          <p:spPr>
            <a:xfrm flipH="1">
              <a:off x="10396725" y="4093000"/>
              <a:ext cx="1031700" cy="721500"/>
            </a:xfrm>
            <a:prstGeom prst="bentConnector4">
              <a:avLst>
                <a:gd name="adj1" fmla="val -23081"/>
                <a:gd name="adj2" fmla="val 63864"/>
              </a:avLst>
            </a:prstGeom>
            <a:noFill/>
            <a:ln w="19050" cap="flat" cmpd="sng">
              <a:solidFill>
                <a:schemeClr val="dk1"/>
              </a:solidFill>
              <a:prstDash val="dash"/>
              <a:round/>
              <a:headEnd type="none" w="sm" len="sm"/>
              <a:tailEnd type="triangle" w="med" len="med"/>
            </a:ln>
          </p:spPr>
        </p:cxnSp>
        <p:cxnSp>
          <p:nvCxnSpPr>
            <p:cNvPr id="3976" name="Google Shape;3976;p76"/>
            <p:cNvCxnSpPr>
              <a:stCxn id="3947" idx="1"/>
              <a:endCxn id="3973" idx="3"/>
            </p:cNvCxnSpPr>
            <p:nvPr/>
          </p:nvCxnSpPr>
          <p:spPr>
            <a:xfrm flipH="1">
              <a:off x="6833400" y="5106963"/>
              <a:ext cx="1896300" cy="600"/>
            </a:xfrm>
            <a:prstGeom prst="bentConnector3">
              <a:avLst>
                <a:gd name="adj1" fmla="val 49999"/>
              </a:avLst>
            </a:prstGeom>
            <a:noFill/>
            <a:ln w="19050" cap="flat" cmpd="sng">
              <a:solidFill>
                <a:schemeClr val="dk1"/>
              </a:solidFill>
              <a:prstDash val="solid"/>
              <a:round/>
              <a:headEnd type="none" w="sm" len="sm"/>
              <a:tailEnd type="triangle" w="med" len="med"/>
            </a:ln>
          </p:spPr>
        </p:cxnSp>
        <p:sp>
          <p:nvSpPr>
            <p:cNvPr id="3977" name="Google Shape;3977;p76"/>
            <p:cNvSpPr/>
            <p:nvPr/>
          </p:nvSpPr>
          <p:spPr>
            <a:xfrm>
              <a:off x="6391425" y="3892900"/>
              <a:ext cx="2357100" cy="400200"/>
            </a:xfrm>
            <a:prstGeom prst="roundRect">
              <a:avLst>
                <a:gd name="adj" fmla="val 16667"/>
              </a:avLst>
            </a:prstGeom>
            <a:solidFill>
              <a:srgbClr val="62296D"/>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Low risk</a:t>
              </a:r>
              <a:endParaRPr sz="1400" b="1" i="0" u="none" strike="noStrike" cap="none">
                <a:solidFill>
                  <a:schemeClr val="lt1"/>
                </a:solidFill>
                <a:latin typeface="Montserrat"/>
                <a:ea typeface="Montserrat"/>
                <a:cs typeface="Montserrat"/>
                <a:sym typeface="Montserrat"/>
              </a:endParaRPr>
            </a:p>
          </p:txBody>
        </p:sp>
        <p:cxnSp>
          <p:nvCxnSpPr>
            <p:cNvPr id="3978" name="Google Shape;3978;p76"/>
            <p:cNvCxnSpPr>
              <a:stCxn id="3945" idx="2"/>
              <a:endCxn id="3977" idx="0"/>
            </p:cNvCxnSpPr>
            <p:nvPr/>
          </p:nvCxnSpPr>
          <p:spPr>
            <a:xfrm rot="5400000">
              <a:off x="7766100" y="2836400"/>
              <a:ext cx="860400" cy="1252500"/>
            </a:xfrm>
            <a:prstGeom prst="bentConnector3">
              <a:avLst>
                <a:gd name="adj1" fmla="val 50003"/>
              </a:avLst>
            </a:prstGeom>
            <a:noFill/>
            <a:ln w="19050" cap="flat" cmpd="sng">
              <a:solidFill>
                <a:schemeClr val="dk1"/>
              </a:solidFill>
              <a:prstDash val="solid"/>
              <a:round/>
              <a:headEnd type="none" w="sm" len="sm"/>
              <a:tailEnd type="triangle" w="med" len="med"/>
            </a:ln>
          </p:spPr>
        </p:cxnSp>
        <p:cxnSp>
          <p:nvCxnSpPr>
            <p:cNvPr id="3979" name="Google Shape;3979;p76"/>
            <p:cNvCxnSpPr>
              <a:stCxn id="3977" idx="2"/>
              <a:endCxn id="3973" idx="3"/>
            </p:cNvCxnSpPr>
            <p:nvPr/>
          </p:nvCxnSpPr>
          <p:spPr>
            <a:xfrm rot="5400000">
              <a:off x="6794775" y="4331800"/>
              <a:ext cx="813900" cy="736500"/>
            </a:xfrm>
            <a:prstGeom prst="bentConnector2">
              <a:avLst/>
            </a:prstGeom>
            <a:noFill/>
            <a:ln w="19050" cap="flat" cmpd="sng">
              <a:solidFill>
                <a:schemeClr val="dk1"/>
              </a:solidFill>
              <a:prstDash val="solid"/>
              <a:round/>
              <a:headEnd type="none" w="sm" len="sm"/>
              <a:tailEnd type="none" w="sm" len="sm"/>
            </a:ln>
          </p:spPr>
        </p:cxnSp>
        <p:sp>
          <p:nvSpPr>
            <p:cNvPr id="3980" name="Google Shape;3980;p76"/>
            <p:cNvSpPr/>
            <p:nvPr/>
          </p:nvSpPr>
          <p:spPr>
            <a:xfrm>
              <a:off x="85925" y="4435275"/>
              <a:ext cx="3829500" cy="14943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91440" marR="0" lvl="0" indent="-91440" algn="l" rtl="0">
                <a:lnSpc>
                  <a:spcPct val="100000"/>
                </a:lnSpc>
                <a:spcBef>
                  <a:spcPts val="0"/>
                </a:spcBef>
                <a:spcAft>
                  <a:spcPts val="0"/>
                </a:spcAft>
                <a:buClr>
                  <a:schemeClr val="dk1"/>
                </a:buClr>
                <a:buSzPts val="1500"/>
                <a:buFont typeface="Montserrat"/>
                <a:buChar char="●"/>
              </a:pPr>
              <a:r>
                <a:rPr lang="en-GB" sz="1400" b="0" i="0" u="none" strike="noStrike" cap="none">
                  <a:solidFill>
                    <a:schemeClr val="dk1"/>
                  </a:solidFill>
                  <a:latin typeface="Montserrat"/>
                  <a:ea typeface="Montserrat"/>
                  <a:cs typeface="Montserrat"/>
                  <a:sym typeface="Montserrat"/>
                </a:rPr>
                <a:t> After containing the personal data, </a:t>
              </a:r>
              <a:r>
                <a:rPr lang="en-GB" sz="1400" b="1" i="0" u="none" strike="noStrike" cap="none">
                  <a:solidFill>
                    <a:schemeClr val="dk1"/>
                  </a:solidFill>
                  <a:latin typeface="Montserrat"/>
                  <a:ea typeface="Montserrat"/>
                  <a:cs typeface="Montserrat"/>
                  <a:sym typeface="Montserrat"/>
                </a:rPr>
                <a:t>review </a:t>
              </a:r>
              <a:r>
                <a:rPr lang="en-GB" sz="1400" b="0" i="0" u="none" strike="noStrike" cap="none">
                  <a:solidFill>
                    <a:schemeClr val="dk1"/>
                  </a:solidFill>
                  <a:latin typeface="Montserrat"/>
                  <a:ea typeface="Montserrat"/>
                  <a:cs typeface="Montserrat"/>
                  <a:sym typeface="Montserrat"/>
                </a:rPr>
                <a:t>the remedial measures and their capacity to prevent reoccurence.</a:t>
              </a:r>
              <a:endParaRPr sz="1400" b="0" i="0" u="none" strike="noStrike" cap="none">
                <a:solidFill>
                  <a:schemeClr val="dk1"/>
                </a:solidFill>
                <a:latin typeface="Montserrat"/>
                <a:ea typeface="Montserrat"/>
                <a:cs typeface="Montserrat"/>
                <a:sym typeface="Montserrat"/>
              </a:endParaRPr>
            </a:p>
            <a:p>
              <a:pPr marL="91440" marR="0" lvl="0" indent="-91440" algn="l" rtl="0">
                <a:lnSpc>
                  <a:spcPct val="100000"/>
                </a:lnSpc>
                <a:spcBef>
                  <a:spcPts val="0"/>
                </a:spcBef>
                <a:spcAft>
                  <a:spcPts val="0"/>
                </a:spcAft>
                <a:buClr>
                  <a:schemeClr val="dk1"/>
                </a:buClr>
                <a:buSzPts val="1400"/>
                <a:buFont typeface="Montserrat"/>
                <a:buChar char="●"/>
              </a:pPr>
              <a:r>
                <a:rPr lang="en-GB" sz="1400" b="1" i="0" u="none" strike="noStrike" cap="none">
                  <a:solidFill>
                    <a:schemeClr val="dk1"/>
                  </a:solidFill>
                  <a:latin typeface="Montserrat"/>
                  <a:ea typeface="Montserrat"/>
                  <a:cs typeface="Montserrat"/>
                  <a:sym typeface="Montserrat"/>
                </a:rPr>
                <a:t>Monitor</a:t>
              </a:r>
              <a:r>
                <a:rPr lang="en-GB" sz="1400" b="0" i="0" u="none" strike="noStrike" cap="none">
                  <a:solidFill>
                    <a:schemeClr val="dk1"/>
                  </a:solidFill>
                  <a:latin typeface="Montserrat"/>
                  <a:ea typeface="Montserrat"/>
                  <a:cs typeface="Montserrat"/>
                  <a:sym typeface="Montserrat"/>
                </a:rPr>
                <a:t> constantly to stay updated on cybersecurity risks </a:t>
              </a:r>
              <a:endParaRPr sz="1400" b="0" i="0" u="none" strike="noStrike" cap="none">
                <a:solidFill>
                  <a:schemeClr val="dk1"/>
                </a:solidFill>
                <a:latin typeface="Montserrat"/>
                <a:ea typeface="Montserrat"/>
                <a:cs typeface="Montserrat"/>
                <a:sym typeface="Montserrat"/>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85"/>
        <p:cNvGrpSpPr/>
        <p:nvPr/>
      </p:nvGrpSpPr>
      <p:grpSpPr>
        <a:xfrm>
          <a:off x="0" y="0"/>
          <a:ext cx="0" cy="0"/>
          <a:chOff x="0" y="0"/>
          <a:chExt cx="0" cy="0"/>
        </a:xfrm>
      </p:grpSpPr>
      <p:pic>
        <p:nvPicPr>
          <p:cNvPr id="3986" name="Google Shape;3986;p77"/>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3987" name="Google Shape;3987;p7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penalties for data breaches </a:t>
            </a:r>
            <a:endParaRPr sz="2200" b="1" i="0" u="none" strike="noStrike" cap="none">
              <a:solidFill>
                <a:schemeClr val="lt1"/>
              </a:solidFill>
              <a:latin typeface="Montserrat"/>
              <a:ea typeface="Montserrat"/>
              <a:cs typeface="Montserrat"/>
              <a:sym typeface="Montserrat"/>
            </a:endParaRPr>
          </a:p>
        </p:txBody>
      </p:sp>
      <p:sp>
        <p:nvSpPr>
          <p:cNvPr id="3988" name="Google Shape;3988;p7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3989" name="Google Shape;3989;p77"/>
          <p:cNvSpPr/>
          <p:nvPr/>
        </p:nvSpPr>
        <p:spPr>
          <a:xfrm>
            <a:off x="971025" y="825800"/>
            <a:ext cx="10556100" cy="546600"/>
          </a:xfrm>
          <a:prstGeom prst="rect">
            <a:avLst/>
          </a:prstGeom>
          <a:solidFill>
            <a:srgbClr val="AC548D"/>
          </a:solidFill>
          <a:ln>
            <a:noFill/>
          </a:ln>
        </p:spPr>
        <p:txBody>
          <a:bodyPr spcFirstLastPara="1" wrap="square" lIns="91425" tIns="91425" rIns="91425" bIns="91425" anchor="ctr" anchorCtr="0">
            <a:noAutofit/>
          </a:bodyPr>
          <a:lstStyle/>
          <a:p>
            <a:pPr marL="365760" marR="0" lvl="0" indent="-245108" algn="l" rtl="0">
              <a:lnSpc>
                <a:spcPct val="100000"/>
              </a:lnSpc>
              <a:spcBef>
                <a:spcPts val="0"/>
              </a:spcBef>
              <a:spcAft>
                <a:spcPts val="0"/>
              </a:spcAft>
              <a:buClr>
                <a:schemeClr val="lt1"/>
              </a:buClr>
              <a:buSzPts val="1700"/>
              <a:buFont typeface="Montserrat"/>
              <a:buChar char="●"/>
            </a:pPr>
            <a:r>
              <a:rPr lang="en-GB" sz="1700" b="1" i="0" u="none" strike="noStrike" cap="none">
                <a:solidFill>
                  <a:schemeClr val="lt1"/>
                </a:solidFill>
                <a:latin typeface="Montserrat"/>
                <a:ea typeface="Montserrat"/>
                <a:cs typeface="Montserrat"/>
                <a:sym typeface="Montserrat"/>
              </a:rPr>
              <a:t>GDPR - Article 58, 79, 83,84 - Recital 141, 148</a:t>
            </a:r>
            <a:endParaRPr sz="1700" b="1" i="0" u="none" strike="noStrike" cap="none">
              <a:solidFill>
                <a:schemeClr val="lt1"/>
              </a:solidFill>
              <a:latin typeface="Montserrat"/>
              <a:ea typeface="Montserrat"/>
              <a:cs typeface="Montserrat"/>
              <a:sym typeface="Montserrat"/>
            </a:endParaRPr>
          </a:p>
        </p:txBody>
      </p:sp>
      <p:grpSp>
        <p:nvGrpSpPr>
          <p:cNvPr id="3990" name="Google Shape;3990;p77"/>
          <p:cNvGrpSpPr/>
          <p:nvPr/>
        </p:nvGrpSpPr>
        <p:grpSpPr>
          <a:xfrm>
            <a:off x="96725" y="1533313"/>
            <a:ext cx="11998550" cy="1443765"/>
            <a:chOff x="96725" y="1545825"/>
            <a:chExt cx="11998550" cy="1443765"/>
          </a:xfrm>
        </p:grpSpPr>
        <p:sp>
          <p:nvSpPr>
            <p:cNvPr id="3991" name="Google Shape;3991;p77"/>
            <p:cNvSpPr/>
            <p:nvPr/>
          </p:nvSpPr>
          <p:spPr>
            <a:xfrm>
              <a:off x="203575" y="1882590"/>
              <a:ext cx="11891700" cy="1107000"/>
            </a:xfrm>
            <a:prstGeom prst="roundRect">
              <a:avLst>
                <a:gd name="adj" fmla="val 16667"/>
              </a:avLst>
            </a:prstGeom>
            <a:solidFill>
              <a:srgbClr val="F3F3F3"/>
            </a:solidFill>
            <a:ln w="9525" cap="flat" cmpd="sng">
              <a:solidFill>
                <a:srgbClr val="5F2D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1" i="0" u="none" strike="noStrike" cap="none">
                  <a:solidFill>
                    <a:schemeClr val="dk1"/>
                  </a:solidFill>
                  <a:latin typeface="Montserrat"/>
                  <a:ea typeface="Montserrat"/>
                  <a:cs typeface="Montserrat"/>
                  <a:sym typeface="Montserrat"/>
                </a:rPr>
                <a:t>“</a:t>
              </a:r>
              <a:r>
                <a:rPr lang="en-GB" sz="1700" b="0" i="0" u="none" strike="noStrike" cap="none">
                  <a:solidFill>
                    <a:schemeClr val="dk1"/>
                  </a:solidFill>
                  <a:latin typeface="Montserrat"/>
                  <a:ea typeface="Montserrat"/>
                  <a:cs typeface="Montserrat"/>
                  <a:sym typeface="Montserrat"/>
                </a:rPr>
                <a:t>each data subject shall have the</a:t>
              </a:r>
              <a:r>
                <a:rPr lang="en-GB" sz="1700" b="1" i="0" u="none" strike="noStrike" cap="none">
                  <a:solidFill>
                    <a:schemeClr val="dk1"/>
                  </a:solidFill>
                  <a:latin typeface="Montserrat"/>
                  <a:ea typeface="Montserrat"/>
                  <a:cs typeface="Montserrat"/>
                  <a:sym typeface="Montserrat"/>
                </a:rPr>
                <a:t> right to an effective judicial remedy</a:t>
              </a:r>
              <a:r>
                <a:rPr lang="en-GB" sz="1700" b="0" i="0" u="none" strike="noStrike" cap="none">
                  <a:solidFill>
                    <a:schemeClr val="dk1"/>
                  </a:solidFill>
                  <a:latin typeface="Montserrat"/>
                  <a:ea typeface="Montserrat"/>
                  <a:cs typeface="Montserrat"/>
                  <a:sym typeface="Montserrat"/>
                </a:rPr>
                <a:t> where the subject considers that the subjects </a:t>
              </a:r>
              <a:r>
                <a:rPr lang="en-GB" sz="1700" b="1" i="0" u="none" strike="noStrike" cap="none">
                  <a:solidFill>
                    <a:schemeClr val="dk1"/>
                  </a:solidFill>
                  <a:latin typeface="Montserrat"/>
                  <a:ea typeface="Montserrat"/>
                  <a:cs typeface="Montserrat"/>
                  <a:sym typeface="Montserrat"/>
                </a:rPr>
                <a:t>rights have been infringed</a:t>
              </a:r>
              <a:r>
                <a:rPr lang="en-GB" sz="1700" b="0" i="0" u="none" strike="noStrike" cap="none">
                  <a:solidFill>
                    <a:schemeClr val="dk1"/>
                  </a:solidFill>
                  <a:latin typeface="Montserrat"/>
                  <a:ea typeface="Montserrat"/>
                  <a:cs typeface="Montserrat"/>
                  <a:sym typeface="Montserrat"/>
                </a:rPr>
                <a:t> as a result of the</a:t>
              </a:r>
              <a:r>
                <a:rPr lang="en-GB" sz="1700" b="1" i="0" u="none" strike="noStrike" cap="none">
                  <a:solidFill>
                    <a:schemeClr val="dk1"/>
                  </a:solidFill>
                  <a:latin typeface="Montserrat"/>
                  <a:ea typeface="Montserrat"/>
                  <a:cs typeface="Montserrat"/>
                  <a:sym typeface="Montserrat"/>
                </a:rPr>
                <a:t> processing of the subjects personal data</a:t>
              </a:r>
              <a:r>
                <a:rPr lang="en-GB" sz="1700" b="0" i="0" u="none" strike="noStrike" cap="none">
                  <a:solidFill>
                    <a:schemeClr val="dk1"/>
                  </a:solidFill>
                  <a:latin typeface="Montserrat"/>
                  <a:ea typeface="Montserrat"/>
                  <a:cs typeface="Montserrat"/>
                  <a:sym typeface="Montserrat"/>
                </a:rPr>
                <a:t> in non-compliance</a:t>
              </a:r>
              <a:r>
                <a:rPr lang="en-GB" sz="1700" b="1" i="0" u="none" strike="noStrike" cap="none">
                  <a:solidFill>
                    <a:schemeClr val="dk1"/>
                  </a:solidFill>
                  <a:latin typeface="Montserrat"/>
                  <a:ea typeface="Montserrat"/>
                  <a:cs typeface="Montserrat"/>
                  <a:sym typeface="Montserrat"/>
                </a:rPr>
                <a:t>”</a:t>
              </a:r>
              <a:endParaRPr sz="1700" b="1" i="0" u="none" strike="noStrike" cap="none">
                <a:solidFill>
                  <a:schemeClr val="dk1"/>
                </a:solidFill>
                <a:latin typeface="Montserrat"/>
                <a:ea typeface="Montserrat"/>
                <a:cs typeface="Montserrat"/>
                <a:sym typeface="Montserrat"/>
              </a:endParaRPr>
            </a:p>
          </p:txBody>
        </p:sp>
        <p:sp>
          <p:nvSpPr>
            <p:cNvPr id="3992" name="Google Shape;3992;p77"/>
            <p:cNvSpPr txBox="1"/>
            <p:nvPr/>
          </p:nvSpPr>
          <p:spPr>
            <a:xfrm>
              <a:off x="96725" y="1545825"/>
              <a:ext cx="4205400" cy="461700"/>
            </a:xfrm>
            <a:prstGeom prst="rect">
              <a:avLst/>
            </a:prstGeom>
            <a:solidFill>
              <a:srgbClr val="62296D"/>
            </a:solid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240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Right to lodge complaint</a:t>
              </a:r>
              <a:endParaRPr sz="1800" b="1" i="0" u="none" strike="noStrike" cap="none">
                <a:solidFill>
                  <a:schemeClr val="lt1"/>
                </a:solidFill>
                <a:latin typeface="Montserrat"/>
                <a:ea typeface="Montserrat"/>
                <a:cs typeface="Montserrat"/>
                <a:sym typeface="Montserrat"/>
              </a:endParaRPr>
            </a:p>
          </p:txBody>
        </p:sp>
      </p:grpSp>
      <p:sp>
        <p:nvSpPr>
          <p:cNvPr id="3993" name="Google Shape;3993;p77"/>
          <p:cNvSpPr txBox="1"/>
          <p:nvPr/>
        </p:nvSpPr>
        <p:spPr>
          <a:xfrm>
            <a:off x="3676800" y="3064800"/>
            <a:ext cx="4610100" cy="431100"/>
          </a:xfrm>
          <a:prstGeom prst="rect">
            <a:avLst/>
          </a:prstGeom>
          <a:solidFill>
            <a:srgbClr val="9A7AA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Montserrat"/>
                <a:ea typeface="Montserrat"/>
                <a:cs typeface="Montserrat"/>
                <a:sym typeface="Montserrat"/>
              </a:rPr>
              <a:t>To</a:t>
            </a:r>
            <a:r>
              <a:rPr lang="en-GB" sz="1600" b="1" i="0" u="none" strike="noStrike" cap="none">
                <a:solidFill>
                  <a:schemeClr val="lt1"/>
                </a:solidFill>
                <a:latin typeface="Montserrat"/>
                <a:ea typeface="Montserrat"/>
                <a:cs typeface="Montserrat"/>
                <a:sym typeface="Montserrat"/>
              </a:rPr>
              <a:t> strengthen enforcement</a:t>
            </a:r>
            <a:r>
              <a:rPr lang="en-GB" sz="1600" b="0" i="0" u="none" strike="noStrike" cap="none">
                <a:solidFill>
                  <a:schemeClr val="lt1"/>
                </a:solidFill>
                <a:latin typeface="Montserrat"/>
                <a:ea typeface="Montserrat"/>
                <a:cs typeface="Montserrat"/>
                <a:sym typeface="Montserrat"/>
              </a:rPr>
              <a:t> of the rules:  </a:t>
            </a:r>
            <a:endParaRPr sz="1600" b="0" i="0" u="none" strike="noStrike" cap="none">
              <a:solidFill>
                <a:schemeClr val="lt1"/>
              </a:solidFill>
              <a:latin typeface="Montserrat"/>
              <a:ea typeface="Montserrat"/>
              <a:cs typeface="Montserrat"/>
              <a:sym typeface="Montserrat"/>
            </a:endParaRPr>
          </a:p>
        </p:txBody>
      </p:sp>
      <p:sp>
        <p:nvSpPr>
          <p:cNvPr id="3994" name="Google Shape;3994;p77"/>
          <p:cNvSpPr/>
          <p:nvPr/>
        </p:nvSpPr>
        <p:spPr>
          <a:xfrm>
            <a:off x="4924350" y="3888450"/>
            <a:ext cx="2343300" cy="461700"/>
          </a:xfrm>
          <a:prstGeom prst="roundRect">
            <a:avLst>
              <a:gd name="adj" fmla="val 16667"/>
            </a:avLst>
          </a:prstGeom>
          <a:solidFill>
            <a:srgbClr val="FF161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Penalties   </a:t>
            </a:r>
            <a:endParaRPr sz="1600" b="1" i="0" u="none" strike="noStrike" cap="none">
              <a:solidFill>
                <a:schemeClr val="lt1"/>
              </a:solidFill>
              <a:latin typeface="Montserrat"/>
              <a:ea typeface="Montserrat"/>
              <a:cs typeface="Montserrat"/>
              <a:sym typeface="Montserrat"/>
            </a:endParaRPr>
          </a:p>
        </p:txBody>
      </p:sp>
      <p:cxnSp>
        <p:nvCxnSpPr>
          <p:cNvPr id="3995" name="Google Shape;3995;p77"/>
          <p:cNvCxnSpPr>
            <a:stCxn id="3993" idx="3"/>
            <a:endCxn id="3994" idx="3"/>
          </p:cNvCxnSpPr>
          <p:nvPr/>
        </p:nvCxnSpPr>
        <p:spPr>
          <a:xfrm flipH="1">
            <a:off x="7267800" y="3280350"/>
            <a:ext cx="1019100" cy="839100"/>
          </a:xfrm>
          <a:prstGeom prst="bentConnector3">
            <a:avLst>
              <a:gd name="adj1" fmla="val -23366"/>
            </a:avLst>
          </a:prstGeom>
          <a:noFill/>
          <a:ln w="19050" cap="flat" cmpd="sng">
            <a:solidFill>
              <a:schemeClr val="dk1"/>
            </a:solidFill>
            <a:prstDash val="dash"/>
            <a:round/>
            <a:headEnd type="none" w="sm" len="sm"/>
            <a:tailEnd type="triangle" w="med" len="med"/>
          </a:ln>
        </p:spPr>
      </p:cxnSp>
      <p:sp>
        <p:nvSpPr>
          <p:cNvPr id="3996" name="Google Shape;3996;p77"/>
          <p:cNvSpPr txBox="1"/>
          <p:nvPr/>
        </p:nvSpPr>
        <p:spPr>
          <a:xfrm>
            <a:off x="8648700" y="3483588"/>
            <a:ext cx="2562300" cy="431100"/>
          </a:xfrm>
          <a:prstGeom prst="rect">
            <a:avLst/>
          </a:prstGeom>
          <a:solidFill>
            <a:srgbClr val="62296D"/>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Supervisory authority</a:t>
            </a:r>
            <a:endParaRPr sz="1600" b="1" i="0" u="none" strike="noStrike" cap="none">
              <a:solidFill>
                <a:schemeClr val="lt1"/>
              </a:solidFill>
              <a:latin typeface="Montserrat"/>
              <a:ea typeface="Montserrat"/>
              <a:cs typeface="Montserrat"/>
              <a:sym typeface="Montserrat"/>
            </a:endParaRPr>
          </a:p>
        </p:txBody>
      </p:sp>
      <p:sp>
        <p:nvSpPr>
          <p:cNvPr id="3997" name="Google Shape;3997;p77"/>
          <p:cNvSpPr txBox="1"/>
          <p:nvPr/>
        </p:nvSpPr>
        <p:spPr>
          <a:xfrm>
            <a:off x="1838625" y="3903750"/>
            <a:ext cx="2266800" cy="4311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 Circumstances</a:t>
            </a:r>
            <a:endParaRPr sz="1600" b="1" i="0" u="none" strike="noStrike" cap="none">
              <a:solidFill>
                <a:schemeClr val="dk1"/>
              </a:solidFill>
              <a:latin typeface="Montserrat"/>
              <a:ea typeface="Montserrat"/>
              <a:cs typeface="Montserrat"/>
              <a:sym typeface="Montserrat"/>
            </a:endParaRPr>
          </a:p>
        </p:txBody>
      </p:sp>
      <p:sp>
        <p:nvSpPr>
          <p:cNvPr id="3998" name="Google Shape;3998;p77"/>
          <p:cNvSpPr txBox="1"/>
          <p:nvPr/>
        </p:nvSpPr>
        <p:spPr>
          <a:xfrm>
            <a:off x="8381375" y="5284425"/>
            <a:ext cx="3629100" cy="923400"/>
          </a:xfrm>
          <a:prstGeom prst="rect">
            <a:avLst/>
          </a:prstGeom>
          <a:solidFill>
            <a:srgbClr val="D9D2E9"/>
          </a:solidFill>
          <a:ln>
            <a:noFill/>
          </a:ln>
        </p:spPr>
        <p:txBody>
          <a:bodyPr spcFirstLastPara="1" wrap="square" lIns="91425" tIns="91425" rIns="91425" bIns="91425" anchor="t" anchorCtr="0">
            <a:spAutoFit/>
          </a:bodyPr>
          <a:lstStyle/>
          <a:p>
            <a:pPr marL="274320" marR="0" lvl="0" indent="-14732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Up to €10 000 000 </a:t>
            </a:r>
            <a:endParaRPr sz="1600" b="1" i="0" u="none" strike="noStrike" cap="none">
              <a:solidFill>
                <a:schemeClr val="dk1"/>
              </a:solidFill>
              <a:latin typeface="Montserrat"/>
              <a:ea typeface="Montserrat"/>
              <a:cs typeface="Montserrat"/>
              <a:sym typeface="Montserrat"/>
            </a:endParaRPr>
          </a:p>
          <a:p>
            <a:pPr marL="274320" marR="0" lvl="0" indent="-147320" algn="l" rtl="0">
              <a:lnSpc>
                <a:spcPct val="100000"/>
              </a:lnSpc>
              <a:spcBef>
                <a:spcPts val="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2 % of the total global turnover </a:t>
            </a:r>
            <a:endParaRPr sz="1600" b="1" i="0" u="none" strike="noStrike" cap="none">
              <a:solidFill>
                <a:schemeClr val="dk1"/>
              </a:solidFill>
              <a:latin typeface="Montserrat"/>
              <a:ea typeface="Montserrat"/>
              <a:cs typeface="Montserrat"/>
              <a:sym typeface="Montserrat"/>
            </a:endParaRPr>
          </a:p>
        </p:txBody>
      </p:sp>
      <p:sp>
        <p:nvSpPr>
          <p:cNvPr id="3999" name="Google Shape;3999;p77"/>
          <p:cNvSpPr/>
          <p:nvPr/>
        </p:nvSpPr>
        <p:spPr>
          <a:xfrm>
            <a:off x="257725" y="5467972"/>
            <a:ext cx="3667200" cy="537300"/>
          </a:xfrm>
          <a:prstGeom prst="roundRect">
            <a:avLst>
              <a:gd name="adj" fmla="val 16667"/>
            </a:avLst>
          </a:prstGeom>
          <a:solidFill>
            <a:srgbClr val="EAD1DC"/>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b="1" i="0" u="none" strike="noStrike" cap="none">
                <a:solidFill>
                  <a:schemeClr val="dk1"/>
                </a:solidFill>
                <a:latin typeface="Montserrat"/>
                <a:ea typeface="Montserrat"/>
                <a:cs typeface="Montserrat"/>
                <a:sym typeface="Montserrat"/>
              </a:rPr>
              <a:t>Warnings</a:t>
            </a:r>
            <a:endParaRPr sz="1600" b="1" i="0" u="none" strike="noStrike" cap="none">
              <a:solidFill>
                <a:srgbClr val="000000"/>
              </a:solidFill>
              <a:latin typeface="Montserrat"/>
              <a:ea typeface="Montserrat"/>
              <a:cs typeface="Montserrat"/>
              <a:sym typeface="Montserrat"/>
            </a:endParaRPr>
          </a:p>
        </p:txBody>
      </p:sp>
      <p:sp>
        <p:nvSpPr>
          <p:cNvPr id="4000" name="Google Shape;4000;p77"/>
          <p:cNvSpPr/>
          <p:nvPr/>
        </p:nvSpPr>
        <p:spPr>
          <a:xfrm>
            <a:off x="4133081" y="4829175"/>
            <a:ext cx="3667200" cy="537300"/>
          </a:xfrm>
          <a:prstGeom prst="roundRect">
            <a:avLst>
              <a:gd name="adj" fmla="val 16667"/>
            </a:avLst>
          </a:prstGeom>
          <a:solidFill>
            <a:srgbClr val="EAD1DC"/>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Reprimands</a:t>
            </a:r>
            <a:endParaRPr sz="1600" b="1" i="0" u="none" strike="noStrike" cap="none">
              <a:solidFill>
                <a:srgbClr val="000000"/>
              </a:solidFill>
              <a:latin typeface="Montserrat"/>
              <a:ea typeface="Montserrat"/>
              <a:cs typeface="Montserrat"/>
              <a:sym typeface="Montserrat"/>
            </a:endParaRPr>
          </a:p>
        </p:txBody>
      </p:sp>
      <p:sp>
        <p:nvSpPr>
          <p:cNvPr id="4001" name="Google Shape;4001;p77"/>
          <p:cNvSpPr/>
          <p:nvPr/>
        </p:nvSpPr>
        <p:spPr>
          <a:xfrm>
            <a:off x="4133081" y="6106769"/>
            <a:ext cx="3667200" cy="537300"/>
          </a:xfrm>
          <a:prstGeom prst="roundRect">
            <a:avLst>
              <a:gd name="adj" fmla="val 16667"/>
            </a:avLst>
          </a:prstGeom>
          <a:solidFill>
            <a:srgbClr val="EAD1DC"/>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 Temporary or definitive ban </a:t>
            </a:r>
            <a:endParaRPr sz="1600" b="1" i="0" u="none" strike="noStrike" cap="none">
              <a:solidFill>
                <a:srgbClr val="000000"/>
              </a:solidFill>
              <a:latin typeface="Montserrat"/>
              <a:ea typeface="Montserrat"/>
              <a:cs typeface="Montserrat"/>
              <a:sym typeface="Montserrat"/>
            </a:endParaRPr>
          </a:p>
        </p:txBody>
      </p:sp>
      <p:sp>
        <p:nvSpPr>
          <p:cNvPr id="4002" name="Google Shape;4002;p77"/>
          <p:cNvSpPr/>
          <p:nvPr/>
        </p:nvSpPr>
        <p:spPr>
          <a:xfrm>
            <a:off x="257725" y="6106769"/>
            <a:ext cx="3667200" cy="537300"/>
          </a:xfrm>
          <a:prstGeom prst="roundRect">
            <a:avLst>
              <a:gd name="adj" fmla="val 16667"/>
            </a:avLst>
          </a:prstGeom>
          <a:solidFill>
            <a:srgbClr val="EAD1DC"/>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Suspension of of transfer</a:t>
            </a:r>
            <a:endParaRPr sz="1600" b="1" i="0" u="none" strike="noStrike" cap="none">
              <a:solidFill>
                <a:srgbClr val="000000"/>
              </a:solidFill>
              <a:latin typeface="Montserrat"/>
              <a:ea typeface="Montserrat"/>
              <a:cs typeface="Montserrat"/>
              <a:sym typeface="Montserrat"/>
            </a:endParaRPr>
          </a:p>
        </p:txBody>
      </p:sp>
      <p:sp>
        <p:nvSpPr>
          <p:cNvPr id="4003" name="Google Shape;4003;p77"/>
          <p:cNvSpPr/>
          <p:nvPr/>
        </p:nvSpPr>
        <p:spPr>
          <a:xfrm>
            <a:off x="257725" y="4829175"/>
            <a:ext cx="3667200" cy="537300"/>
          </a:xfrm>
          <a:prstGeom prst="roundRect">
            <a:avLst>
              <a:gd name="adj" fmla="val 16667"/>
            </a:avLst>
          </a:prstGeom>
          <a:solidFill>
            <a:srgbClr val="EAD1DC"/>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 Withdrawal of Certification</a:t>
            </a:r>
            <a:endParaRPr sz="1600" b="1" i="0" u="none" strike="noStrike" cap="none">
              <a:solidFill>
                <a:srgbClr val="000000"/>
              </a:solidFill>
              <a:latin typeface="Montserrat"/>
              <a:ea typeface="Montserrat"/>
              <a:cs typeface="Montserrat"/>
              <a:sym typeface="Montserrat"/>
            </a:endParaRPr>
          </a:p>
        </p:txBody>
      </p:sp>
      <p:sp>
        <p:nvSpPr>
          <p:cNvPr id="4004" name="Google Shape;4004;p77"/>
          <p:cNvSpPr/>
          <p:nvPr/>
        </p:nvSpPr>
        <p:spPr>
          <a:xfrm>
            <a:off x="4148094" y="5467972"/>
            <a:ext cx="3667200" cy="537300"/>
          </a:xfrm>
          <a:prstGeom prst="roundRect">
            <a:avLst>
              <a:gd name="adj" fmla="val 16667"/>
            </a:avLst>
          </a:prstGeom>
          <a:solidFill>
            <a:srgbClr val="5F2D6F"/>
          </a:solidFill>
          <a:ln w="1905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Administrative fine</a:t>
            </a:r>
            <a:endParaRPr sz="1600" b="1" i="0" u="none" strike="noStrike" cap="none">
              <a:solidFill>
                <a:schemeClr val="lt1"/>
              </a:solidFill>
              <a:latin typeface="Montserrat"/>
              <a:ea typeface="Montserrat"/>
              <a:cs typeface="Montserrat"/>
              <a:sym typeface="Montserrat"/>
            </a:endParaRPr>
          </a:p>
        </p:txBody>
      </p:sp>
      <p:cxnSp>
        <p:nvCxnSpPr>
          <p:cNvPr id="4005" name="Google Shape;4005;p77"/>
          <p:cNvCxnSpPr>
            <a:stCxn id="4004" idx="3"/>
            <a:endCxn id="3998" idx="1"/>
          </p:cNvCxnSpPr>
          <p:nvPr/>
        </p:nvCxnSpPr>
        <p:spPr>
          <a:xfrm>
            <a:off x="7815294" y="5736622"/>
            <a:ext cx="566100" cy="9600"/>
          </a:xfrm>
          <a:prstGeom prst="straightConnector1">
            <a:avLst/>
          </a:prstGeom>
          <a:noFill/>
          <a:ln w="19050" cap="flat" cmpd="sng">
            <a:solidFill>
              <a:schemeClr val="dk1"/>
            </a:solidFill>
            <a:prstDash val="solid"/>
            <a:round/>
            <a:headEnd type="none" w="sm" len="sm"/>
            <a:tailEnd type="triangle" w="med" len="med"/>
          </a:ln>
        </p:spPr>
      </p:cxnSp>
      <p:cxnSp>
        <p:nvCxnSpPr>
          <p:cNvPr id="4006" name="Google Shape;4006;p77"/>
          <p:cNvCxnSpPr>
            <a:stCxn id="3994" idx="1"/>
            <a:endCxn id="3997" idx="3"/>
          </p:cNvCxnSpPr>
          <p:nvPr/>
        </p:nvCxnSpPr>
        <p:spPr>
          <a:xfrm rot="10800000">
            <a:off x="4105350" y="4119300"/>
            <a:ext cx="819000" cy="0"/>
          </a:xfrm>
          <a:prstGeom prst="straightConnector1">
            <a:avLst/>
          </a:prstGeom>
          <a:noFill/>
          <a:ln w="19050" cap="flat" cmpd="sng">
            <a:solidFill>
              <a:schemeClr val="dk1"/>
            </a:solidFill>
            <a:prstDash val="solid"/>
            <a:round/>
            <a:headEnd type="none" w="sm" len="sm"/>
            <a:tailEnd type="triangle" w="med" len="med"/>
          </a:ln>
        </p:spPr>
      </p:cxnSp>
      <p:sp>
        <p:nvSpPr>
          <p:cNvPr id="4007" name="Google Shape;4007;p77"/>
          <p:cNvSpPr/>
          <p:nvPr/>
        </p:nvSpPr>
        <p:spPr>
          <a:xfrm rot="5400000">
            <a:off x="5934600" y="878350"/>
            <a:ext cx="322800" cy="7377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4013" name="Google Shape;4013;p7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2200" b="1" i="0" u="none" strike="noStrike" cap="none">
                <a:solidFill>
                  <a:srgbClr val="FFFFFF"/>
                </a:solidFill>
                <a:latin typeface="Montserrat"/>
                <a:ea typeface="Montserrat"/>
                <a:cs typeface="Montserrat"/>
                <a:sym typeface="Montserrat"/>
              </a:rPr>
              <a:t>Scenario 9 | Healthcare data breaches </a:t>
            </a:r>
            <a:endParaRPr sz="2200" b="1" i="0" u="none" strike="noStrike" cap="none">
              <a:solidFill>
                <a:srgbClr val="FFFFFF"/>
              </a:solidFill>
              <a:latin typeface="Montserrat"/>
              <a:ea typeface="Montserrat"/>
              <a:cs typeface="Montserrat"/>
              <a:sym typeface="Montserrat"/>
            </a:endParaRPr>
          </a:p>
        </p:txBody>
      </p:sp>
      <p:pic>
        <p:nvPicPr>
          <p:cNvPr id="4014" name="Google Shape;4014;p78"/>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rgbClr val="000000"/>
            </a:solidFill>
            <a:prstDash val="solid"/>
            <a:round/>
            <a:headEnd type="none" w="sm" len="sm"/>
            <a:tailEnd type="none" w="sm" len="sm"/>
          </a:ln>
        </p:spPr>
      </p:pic>
      <p:sp>
        <p:nvSpPr>
          <p:cNvPr id="4015" name="Google Shape;4015;p7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4016" name="Google Shape;4016;p78"/>
          <p:cNvSpPr/>
          <p:nvPr/>
        </p:nvSpPr>
        <p:spPr>
          <a:xfrm>
            <a:off x="6029150" y="799200"/>
            <a:ext cx="6046800" cy="5984100"/>
          </a:xfrm>
          <a:prstGeom prst="rect">
            <a:avLst/>
          </a:prstGeom>
          <a:solidFill>
            <a:srgbClr val="F3F3F3"/>
          </a:solidFill>
          <a:ln>
            <a:noFill/>
          </a:ln>
        </p:spPr>
        <p:txBody>
          <a:bodyPr spcFirstLastPara="1" wrap="square" lIns="91425" tIns="91425" rIns="91425" bIns="91425" anchor="t" anchorCtr="0">
            <a:noAutofit/>
          </a:bodyPr>
          <a:lstStyle/>
          <a:p>
            <a:pPr marL="182880" marR="0" lvl="0" indent="-128268" algn="l" rtl="0">
              <a:lnSpc>
                <a:spcPct val="90000"/>
              </a:lnSpc>
              <a:spcBef>
                <a:spcPts val="0"/>
              </a:spcBef>
              <a:spcAft>
                <a:spcPts val="0"/>
              </a:spcAft>
              <a:buClr>
                <a:schemeClr val="dk1"/>
              </a:buClr>
              <a:buSzPts val="1300"/>
              <a:buFont typeface="Montserrat"/>
              <a:buAutoNum type="arabicPeriod"/>
            </a:pPr>
            <a:r>
              <a:rPr lang="en-GB" sz="1300" b="0" i="0" u="none" strike="noStrike" cap="none">
                <a:solidFill>
                  <a:schemeClr val="dk1"/>
                </a:solidFill>
                <a:latin typeface="Montserrat"/>
                <a:ea typeface="Montserrat"/>
                <a:cs typeface="Montserrat"/>
                <a:sym typeface="Montserrat"/>
              </a:rPr>
              <a:t>During a check up in</a:t>
            </a:r>
            <a:r>
              <a:rPr lang="en-GB" sz="1300" b="1" i="0" u="none" strike="noStrike" cap="none">
                <a:solidFill>
                  <a:schemeClr val="dk1"/>
                </a:solidFill>
                <a:latin typeface="Montserrat"/>
                <a:ea typeface="Montserrat"/>
                <a:cs typeface="Montserrat"/>
                <a:sym typeface="Montserrat"/>
              </a:rPr>
              <a:t> July, John</a:t>
            </a:r>
            <a:r>
              <a:rPr lang="en-GB" sz="1300" b="0" i="0" u="none" strike="noStrike" cap="none">
                <a:solidFill>
                  <a:schemeClr val="dk1"/>
                </a:solidFill>
                <a:latin typeface="Montserrat"/>
                <a:ea typeface="Montserrat"/>
                <a:cs typeface="Montserrat"/>
                <a:sym typeface="Montserrat"/>
              </a:rPr>
              <a:t> tells </a:t>
            </a:r>
            <a:r>
              <a:rPr lang="en-GB" sz="1300" b="1" i="0" u="none" strike="noStrike" cap="none">
                <a:solidFill>
                  <a:schemeClr val="dk1"/>
                </a:solidFill>
                <a:latin typeface="Montserrat"/>
                <a:ea typeface="Montserrat"/>
                <a:cs typeface="Montserrat"/>
                <a:sym typeface="Montserrat"/>
              </a:rPr>
              <a:t>Dr. Ramos</a:t>
            </a:r>
            <a:r>
              <a:rPr lang="en-GB" sz="1300" b="0" i="0" u="none" strike="noStrike" cap="none">
                <a:solidFill>
                  <a:schemeClr val="dk1"/>
                </a:solidFill>
                <a:latin typeface="Montserrat"/>
                <a:ea typeface="Montserrat"/>
                <a:cs typeface="Montserrat"/>
                <a:sym typeface="Montserrat"/>
              </a:rPr>
              <a:t> that he has been noticing suspicious activity in his bank account for the </a:t>
            </a:r>
            <a:r>
              <a:rPr lang="en-GB" sz="1300" b="1" i="0" u="none" strike="noStrike" cap="none">
                <a:solidFill>
                  <a:schemeClr val="dk1"/>
                </a:solidFill>
                <a:latin typeface="Montserrat"/>
                <a:ea typeface="Montserrat"/>
                <a:cs typeface="Montserrat"/>
                <a:sym typeface="Montserrat"/>
              </a:rPr>
              <a:t>two months.</a:t>
            </a:r>
            <a:r>
              <a:rPr lang="en-GB" sz="1300" b="0" i="0" u="none" strike="noStrike" cap="none">
                <a:solidFill>
                  <a:schemeClr val="dk1"/>
                </a:solidFill>
                <a:latin typeface="Montserrat"/>
                <a:ea typeface="Montserrat"/>
                <a:cs typeface="Montserrat"/>
                <a:sym typeface="Montserrat"/>
              </a:rPr>
              <a:t> </a:t>
            </a:r>
            <a:r>
              <a:rPr lang="en-GB" sz="1300" b="1" i="0" u="none" strike="noStrike" cap="none">
                <a:solidFill>
                  <a:schemeClr val="dk1"/>
                </a:solidFill>
                <a:latin typeface="Montserrat"/>
                <a:ea typeface="Montserrat"/>
                <a:cs typeface="Montserrat"/>
                <a:sym typeface="Montserrat"/>
              </a:rPr>
              <a:t>Dr. Ramos </a:t>
            </a:r>
            <a:r>
              <a:rPr lang="en-GB" sz="1300" b="0" i="0" u="none" strike="noStrike" cap="none">
                <a:solidFill>
                  <a:schemeClr val="dk1"/>
                </a:solidFill>
                <a:latin typeface="Montserrat"/>
                <a:ea typeface="Montserrat"/>
                <a:cs typeface="Montserrat"/>
                <a:sym typeface="Montserrat"/>
              </a:rPr>
              <a:t>tells </a:t>
            </a:r>
            <a:r>
              <a:rPr lang="en-GB" sz="1300" b="1" i="0" u="none" strike="noStrike" cap="none">
                <a:solidFill>
                  <a:schemeClr val="dk1"/>
                </a:solidFill>
                <a:latin typeface="Montserrat"/>
                <a:ea typeface="Montserrat"/>
                <a:cs typeface="Montserrat"/>
                <a:sym typeface="Montserrat"/>
              </a:rPr>
              <a:t>John </a:t>
            </a:r>
            <a:r>
              <a:rPr lang="en-GB" sz="1300" b="0" i="0" u="none" strike="noStrike" cap="none">
                <a:solidFill>
                  <a:schemeClr val="dk1"/>
                </a:solidFill>
                <a:latin typeface="Montserrat"/>
                <a:ea typeface="Montserrat"/>
                <a:cs typeface="Montserrat"/>
                <a:sym typeface="Montserrat"/>
              </a:rPr>
              <a:t>that </a:t>
            </a:r>
            <a:r>
              <a:rPr lang="en-GB" sz="1300" b="1" i="0" u="none" strike="noStrike" cap="none">
                <a:solidFill>
                  <a:schemeClr val="dk1"/>
                </a:solidFill>
                <a:latin typeface="Montserrat"/>
                <a:ea typeface="Montserrat"/>
                <a:cs typeface="Montserrat"/>
                <a:sym typeface="Montserrat"/>
              </a:rPr>
              <a:t>other patients</a:t>
            </a:r>
            <a:r>
              <a:rPr lang="en-GB" sz="1300" b="0" i="0" u="none" strike="noStrike" cap="none">
                <a:solidFill>
                  <a:schemeClr val="dk1"/>
                </a:solidFill>
                <a:latin typeface="Montserrat"/>
                <a:ea typeface="Montserrat"/>
                <a:cs typeface="Montserrat"/>
                <a:sym typeface="Montserrat"/>
              </a:rPr>
              <a:t> have been reporting the same suspicious activity.</a:t>
            </a:r>
            <a:endParaRPr sz="1300" b="0" i="0" u="none" strike="noStrike" cap="none">
              <a:solidFill>
                <a:schemeClr val="dk1"/>
              </a:solidFill>
              <a:latin typeface="Montserrat"/>
              <a:ea typeface="Montserrat"/>
              <a:cs typeface="Montserrat"/>
              <a:sym typeface="Montserrat"/>
            </a:endParaRPr>
          </a:p>
          <a:p>
            <a:pPr marL="182880" marR="0" lvl="0" indent="-128268" algn="l" rtl="0">
              <a:lnSpc>
                <a:spcPct val="90000"/>
              </a:lnSpc>
              <a:spcBef>
                <a:spcPts val="1000"/>
              </a:spcBef>
              <a:spcAft>
                <a:spcPts val="0"/>
              </a:spcAft>
              <a:buClr>
                <a:schemeClr val="dk1"/>
              </a:buClr>
              <a:buSzPts val="1300"/>
              <a:buFont typeface="Montserrat"/>
              <a:buAutoNum type="arabicPeriod"/>
            </a:pPr>
            <a:r>
              <a:rPr lang="en-GB" sz="1300" b="0" i="0" u="none" strike="noStrike" cap="none">
                <a:solidFill>
                  <a:schemeClr val="dk1"/>
                </a:solidFill>
                <a:latin typeface="Montserrat"/>
                <a:ea typeface="Montserrat"/>
                <a:cs typeface="Montserrat"/>
                <a:sym typeface="Montserrat"/>
              </a:rPr>
              <a:t>Suspecting a data breach,</a:t>
            </a:r>
            <a:r>
              <a:rPr lang="en-GB" sz="1300" b="1" i="0" u="none" strike="noStrike" cap="none">
                <a:solidFill>
                  <a:schemeClr val="dk1"/>
                </a:solidFill>
                <a:latin typeface="Montserrat"/>
                <a:ea typeface="Montserrat"/>
                <a:cs typeface="Montserrat"/>
                <a:sym typeface="Montserrat"/>
              </a:rPr>
              <a:t> Dr. Ramos </a:t>
            </a:r>
            <a:r>
              <a:rPr lang="en-GB" sz="1300" b="0" i="0" u="none" strike="noStrike" cap="none">
                <a:solidFill>
                  <a:schemeClr val="dk1"/>
                </a:solidFill>
                <a:latin typeface="Montserrat"/>
                <a:ea typeface="Montserrat"/>
                <a:cs typeface="Montserrat"/>
                <a:sym typeface="Montserrat"/>
              </a:rPr>
              <a:t>informs </a:t>
            </a:r>
            <a:r>
              <a:rPr lang="en-GB" sz="1300" b="1" i="0" u="none" strike="noStrike" cap="none">
                <a:solidFill>
                  <a:schemeClr val="dk1"/>
                </a:solidFill>
                <a:latin typeface="Montserrat"/>
                <a:ea typeface="Montserrat"/>
                <a:cs typeface="Montserrat"/>
                <a:sym typeface="Montserrat"/>
              </a:rPr>
              <a:t>Jane </a:t>
            </a:r>
            <a:r>
              <a:rPr lang="en-GB" sz="1300" b="0" i="0" u="none" strike="noStrike" cap="none">
                <a:solidFill>
                  <a:schemeClr val="dk1"/>
                </a:solidFill>
                <a:latin typeface="Montserrat"/>
                <a:ea typeface="Montserrat"/>
                <a:cs typeface="Montserrat"/>
                <a:sym typeface="Montserrat"/>
              </a:rPr>
              <a:t>of these patterned incidents via </a:t>
            </a:r>
            <a:r>
              <a:rPr lang="en-GB" sz="1300" b="1" i="0" u="none" strike="noStrike" cap="none">
                <a:solidFill>
                  <a:schemeClr val="dk1"/>
                </a:solidFill>
                <a:latin typeface="Montserrat"/>
                <a:ea typeface="Montserrat"/>
                <a:cs typeface="Montserrat"/>
                <a:sym typeface="Montserrat"/>
              </a:rPr>
              <a:t>email. Jane</a:t>
            </a:r>
            <a:r>
              <a:rPr lang="en-GB" sz="1300" b="0" i="0" u="none" strike="noStrike" cap="none">
                <a:solidFill>
                  <a:schemeClr val="dk1"/>
                </a:solidFill>
                <a:latin typeface="Montserrat"/>
                <a:ea typeface="Montserrat"/>
                <a:cs typeface="Montserrat"/>
                <a:sym typeface="Montserrat"/>
              </a:rPr>
              <a:t> was on her annual </a:t>
            </a:r>
            <a:r>
              <a:rPr lang="en-GB" sz="1300" b="1" i="0" u="none" strike="noStrike" cap="none">
                <a:solidFill>
                  <a:schemeClr val="dk1"/>
                </a:solidFill>
                <a:latin typeface="Montserrat"/>
                <a:ea typeface="Montserrat"/>
                <a:cs typeface="Montserrat"/>
                <a:sym typeface="Montserrat"/>
              </a:rPr>
              <a:t>14-day leave</a:t>
            </a:r>
            <a:r>
              <a:rPr lang="en-GB" sz="1300" b="0" i="0" u="none" strike="noStrike" cap="none">
                <a:solidFill>
                  <a:schemeClr val="dk1"/>
                </a:solidFill>
                <a:latin typeface="Montserrat"/>
                <a:ea typeface="Montserrat"/>
                <a:cs typeface="Montserrat"/>
                <a:sym typeface="Montserrat"/>
              </a:rPr>
              <a:t> but she started working on the breach email immediately after her return. </a:t>
            </a:r>
            <a:endParaRPr sz="1300" b="0" i="0" u="none" strike="noStrike" cap="none">
              <a:solidFill>
                <a:schemeClr val="dk1"/>
              </a:solidFill>
              <a:latin typeface="Montserrat"/>
              <a:ea typeface="Montserrat"/>
              <a:cs typeface="Montserrat"/>
              <a:sym typeface="Montserrat"/>
            </a:endParaRPr>
          </a:p>
          <a:p>
            <a:pPr marL="182880" marR="0" lvl="0" indent="-128268" algn="l" rtl="0">
              <a:lnSpc>
                <a:spcPct val="90000"/>
              </a:lnSpc>
              <a:spcBef>
                <a:spcPts val="1000"/>
              </a:spcBef>
              <a:spcAft>
                <a:spcPts val="0"/>
              </a:spcAft>
              <a:buClr>
                <a:schemeClr val="dk1"/>
              </a:buClr>
              <a:buSzPts val="1300"/>
              <a:buFont typeface="Montserrat"/>
              <a:buAutoNum type="arabicPeriod"/>
            </a:pPr>
            <a:r>
              <a:rPr lang="en-GB" sz="1300" b="0" i="0" u="none" strike="noStrike" cap="none">
                <a:solidFill>
                  <a:schemeClr val="dk1"/>
                </a:solidFill>
                <a:latin typeface="Montserrat"/>
                <a:ea typeface="Montserrat"/>
                <a:cs typeface="Montserrat"/>
                <a:sym typeface="Montserrat"/>
              </a:rPr>
              <a:t>Jane and </a:t>
            </a:r>
            <a:r>
              <a:rPr lang="en-GB" sz="1300" b="1" i="0" u="none" strike="noStrike" cap="none">
                <a:solidFill>
                  <a:schemeClr val="dk1"/>
                </a:solidFill>
                <a:latin typeface="Montserrat"/>
                <a:ea typeface="Montserrat"/>
                <a:cs typeface="Montserrat"/>
                <a:sym typeface="Montserrat"/>
              </a:rPr>
              <a:t>The RED Hospital</a:t>
            </a:r>
            <a:r>
              <a:rPr lang="en-GB" sz="1300" b="0" i="0" u="none" strike="noStrike" cap="none">
                <a:solidFill>
                  <a:schemeClr val="dk1"/>
                </a:solidFill>
                <a:latin typeface="Montserrat"/>
                <a:ea typeface="Montserrat"/>
                <a:cs typeface="Montserrat"/>
                <a:sym typeface="Montserrat"/>
              </a:rPr>
              <a:t> </a:t>
            </a:r>
            <a:r>
              <a:rPr lang="en-GB" sz="1300" b="1" i="0" u="none" strike="noStrike" cap="none">
                <a:solidFill>
                  <a:schemeClr val="dk1"/>
                </a:solidFill>
                <a:latin typeface="Montserrat"/>
                <a:ea typeface="Montserrat"/>
                <a:cs typeface="Montserrat"/>
                <a:sym typeface="Montserrat"/>
              </a:rPr>
              <a:t>run an investigation</a:t>
            </a:r>
            <a:r>
              <a:rPr lang="en-GB" sz="1300" b="0" i="0" u="none" strike="noStrike" cap="none">
                <a:solidFill>
                  <a:schemeClr val="dk1"/>
                </a:solidFill>
                <a:latin typeface="Montserrat"/>
                <a:ea typeface="Montserrat"/>
                <a:cs typeface="Montserrat"/>
                <a:sym typeface="Montserrat"/>
              </a:rPr>
              <a:t> </a:t>
            </a:r>
            <a:endParaRPr sz="1300" b="0" i="0" u="none" strike="noStrike" cap="none">
              <a:solidFill>
                <a:schemeClr val="dk1"/>
              </a:solidFill>
              <a:latin typeface="Montserrat"/>
              <a:ea typeface="Montserrat"/>
              <a:cs typeface="Montserrat"/>
              <a:sym typeface="Montserrat"/>
            </a:endParaRPr>
          </a:p>
          <a:p>
            <a:pPr marL="640080" marR="0" lvl="1" indent="-128270" algn="l" rtl="0">
              <a:lnSpc>
                <a:spcPct val="90000"/>
              </a:lnSpc>
              <a:spcBef>
                <a:spcPts val="1000"/>
              </a:spcBef>
              <a:spcAft>
                <a:spcPts val="0"/>
              </a:spcAft>
              <a:buClr>
                <a:schemeClr val="dk1"/>
              </a:buClr>
              <a:buSzPts val="1300"/>
              <a:buFont typeface="Montserrat"/>
              <a:buAutoNum type="alphaLcPeriod"/>
            </a:pPr>
            <a:r>
              <a:rPr lang="en-GB" sz="1300" b="0" i="0" u="none" strike="noStrike" cap="none">
                <a:solidFill>
                  <a:schemeClr val="dk1"/>
                </a:solidFill>
                <a:latin typeface="Montserrat"/>
                <a:ea typeface="Montserrat"/>
                <a:cs typeface="Montserrat"/>
                <a:sym typeface="Montserrat"/>
              </a:rPr>
              <a:t>The investigation takes </a:t>
            </a:r>
            <a:r>
              <a:rPr lang="en-GB" sz="1300" b="1" i="0" u="none" strike="noStrike" cap="none">
                <a:solidFill>
                  <a:schemeClr val="dk1"/>
                </a:solidFill>
                <a:latin typeface="Montserrat"/>
                <a:ea typeface="Montserrat"/>
                <a:cs typeface="Montserrat"/>
                <a:sym typeface="Montserrat"/>
              </a:rPr>
              <a:t>7 days.</a:t>
            </a:r>
            <a:r>
              <a:rPr lang="en-GB" sz="1300" b="0" i="0" u="none" strike="noStrike" cap="none">
                <a:solidFill>
                  <a:schemeClr val="dk1"/>
                </a:solidFill>
                <a:latin typeface="Montserrat"/>
                <a:ea typeface="Montserrat"/>
                <a:cs typeface="Montserrat"/>
                <a:sym typeface="Montserrat"/>
              </a:rPr>
              <a:t>  The investigation reveals that the hospitals system was </a:t>
            </a:r>
            <a:r>
              <a:rPr lang="en-GB" sz="1300" b="1" i="0" u="none" strike="noStrike" cap="none">
                <a:solidFill>
                  <a:schemeClr val="dk1"/>
                </a:solidFill>
                <a:latin typeface="Montserrat"/>
                <a:ea typeface="Montserrat"/>
                <a:cs typeface="Montserrat"/>
                <a:sym typeface="Montserrat"/>
              </a:rPr>
              <a:t>accessed through an phishing email</a:t>
            </a:r>
            <a:r>
              <a:rPr lang="en-GB" sz="1300" b="0" i="0" u="none" strike="noStrike" cap="none">
                <a:solidFill>
                  <a:schemeClr val="dk1"/>
                </a:solidFill>
                <a:latin typeface="Montserrat"/>
                <a:ea typeface="Montserrat"/>
                <a:cs typeface="Montserrat"/>
                <a:sym typeface="Montserrat"/>
              </a:rPr>
              <a:t> sent to </a:t>
            </a:r>
            <a:r>
              <a:rPr lang="en-GB" sz="1300" b="1" i="0" u="none" strike="noStrike" cap="none">
                <a:solidFill>
                  <a:schemeClr val="dk1"/>
                </a:solidFill>
                <a:latin typeface="Montserrat"/>
                <a:ea typeface="Montserrat"/>
                <a:cs typeface="Montserrat"/>
                <a:sym typeface="Montserrat"/>
              </a:rPr>
              <a:t>Dr. Ramos.</a:t>
            </a:r>
            <a:r>
              <a:rPr lang="en-GB" sz="1300" b="0" i="0" u="none" strike="noStrike" cap="none">
                <a:solidFill>
                  <a:schemeClr val="dk1"/>
                </a:solidFill>
                <a:latin typeface="Montserrat"/>
                <a:ea typeface="Montserrat"/>
                <a:cs typeface="Montserrat"/>
                <a:sym typeface="Montserrat"/>
              </a:rPr>
              <a:t>  The hospital system was infected with </a:t>
            </a:r>
            <a:r>
              <a:rPr lang="en-GB" sz="1300" b="1" i="0" u="none" strike="noStrike" cap="none">
                <a:solidFill>
                  <a:schemeClr val="dk1"/>
                </a:solidFill>
                <a:latin typeface="Montserrat"/>
                <a:ea typeface="Montserrat"/>
                <a:cs typeface="Montserrat"/>
                <a:sym typeface="Montserrat"/>
              </a:rPr>
              <a:t>keylogging malware </a:t>
            </a:r>
            <a:r>
              <a:rPr lang="en-GB" sz="1300" b="0" i="0" u="none" strike="noStrike" cap="none">
                <a:solidFill>
                  <a:schemeClr val="dk1"/>
                </a:solidFill>
                <a:latin typeface="Montserrat"/>
                <a:ea typeface="Montserrat"/>
                <a:cs typeface="Montserrat"/>
                <a:sym typeface="Montserrat"/>
              </a:rPr>
              <a:t>that was tracking all the doctors EHR login details and downloading their patients information.   </a:t>
            </a:r>
            <a:endParaRPr sz="1300" b="0" i="0" u="none" strike="noStrike" cap="none">
              <a:solidFill>
                <a:schemeClr val="dk1"/>
              </a:solidFill>
              <a:latin typeface="Montserrat"/>
              <a:ea typeface="Montserrat"/>
              <a:cs typeface="Montserrat"/>
              <a:sym typeface="Montserrat"/>
            </a:endParaRPr>
          </a:p>
          <a:p>
            <a:pPr marL="640080" marR="0" lvl="1" indent="-128270" algn="l" rtl="0">
              <a:lnSpc>
                <a:spcPct val="90000"/>
              </a:lnSpc>
              <a:spcBef>
                <a:spcPts val="1000"/>
              </a:spcBef>
              <a:spcAft>
                <a:spcPts val="0"/>
              </a:spcAft>
              <a:buClr>
                <a:schemeClr val="dk1"/>
              </a:buClr>
              <a:buSzPts val="1300"/>
              <a:buFont typeface="Montserrat"/>
              <a:buAutoNum type="alphaLcPeriod"/>
            </a:pPr>
            <a:r>
              <a:rPr lang="en-GB" sz="1300" b="0" i="0" u="none" strike="noStrike" cap="none">
                <a:solidFill>
                  <a:schemeClr val="dk1"/>
                </a:solidFill>
                <a:latin typeface="Montserrat"/>
                <a:ea typeface="Montserrat"/>
                <a:cs typeface="Montserrat"/>
                <a:sym typeface="Montserrat"/>
              </a:rPr>
              <a:t>Jane sent a notification to  the </a:t>
            </a:r>
            <a:r>
              <a:rPr lang="en-GB" sz="1300" b="1" i="0" u="none" strike="noStrike" cap="none">
                <a:solidFill>
                  <a:schemeClr val="dk1"/>
                </a:solidFill>
                <a:latin typeface="Montserrat"/>
                <a:ea typeface="Montserrat"/>
                <a:cs typeface="Montserrat"/>
                <a:sym typeface="Montserrat"/>
              </a:rPr>
              <a:t>Castle Republica Regulator </a:t>
            </a:r>
            <a:r>
              <a:rPr lang="en-GB" sz="1300" b="0" i="0" u="none" strike="noStrike" cap="none">
                <a:solidFill>
                  <a:schemeClr val="dk1"/>
                </a:solidFill>
                <a:latin typeface="Montserrat"/>
                <a:ea typeface="Montserrat"/>
                <a:cs typeface="Montserrat"/>
                <a:sym typeface="Montserrat"/>
              </a:rPr>
              <a:t>after the </a:t>
            </a:r>
            <a:r>
              <a:rPr lang="en-GB" sz="1300" b="1" i="0" u="none" strike="noStrike" cap="none">
                <a:solidFill>
                  <a:schemeClr val="dk1"/>
                </a:solidFill>
                <a:latin typeface="Montserrat"/>
                <a:ea typeface="Montserrat"/>
                <a:cs typeface="Montserrat"/>
                <a:sym typeface="Montserrat"/>
              </a:rPr>
              <a:t>7-day </a:t>
            </a:r>
            <a:r>
              <a:rPr lang="en-GB" sz="1300" b="0" i="0" u="none" strike="noStrike" cap="none">
                <a:solidFill>
                  <a:schemeClr val="dk1"/>
                </a:solidFill>
                <a:latin typeface="Montserrat"/>
                <a:ea typeface="Montserrat"/>
                <a:cs typeface="Montserrat"/>
                <a:sym typeface="Montserrat"/>
              </a:rPr>
              <a:t>investigation was complete..</a:t>
            </a:r>
            <a:endParaRPr sz="1300" b="0" i="0" u="none" strike="noStrike" cap="none">
              <a:solidFill>
                <a:schemeClr val="dk1"/>
              </a:solidFill>
              <a:latin typeface="Montserrat"/>
              <a:ea typeface="Montserrat"/>
              <a:cs typeface="Montserrat"/>
              <a:sym typeface="Montserrat"/>
            </a:endParaRPr>
          </a:p>
          <a:p>
            <a:pPr marL="640080" marR="0" lvl="1" indent="-128270" algn="l" rtl="0">
              <a:lnSpc>
                <a:spcPct val="90000"/>
              </a:lnSpc>
              <a:spcBef>
                <a:spcPts val="1000"/>
              </a:spcBef>
              <a:spcAft>
                <a:spcPts val="0"/>
              </a:spcAft>
              <a:buClr>
                <a:schemeClr val="dk1"/>
              </a:buClr>
              <a:buSzPts val="1300"/>
              <a:buFont typeface="Montserrat"/>
              <a:buAutoNum type="alphaLcPeriod"/>
            </a:pPr>
            <a:r>
              <a:rPr lang="en-GB" sz="1300" b="1" i="0" u="none" strike="noStrike" cap="none">
                <a:solidFill>
                  <a:schemeClr val="dk1"/>
                </a:solidFill>
                <a:latin typeface="Montserrat"/>
                <a:ea typeface="Montserrat"/>
                <a:cs typeface="Montserrat"/>
                <a:sym typeface="Montserrat"/>
              </a:rPr>
              <a:t>Jane </a:t>
            </a:r>
            <a:r>
              <a:rPr lang="en-GB" sz="1300" b="0" i="0" u="none" strike="noStrike" cap="none">
                <a:solidFill>
                  <a:schemeClr val="dk1"/>
                </a:solidFill>
                <a:latin typeface="Montserrat"/>
                <a:ea typeface="Montserrat"/>
                <a:cs typeface="Montserrat"/>
                <a:sym typeface="Montserrat"/>
              </a:rPr>
              <a:t>informs</a:t>
            </a:r>
            <a:r>
              <a:rPr lang="en-GB" sz="1300" b="1" i="0" u="none" strike="noStrike" cap="none">
                <a:solidFill>
                  <a:schemeClr val="dk1"/>
                </a:solidFill>
                <a:latin typeface="Montserrat"/>
                <a:ea typeface="Montserrat"/>
                <a:cs typeface="Montserrat"/>
                <a:sym typeface="Montserrat"/>
              </a:rPr>
              <a:t> Rombus mHealth</a:t>
            </a:r>
            <a:r>
              <a:rPr lang="en-GB" sz="1300" b="0" i="0" u="none" strike="noStrike" cap="none">
                <a:solidFill>
                  <a:schemeClr val="dk1"/>
                </a:solidFill>
                <a:latin typeface="Montserrat"/>
                <a:ea typeface="Montserrat"/>
                <a:cs typeface="Montserrat"/>
                <a:sym typeface="Montserrat"/>
              </a:rPr>
              <a:t>, </a:t>
            </a:r>
            <a:r>
              <a:rPr lang="en-GB" sz="1300" b="1" i="0" u="none" strike="noStrike" cap="none">
                <a:solidFill>
                  <a:schemeClr val="dk1"/>
                </a:solidFill>
                <a:latin typeface="Montserrat"/>
                <a:ea typeface="Montserrat"/>
                <a:cs typeface="Montserrat"/>
                <a:sym typeface="Montserrat"/>
              </a:rPr>
              <a:t>Triangle EHR  and The YELLOW Hospital </a:t>
            </a:r>
            <a:r>
              <a:rPr lang="en-GB" sz="1300" b="0" i="0" u="none" strike="noStrike" cap="none">
                <a:solidFill>
                  <a:schemeClr val="dk1"/>
                </a:solidFill>
                <a:latin typeface="Montserrat"/>
                <a:ea typeface="Montserrat"/>
                <a:cs typeface="Montserrat"/>
                <a:sym typeface="Montserrat"/>
              </a:rPr>
              <a:t>of the data breach who also confirm that they have been affected.</a:t>
            </a:r>
            <a:endParaRPr sz="1300" b="0" i="0" u="none" strike="noStrike" cap="none">
              <a:solidFill>
                <a:schemeClr val="dk1"/>
              </a:solidFill>
              <a:latin typeface="Montserrat"/>
              <a:ea typeface="Montserrat"/>
              <a:cs typeface="Montserrat"/>
              <a:sym typeface="Montserrat"/>
            </a:endParaRPr>
          </a:p>
          <a:p>
            <a:pPr marL="640080" marR="0" lvl="1" indent="-128270" algn="l" rtl="0">
              <a:lnSpc>
                <a:spcPct val="90000"/>
              </a:lnSpc>
              <a:spcBef>
                <a:spcPts val="1000"/>
              </a:spcBef>
              <a:spcAft>
                <a:spcPts val="0"/>
              </a:spcAft>
              <a:buClr>
                <a:schemeClr val="dk1"/>
              </a:buClr>
              <a:buSzPts val="1300"/>
              <a:buFont typeface="Montserrat"/>
              <a:buAutoNum type="alphaLcPeriod"/>
            </a:pPr>
            <a:r>
              <a:rPr lang="en-GB" sz="1300" b="0" i="0" u="none" strike="noStrike" cap="none">
                <a:solidFill>
                  <a:schemeClr val="dk1"/>
                </a:solidFill>
                <a:latin typeface="Montserrat"/>
                <a:ea typeface="Montserrat"/>
                <a:cs typeface="Montserrat"/>
                <a:sym typeface="Montserrat"/>
              </a:rPr>
              <a:t>The data </a:t>
            </a:r>
            <a:r>
              <a:rPr lang="en-GB" sz="1300" b="1" i="0" u="none" strike="noStrike" cap="none">
                <a:solidFill>
                  <a:schemeClr val="dk1"/>
                </a:solidFill>
                <a:latin typeface="Montserrat"/>
                <a:ea typeface="Montserrat"/>
                <a:cs typeface="Montserrat"/>
                <a:sym typeface="Montserrat"/>
              </a:rPr>
              <a:t>breach cannot be contained, </a:t>
            </a:r>
            <a:r>
              <a:rPr lang="en-GB" sz="1300" b="0" i="0" u="none" strike="noStrike" cap="none">
                <a:solidFill>
                  <a:schemeClr val="dk1"/>
                </a:solidFill>
                <a:latin typeface="Montserrat"/>
                <a:ea typeface="Montserrat"/>
                <a:cs typeface="Montserrat"/>
                <a:sym typeface="Montserrat"/>
              </a:rPr>
              <a:t>it has spread outside the EU.  In total ~</a:t>
            </a:r>
            <a:r>
              <a:rPr lang="en-GB" sz="1300" b="1" i="0" u="none" strike="noStrike" cap="none">
                <a:solidFill>
                  <a:schemeClr val="dk1"/>
                </a:solidFill>
                <a:latin typeface="Montserrat"/>
                <a:ea typeface="Montserrat"/>
                <a:cs typeface="Montserrat"/>
                <a:sym typeface="Montserrat"/>
              </a:rPr>
              <a:t>35 million patients</a:t>
            </a:r>
            <a:r>
              <a:rPr lang="en-GB" sz="1300" b="0" i="0" u="none" strike="noStrike" cap="none">
                <a:solidFill>
                  <a:schemeClr val="dk1"/>
                </a:solidFill>
                <a:latin typeface="Montserrat"/>
                <a:ea typeface="Montserrat"/>
                <a:cs typeface="Montserrat"/>
                <a:sym typeface="Montserrat"/>
              </a:rPr>
              <a:t> globally have been affected. The </a:t>
            </a:r>
            <a:r>
              <a:rPr lang="en-GB" sz="1300" b="1" i="0" u="none" strike="noStrike" cap="none">
                <a:solidFill>
                  <a:schemeClr val="dk1"/>
                </a:solidFill>
                <a:latin typeface="Montserrat"/>
                <a:ea typeface="Montserrat"/>
                <a:cs typeface="Montserrat"/>
                <a:sym typeface="Montserrat"/>
              </a:rPr>
              <a:t>Castle Republica Regulator </a:t>
            </a:r>
            <a:r>
              <a:rPr lang="en-GB" sz="1300" b="0" i="0" u="none" strike="noStrike" cap="none">
                <a:solidFill>
                  <a:schemeClr val="dk1"/>
                </a:solidFill>
                <a:latin typeface="Montserrat"/>
                <a:ea typeface="Montserrat"/>
                <a:cs typeface="Montserrat"/>
                <a:sym typeface="Montserrat"/>
              </a:rPr>
              <a:t>decides to issue a press release</a:t>
            </a:r>
            <a:endParaRPr sz="1300" b="0" i="0" u="none" strike="noStrike" cap="none">
              <a:solidFill>
                <a:schemeClr val="dk1"/>
              </a:solidFill>
              <a:latin typeface="Montserrat"/>
              <a:ea typeface="Montserrat"/>
              <a:cs typeface="Montserrat"/>
              <a:sym typeface="Montserrat"/>
            </a:endParaRPr>
          </a:p>
          <a:p>
            <a:pPr marL="182880" marR="0" lvl="0" indent="-128268" algn="l" rtl="0">
              <a:lnSpc>
                <a:spcPct val="90000"/>
              </a:lnSpc>
              <a:spcBef>
                <a:spcPts val="1000"/>
              </a:spcBef>
              <a:spcAft>
                <a:spcPts val="1000"/>
              </a:spcAft>
              <a:buClr>
                <a:schemeClr val="dk1"/>
              </a:buClr>
              <a:buSzPts val="1300"/>
              <a:buFont typeface="Montserrat"/>
              <a:buAutoNum type="arabicPeriod"/>
            </a:pPr>
            <a:r>
              <a:rPr lang="en-GB" sz="1300" b="1" i="0" u="none" strike="noStrike" cap="none">
                <a:solidFill>
                  <a:schemeClr val="dk1"/>
                </a:solidFill>
                <a:latin typeface="Montserrat"/>
                <a:ea typeface="Montserrat"/>
                <a:cs typeface="Montserrat"/>
                <a:sym typeface="Montserrat"/>
              </a:rPr>
              <a:t>John </a:t>
            </a:r>
            <a:r>
              <a:rPr lang="en-GB" sz="1300" b="0" i="0" u="none" strike="noStrike" cap="none">
                <a:solidFill>
                  <a:schemeClr val="dk1"/>
                </a:solidFill>
                <a:latin typeface="Montserrat"/>
                <a:ea typeface="Montserrat"/>
                <a:cs typeface="Montserrat"/>
                <a:sym typeface="Montserrat"/>
              </a:rPr>
              <a:t>learns of the data breach through the news and decides to join a class action lawsuit</a:t>
            </a:r>
            <a:r>
              <a:rPr lang="en-GB" sz="1300" b="1" i="0" u="none" strike="noStrike" cap="none">
                <a:solidFill>
                  <a:schemeClr val="dk1"/>
                </a:solidFill>
                <a:latin typeface="Montserrat"/>
                <a:ea typeface="Montserrat"/>
                <a:cs typeface="Montserrat"/>
                <a:sym typeface="Montserrat"/>
              </a:rPr>
              <a:t> </a:t>
            </a:r>
            <a:r>
              <a:rPr lang="en-GB" sz="1300" b="0" i="0" u="none" strike="noStrike" cap="none">
                <a:solidFill>
                  <a:schemeClr val="dk1"/>
                </a:solidFill>
                <a:latin typeface="Montserrat"/>
                <a:ea typeface="Montserrat"/>
                <a:cs typeface="Montserrat"/>
                <a:sym typeface="Montserrat"/>
              </a:rPr>
              <a:t>against </a:t>
            </a:r>
            <a:r>
              <a:rPr lang="en-GB" sz="1300" b="1" i="0" u="none" strike="noStrike" cap="none">
                <a:solidFill>
                  <a:schemeClr val="dk1"/>
                </a:solidFill>
                <a:latin typeface="Montserrat"/>
                <a:ea typeface="Montserrat"/>
                <a:cs typeface="Montserrat"/>
                <a:sym typeface="Montserrat"/>
              </a:rPr>
              <a:t>The RED Hospital</a:t>
            </a:r>
            <a:r>
              <a:rPr lang="en-GB" sz="1300" b="0" i="0" u="none" strike="noStrike" cap="none">
                <a:solidFill>
                  <a:schemeClr val="dk1"/>
                </a:solidFill>
                <a:latin typeface="Montserrat"/>
                <a:ea typeface="Montserrat"/>
                <a:cs typeface="Montserrat"/>
                <a:sym typeface="Montserrat"/>
              </a:rPr>
              <a:t>. </a:t>
            </a:r>
            <a:r>
              <a:rPr lang="en-GB" sz="1300" b="1" i="0" u="none" strike="noStrike" cap="none">
                <a:solidFill>
                  <a:schemeClr val="dk1"/>
                </a:solidFill>
                <a:latin typeface="Montserrat"/>
                <a:ea typeface="Montserrat"/>
                <a:cs typeface="Montserrat"/>
                <a:sym typeface="Montserrat"/>
              </a:rPr>
              <a:t>John's Rombus mHealth</a:t>
            </a:r>
            <a:r>
              <a:rPr lang="en-GB" sz="1300" b="0" i="0" u="none" strike="noStrike" cap="none">
                <a:solidFill>
                  <a:schemeClr val="dk1"/>
                </a:solidFill>
                <a:latin typeface="Montserrat"/>
                <a:ea typeface="Montserrat"/>
                <a:cs typeface="Montserrat"/>
                <a:sym typeface="Montserrat"/>
              </a:rPr>
              <a:t> was also infected and the hackers accessed his banking details because of his </a:t>
            </a:r>
            <a:r>
              <a:rPr lang="en-GB" sz="1300" b="1" i="0" u="none" strike="noStrike" cap="none">
                <a:solidFill>
                  <a:schemeClr val="dk1"/>
                </a:solidFill>
                <a:latin typeface="Montserrat"/>
                <a:ea typeface="Montserrat"/>
                <a:cs typeface="Montserrat"/>
                <a:sym typeface="Montserrat"/>
              </a:rPr>
              <a:t>mHealth app </a:t>
            </a:r>
            <a:r>
              <a:rPr lang="en-GB" sz="1300" b="0" i="0" u="none" strike="noStrike" cap="none">
                <a:solidFill>
                  <a:schemeClr val="dk1"/>
                </a:solidFill>
                <a:latin typeface="Montserrat"/>
                <a:ea typeface="Montserrat"/>
                <a:cs typeface="Montserrat"/>
                <a:sym typeface="Montserrat"/>
              </a:rPr>
              <a:t>on his phone. </a:t>
            </a:r>
            <a:endParaRPr sz="1300" b="1" i="0" u="none" strike="noStrike" cap="none">
              <a:solidFill>
                <a:schemeClr val="dk1"/>
              </a:solidFill>
              <a:latin typeface="Montserrat"/>
              <a:ea typeface="Montserrat"/>
              <a:cs typeface="Montserrat"/>
              <a:sym typeface="Montserrat"/>
            </a:endParaRPr>
          </a:p>
        </p:txBody>
      </p:sp>
      <p:grpSp>
        <p:nvGrpSpPr>
          <p:cNvPr id="4017" name="Google Shape;4017;p78"/>
          <p:cNvGrpSpPr/>
          <p:nvPr/>
        </p:nvGrpSpPr>
        <p:grpSpPr>
          <a:xfrm flipH="1">
            <a:off x="5121882" y="2948745"/>
            <a:ext cx="455910" cy="1262161"/>
            <a:chOff x="8635900" y="1173250"/>
            <a:chExt cx="673825" cy="2300275"/>
          </a:xfrm>
        </p:grpSpPr>
        <p:sp>
          <p:nvSpPr>
            <p:cNvPr id="4018" name="Google Shape;4018;p78"/>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19" name="Google Shape;4019;p78"/>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0" name="Google Shape;4020;p78"/>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1" name="Google Shape;4021;p78"/>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2" name="Google Shape;4022;p78"/>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3" name="Google Shape;4023;p78"/>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4" name="Google Shape;4024;p78"/>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5" name="Google Shape;4025;p78"/>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6" name="Google Shape;4026;p78"/>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7" name="Google Shape;4027;p78"/>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8" name="Google Shape;4028;p78"/>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29" name="Google Shape;4029;p78"/>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0" name="Google Shape;4030;p78"/>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1" name="Google Shape;4031;p78"/>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2" name="Google Shape;4032;p78"/>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3" name="Google Shape;4033;p78"/>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4" name="Google Shape;4034;p78"/>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5" name="Google Shape;4035;p78"/>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6" name="Google Shape;4036;p78"/>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7" name="Google Shape;4037;p78"/>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8" name="Google Shape;4038;p78"/>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39" name="Google Shape;4039;p78"/>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0" name="Google Shape;4040;p78"/>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1" name="Google Shape;4041;p78"/>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2" name="Google Shape;4042;p78"/>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3" name="Google Shape;4043;p78"/>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4" name="Google Shape;4044;p78"/>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5" name="Google Shape;4045;p78"/>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6" name="Google Shape;4046;p78"/>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7" name="Google Shape;4047;p78"/>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8" name="Google Shape;4048;p78"/>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49" name="Google Shape;4049;p78"/>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0" name="Google Shape;4050;p78"/>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1" name="Google Shape;4051;p78"/>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2" name="Google Shape;4052;p78"/>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3" name="Google Shape;4053;p78"/>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4" name="Google Shape;4054;p78"/>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5" name="Google Shape;4055;p78"/>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6" name="Google Shape;4056;p78"/>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sp>
          <p:nvSpPr>
            <p:cNvPr id="4057" name="Google Shape;4057;p78"/>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Montserrat"/>
                <a:ea typeface="Montserrat"/>
                <a:cs typeface="Montserrat"/>
                <a:sym typeface="Montserrat"/>
              </a:endParaRPr>
            </a:p>
          </p:txBody>
        </p:sp>
      </p:grpSp>
      <p:pic>
        <p:nvPicPr>
          <p:cNvPr id="4058" name="Google Shape;4058;p78"/>
          <p:cNvPicPr preferRelativeResize="0"/>
          <p:nvPr/>
        </p:nvPicPr>
        <p:blipFill rotWithShape="1">
          <a:blip r:embed="rId4">
            <a:alphaModFix/>
          </a:blip>
          <a:srcRect/>
          <a:stretch/>
        </p:blipFill>
        <p:spPr>
          <a:xfrm>
            <a:off x="3821337" y="5465701"/>
            <a:ext cx="291075" cy="771524"/>
          </a:xfrm>
          <a:prstGeom prst="rect">
            <a:avLst/>
          </a:prstGeom>
          <a:noFill/>
          <a:ln>
            <a:noFill/>
          </a:ln>
        </p:spPr>
      </p:pic>
      <p:sp>
        <p:nvSpPr>
          <p:cNvPr id="4059" name="Google Shape;4059;p78"/>
          <p:cNvSpPr/>
          <p:nvPr/>
        </p:nvSpPr>
        <p:spPr>
          <a:xfrm>
            <a:off x="671555" y="3312300"/>
            <a:ext cx="721800" cy="255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rgbClr val="000000"/>
                </a:solidFill>
                <a:latin typeface="Montserrat"/>
                <a:ea typeface="Montserrat"/>
                <a:cs typeface="Montserrat"/>
                <a:sym typeface="Montserrat"/>
              </a:rPr>
              <a:t>Jane</a:t>
            </a:r>
            <a:endParaRPr sz="1200" b="1" i="0" u="none" strike="noStrike" cap="none">
              <a:solidFill>
                <a:srgbClr val="000000"/>
              </a:solidFill>
              <a:latin typeface="Montserrat"/>
              <a:ea typeface="Montserrat"/>
              <a:cs typeface="Montserrat"/>
              <a:sym typeface="Montserrat"/>
            </a:endParaRPr>
          </a:p>
        </p:txBody>
      </p:sp>
      <p:sp>
        <p:nvSpPr>
          <p:cNvPr id="4060" name="Google Shape;4060;p78"/>
          <p:cNvSpPr/>
          <p:nvPr/>
        </p:nvSpPr>
        <p:spPr>
          <a:xfrm>
            <a:off x="4988938" y="2703000"/>
            <a:ext cx="721800" cy="255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John</a:t>
            </a:r>
            <a:endParaRPr sz="1400" b="1" i="0" u="none" strike="noStrike" cap="none">
              <a:solidFill>
                <a:srgbClr val="000000"/>
              </a:solidFill>
              <a:latin typeface="Montserrat"/>
              <a:ea typeface="Montserrat"/>
              <a:cs typeface="Montserrat"/>
              <a:sym typeface="Montserrat"/>
            </a:endParaRPr>
          </a:p>
        </p:txBody>
      </p:sp>
      <p:sp>
        <p:nvSpPr>
          <p:cNvPr id="4061" name="Google Shape;4061;p78"/>
          <p:cNvSpPr/>
          <p:nvPr/>
        </p:nvSpPr>
        <p:spPr>
          <a:xfrm>
            <a:off x="2712725" y="6268075"/>
            <a:ext cx="2902500" cy="255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Castle Republica Regulator</a:t>
            </a:r>
            <a:endParaRPr sz="1400" b="1" i="0" u="none" strike="noStrike" cap="none">
              <a:solidFill>
                <a:srgbClr val="000000"/>
              </a:solidFill>
              <a:latin typeface="Montserrat"/>
              <a:ea typeface="Montserrat"/>
              <a:cs typeface="Montserrat"/>
              <a:sym typeface="Montserrat"/>
            </a:endParaRPr>
          </a:p>
        </p:txBody>
      </p:sp>
      <p:grpSp>
        <p:nvGrpSpPr>
          <p:cNvPr id="4062" name="Google Shape;4062;p78"/>
          <p:cNvGrpSpPr/>
          <p:nvPr/>
        </p:nvGrpSpPr>
        <p:grpSpPr>
          <a:xfrm>
            <a:off x="2924907" y="3634554"/>
            <a:ext cx="856185" cy="983910"/>
            <a:chOff x="8890066" y="1760281"/>
            <a:chExt cx="2778919" cy="3626651"/>
          </a:xfrm>
        </p:grpSpPr>
        <p:sp>
          <p:nvSpPr>
            <p:cNvPr id="4063" name="Google Shape;4063;p78"/>
            <p:cNvSpPr/>
            <p:nvPr/>
          </p:nvSpPr>
          <p:spPr>
            <a:xfrm>
              <a:off x="8987697" y="3254522"/>
              <a:ext cx="42863" cy="1098947"/>
            </a:xfrm>
            <a:custGeom>
              <a:avLst/>
              <a:gdLst/>
              <a:ahLst/>
              <a:cxnLst/>
              <a:rect l="l" t="t" r="r" b="b"/>
              <a:pathLst>
                <a:path w="36" h="923" extrusionOk="0">
                  <a:moveTo>
                    <a:pt x="0" y="923"/>
                  </a:moveTo>
                  <a:lnTo>
                    <a:pt x="36" y="903"/>
                  </a:lnTo>
                  <a:lnTo>
                    <a:pt x="36" y="0"/>
                  </a:lnTo>
                  <a:lnTo>
                    <a:pt x="0" y="22"/>
                  </a:lnTo>
                  <a:lnTo>
                    <a:pt x="0" y="923"/>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4" name="Google Shape;4064;p78"/>
            <p:cNvSpPr/>
            <p:nvPr/>
          </p:nvSpPr>
          <p:spPr>
            <a:xfrm>
              <a:off x="11527301" y="3787922"/>
              <a:ext cx="44053" cy="1098947"/>
            </a:xfrm>
            <a:custGeom>
              <a:avLst/>
              <a:gdLst/>
              <a:ahLst/>
              <a:cxnLst/>
              <a:rect l="l" t="t" r="r" b="b"/>
              <a:pathLst>
                <a:path w="37" h="923" extrusionOk="0">
                  <a:moveTo>
                    <a:pt x="0" y="901"/>
                  </a:moveTo>
                  <a:lnTo>
                    <a:pt x="37" y="923"/>
                  </a:lnTo>
                  <a:lnTo>
                    <a:pt x="37" y="24"/>
                  </a:lnTo>
                  <a:lnTo>
                    <a:pt x="0" y="0"/>
                  </a:lnTo>
                  <a:lnTo>
                    <a:pt x="0" y="901"/>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5" name="Google Shape;4065;p78"/>
            <p:cNvSpPr/>
            <p:nvPr/>
          </p:nvSpPr>
          <p:spPr>
            <a:xfrm>
              <a:off x="10739107" y="3723628"/>
              <a:ext cx="903684" cy="1663303"/>
            </a:xfrm>
            <a:custGeom>
              <a:avLst/>
              <a:gdLst/>
              <a:ahLst/>
              <a:cxnLst/>
              <a:rect l="l" t="t" r="r" b="b"/>
              <a:pathLst>
                <a:path w="759" h="1397" extrusionOk="0">
                  <a:moveTo>
                    <a:pt x="759" y="0"/>
                  </a:moveTo>
                  <a:lnTo>
                    <a:pt x="0" y="440"/>
                  </a:lnTo>
                  <a:lnTo>
                    <a:pt x="0" y="1397"/>
                  </a:lnTo>
                  <a:lnTo>
                    <a:pt x="38" y="1375"/>
                  </a:lnTo>
                  <a:lnTo>
                    <a:pt x="38" y="499"/>
                  </a:lnTo>
                  <a:lnTo>
                    <a:pt x="699" y="114"/>
                  </a:lnTo>
                  <a:lnTo>
                    <a:pt x="699" y="977"/>
                  </a:lnTo>
                  <a:lnTo>
                    <a:pt x="737" y="957"/>
                  </a:lnTo>
                  <a:lnTo>
                    <a:pt x="737" y="92"/>
                  </a:lnTo>
                  <a:lnTo>
                    <a:pt x="759" y="80"/>
                  </a:lnTo>
                  <a:lnTo>
                    <a:pt x="759"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6" name="Google Shape;4066;p78"/>
            <p:cNvSpPr/>
            <p:nvPr/>
          </p:nvSpPr>
          <p:spPr>
            <a:xfrm>
              <a:off x="8916260" y="3190229"/>
              <a:ext cx="1822847" cy="2196703"/>
            </a:xfrm>
            <a:custGeom>
              <a:avLst/>
              <a:gdLst/>
              <a:ahLst/>
              <a:cxnLst/>
              <a:rect l="l" t="t" r="r" b="b"/>
              <a:pathLst>
                <a:path w="1531" h="1845" extrusionOk="0">
                  <a:moveTo>
                    <a:pt x="1531" y="888"/>
                  </a:moveTo>
                  <a:lnTo>
                    <a:pt x="0" y="0"/>
                  </a:lnTo>
                  <a:lnTo>
                    <a:pt x="0" y="80"/>
                  </a:lnTo>
                  <a:lnTo>
                    <a:pt x="20" y="92"/>
                  </a:lnTo>
                  <a:lnTo>
                    <a:pt x="20" y="955"/>
                  </a:lnTo>
                  <a:lnTo>
                    <a:pt x="60" y="977"/>
                  </a:lnTo>
                  <a:lnTo>
                    <a:pt x="60" y="114"/>
                  </a:lnTo>
                  <a:lnTo>
                    <a:pt x="1493" y="945"/>
                  </a:lnTo>
                  <a:lnTo>
                    <a:pt x="1493" y="1821"/>
                  </a:lnTo>
                  <a:lnTo>
                    <a:pt x="1531" y="1845"/>
                  </a:lnTo>
                  <a:lnTo>
                    <a:pt x="1531" y="888"/>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7" name="Google Shape;4067;p78"/>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close/>
                </a:path>
              </a:pathLst>
            </a:custGeom>
            <a:solidFill>
              <a:srgbClr val="2D2D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p78"/>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9" name="Google Shape;4069;p78"/>
            <p:cNvSpPr/>
            <p:nvPr/>
          </p:nvSpPr>
          <p:spPr>
            <a:xfrm>
              <a:off x="10748632" y="3721247"/>
              <a:ext cx="920353" cy="554831"/>
            </a:xfrm>
            <a:custGeom>
              <a:avLst/>
              <a:gdLst/>
              <a:ahLst/>
              <a:cxnLst/>
              <a:rect l="l" t="t" r="r" b="b"/>
              <a:pathLst>
                <a:path w="773" h="466" extrusionOk="0">
                  <a:moveTo>
                    <a:pt x="773" y="0"/>
                  </a:moveTo>
                  <a:lnTo>
                    <a:pt x="773" y="16"/>
                  </a:lnTo>
                  <a:lnTo>
                    <a:pt x="0" y="466"/>
                  </a:lnTo>
                  <a:lnTo>
                    <a:pt x="0" y="450"/>
                  </a:lnTo>
                  <a:lnTo>
                    <a:pt x="773"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0" name="Google Shape;4070;p78"/>
            <p:cNvSpPr/>
            <p:nvPr/>
          </p:nvSpPr>
          <p:spPr>
            <a:xfrm>
              <a:off x="10341438" y="360456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1" name="Google Shape;4071;p78"/>
            <p:cNvSpPr/>
            <p:nvPr/>
          </p:nvSpPr>
          <p:spPr>
            <a:xfrm>
              <a:off x="9893763" y="344978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2" name="Google Shape;4072;p78"/>
            <p:cNvSpPr/>
            <p:nvPr/>
          </p:nvSpPr>
          <p:spPr>
            <a:xfrm>
              <a:off x="10305719" y="369505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3" name="Google Shape;4073;p78"/>
            <p:cNvSpPr/>
            <p:nvPr/>
          </p:nvSpPr>
          <p:spPr>
            <a:xfrm>
              <a:off x="9893763" y="334977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4" name="Google Shape;4074;p78"/>
            <p:cNvSpPr/>
            <p:nvPr/>
          </p:nvSpPr>
          <p:spPr>
            <a:xfrm>
              <a:off x="10074738" y="340216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5" name="Google Shape;4075;p78"/>
            <p:cNvSpPr/>
            <p:nvPr/>
          </p:nvSpPr>
          <p:spPr>
            <a:xfrm>
              <a:off x="10100932" y="341644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6" name="Google Shape;4076;p78"/>
            <p:cNvSpPr/>
            <p:nvPr/>
          </p:nvSpPr>
          <p:spPr>
            <a:xfrm>
              <a:off x="10062832" y="342359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7" name="Google Shape;4077;p78"/>
            <p:cNvSpPr/>
            <p:nvPr/>
          </p:nvSpPr>
          <p:spPr>
            <a:xfrm>
              <a:off x="9996157" y="341644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8" name="Google Shape;4078;p78"/>
            <p:cNvSpPr/>
            <p:nvPr/>
          </p:nvSpPr>
          <p:spPr>
            <a:xfrm>
              <a:off x="10129507" y="343311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9" name="Google Shape;4079;p78"/>
            <p:cNvSpPr/>
            <p:nvPr/>
          </p:nvSpPr>
          <p:spPr>
            <a:xfrm>
              <a:off x="9946151" y="344502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0" name="Google Shape;4080;p78"/>
            <p:cNvSpPr/>
            <p:nvPr/>
          </p:nvSpPr>
          <p:spPr>
            <a:xfrm>
              <a:off x="10050926" y="34474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1" name="Google Shape;4081;p78"/>
            <p:cNvSpPr/>
            <p:nvPr/>
          </p:nvSpPr>
          <p:spPr>
            <a:xfrm>
              <a:off x="10012826" y="34545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2" name="Google Shape;4082;p78"/>
            <p:cNvSpPr/>
            <p:nvPr/>
          </p:nvSpPr>
          <p:spPr>
            <a:xfrm>
              <a:off x="9972344" y="346169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3" name="Google Shape;4083;p78"/>
            <p:cNvSpPr/>
            <p:nvPr/>
          </p:nvSpPr>
          <p:spPr>
            <a:xfrm>
              <a:off x="10143794" y="347121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4" name="Google Shape;4084;p78"/>
            <p:cNvSpPr/>
            <p:nvPr/>
          </p:nvSpPr>
          <p:spPr>
            <a:xfrm>
              <a:off x="10027113" y="34926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5" name="Google Shape;4085;p78"/>
            <p:cNvSpPr/>
            <p:nvPr/>
          </p:nvSpPr>
          <p:spPr>
            <a:xfrm>
              <a:off x="10131888" y="34926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6" name="Google Shape;4086;p78"/>
            <p:cNvSpPr/>
            <p:nvPr/>
          </p:nvSpPr>
          <p:spPr>
            <a:xfrm>
              <a:off x="10091407" y="349979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7" name="Google Shape;4087;p78"/>
            <p:cNvSpPr/>
            <p:nvPr/>
          </p:nvSpPr>
          <p:spPr>
            <a:xfrm>
              <a:off x="10196182" y="350217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8" name="Google Shape;4088;p78"/>
            <p:cNvSpPr/>
            <p:nvPr/>
          </p:nvSpPr>
          <p:spPr>
            <a:xfrm>
              <a:off x="10119982" y="351646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9" name="Google Shape;4089;p78"/>
            <p:cNvSpPr/>
            <p:nvPr/>
          </p:nvSpPr>
          <p:spPr>
            <a:xfrm>
              <a:off x="10184276" y="352360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0" name="Google Shape;4090;p78"/>
            <p:cNvSpPr/>
            <p:nvPr/>
          </p:nvSpPr>
          <p:spPr>
            <a:xfrm>
              <a:off x="10250951" y="35331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1" name="Google Shape;4091;p78"/>
            <p:cNvSpPr/>
            <p:nvPr/>
          </p:nvSpPr>
          <p:spPr>
            <a:xfrm>
              <a:off x="10198563" y="356170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2" name="Google Shape;4092;p78"/>
            <p:cNvSpPr/>
            <p:nvPr/>
          </p:nvSpPr>
          <p:spPr>
            <a:xfrm>
              <a:off x="10079501" y="352360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3" name="Google Shape;4093;p78"/>
            <p:cNvSpPr/>
            <p:nvPr/>
          </p:nvSpPr>
          <p:spPr>
            <a:xfrm>
              <a:off x="10329532" y="357837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4" name="Google Shape;4094;p78"/>
            <p:cNvSpPr/>
            <p:nvPr/>
          </p:nvSpPr>
          <p:spPr>
            <a:xfrm>
              <a:off x="10267619" y="363076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5" name="Google Shape;4095;p78"/>
            <p:cNvSpPr/>
            <p:nvPr/>
          </p:nvSpPr>
          <p:spPr>
            <a:xfrm>
              <a:off x="10048544" y="338549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6" name="Google Shape;4096;p78"/>
            <p:cNvSpPr/>
            <p:nvPr/>
          </p:nvSpPr>
          <p:spPr>
            <a:xfrm>
              <a:off x="10022351" y="340216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7" name="Google Shape;4097;p78"/>
            <p:cNvSpPr/>
            <p:nvPr/>
          </p:nvSpPr>
          <p:spPr>
            <a:xfrm>
              <a:off x="9972344" y="343073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8" name="Google Shape;4098;p78"/>
            <p:cNvSpPr/>
            <p:nvPr/>
          </p:nvSpPr>
          <p:spPr>
            <a:xfrm>
              <a:off x="10089026" y="344026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9" name="Google Shape;4099;p78"/>
            <p:cNvSpPr/>
            <p:nvPr/>
          </p:nvSpPr>
          <p:spPr>
            <a:xfrm>
              <a:off x="10155701" y="344740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0" name="Google Shape;4100;p78"/>
            <p:cNvSpPr/>
            <p:nvPr/>
          </p:nvSpPr>
          <p:spPr>
            <a:xfrm>
              <a:off x="10115219" y="345454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1" name="Google Shape;4101;p78"/>
            <p:cNvSpPr/>
            <p:nvPr/>
          </p:nvSpPr>
          <p:spPr>
            <a:xfrm>
              <a:off x="10077119" y="346169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2" name="Google Shape;4102;p78"/>
            <p:cNvSpPr/>
            <p:nvPr/>
          </p:nvSpPr>
          <p:spPr>
            <a:xfrm>
              <a:off x="10181894" y="346407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3" name="Google Shape;4103;p78"/>
            <p:cNvSpPr/>
            <p:nvPr/>
          </p:nvSpPr>
          <p:spPr>
            <a:xfrm>
              <a:off x="10039019" y="346883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4" name="Google Shape;4104;p78"/>
            <p:cNvSpPr/>
            <p:nvPr/>
          </p:nvSpPr>
          <p:spPr>
            <a:xfrm>
              <a:off x="10000919" y="347597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5" name="Google Shape;4105;p78"/>
            <p:cNvSpPr/>
            <p:nvPr/>
          </p:nvSpPr>
          <p:spPr>
            <a:xfrm>
              <a:off x="10103313" y="347836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6" name="Google Shape;4106;p78"/>
            <p:cNvSpPr/>
            <p:nvPr/>
          </p:nvSpPr>
          <p:spPr>
            <a:xfrm>
              <a:off x="10208088" y="347836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7" name="Google Shape;4107;p78"/>
            <p:cNvSpPr/>
            <p:nvPr/>
          </p:nvSpPr>
          <p:spPr>
            <a:xfrm>
              <a:off x="10065213" y="34855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8" name="Google Shape;4108;p78"/>
            <p:cNvSpPr/>
            <p:nvPr/>
          </p:nvSpPr>
          <p:spPr>
            <a:xfrm>
              <a:off x="10169988" y="348550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9" name="Google Shape;4109;p78"/>
            <p:cNvSpPr/>
            <p:nvPr/>
          </p:nvSpPr>
          <p:spPr>
            <a:xfrm>
              <a:off x="10234282" y="349502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0" name="Google Shape;4110;p78"/>
            <p:cNvSpPr/>
            <p:nvPr/>
          </p:nvSpPr>
          <p:spPr>
            <a:xfrm>
              <a:off x="10053307" y="350693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1" name="Google Shape;4111;p78"/>
            <p:cNvSpPr/>
            <p:nvPr/>
          </p:nvSpPr>
          <p:spPr>
            <a:xfrm>
              <a:off x="10158082" y="350931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2" name="Google Shape;4112;p78"/>
            <p:cNvSpPr/>
            <p:nvPr/>
          </p:nvSpPr>
          <p:spPr>
            <a:xfrm>
              <a:off x="10262857" y="350931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3" name="Google Shape;4113;p78"/>
            <p:cNvSpPr/>
            <p:nvPr/>
          </p:nvSpPr>
          <p:spPr>
            <a:xfrm>
              <a:off x="10222376" y="351646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4" name="Google Shape;4114;p78"/>
            <p:cNvSpPr/>
            <p:nvPr/>
          </p:nvSpPr>
          <p:spPr>
            <a:xfrm>
              <a:off x="10289051" y="35259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5" name="Google Shape;4115;p78"/>
            <p:cNvSpPr/>
            <p:nvPr/>
          </p:nvSpPr>
          <p:spPr>
            <a:xfrm>
              <a:off x="10146176" y="35307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6" name="Google Shape;4116;p78"/>
            <p:cNvSpPr/>
            <p:nvPr/>
          </p:nvSpPr>
          <p:spPr>
            <a:xfrm>
              <a:off x="10210469" y="354027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7" name="Google Shape;4117;p78"/>
            <p:cNvSpPr/>
            <p:nvPr/>
          </p:nvSpPr>
          <p:spPr>
            <a:xfrm>
              <a:off x="10315244" y="354027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8" name="Google Shape;4118;p78"/>
            <p:cNvSpPr/>
            <p:nvPr/>
          </p:nvSpPr>
          <p:spPr>
            <a:xfrm>
              <a:off x="10172369" y="354741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9" name="Google Shape;4119;p78"/>
            <p:cNvSpPr/>
            <p:nvPr/>
          </p:nvSpPr>
          <p:spPr>
            <a:xfrm>
              <a:off x="10277144" y="354741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0" name="Google Shape;4120;p78"/>
            <p:cNvSpPr/>
            <p:nvPr/>
          </p:nvSpPr>
          <p:spPr>
            <a:xfrm>
              <a:off x="10239044" y="355456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1" name="Google Shape;4121;p78"/>
            <p:cNvSpPr/>
            <p:nvPr/>
          </p:nvSpPr>
          <p:spPr>
            <a:xfrm>
              <a:off x="10341438" y="355694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2" name="Google Shape;4122;p78"/>
            <p:cNvSpPr/>
            <p:nvPr/>
          </p:nvSpPr>
          <p:spPr>
            <a:xfrm>
              <a:off x="10303338" y="35640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3" name="Google Shape;4123;p78"/>
            <p:cNvSpPr/>
            <p:nvPr/>
          </p:nvSpPr>
          <p:spPr>
            <a:xfrm>
              <a:off x="10265238" y="35712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4" name="Google Shape;4124;p78"/>
            <p:cNvSpPr/>
            <p:nvPr/>
          </p:nvSpPr>
          <p:spPr>
            <a:xfrm>
              <a:off x="10227138" y="357837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5" name="Google Shape;4125;p78"/>
            <p:cNvSpPr/>
            <p:nvPr/>
          </p:nvSpPr>
          <p:spPr>
            <a:xfrm>
              <a:off x="10186657" y="358551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6" name="Google Shape;4126;p78"/>
            <p:cNvSpPr/>
            <p:nvPr/>
          </p:nvSpPr>
          <p:spPr>
            <a:xfrm>
              <a:off x="10291432" y="358551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7" name="Google Shape;4127;p78"/>
            <p:cNvSpPr/>
            <p:nvPr/>
          </p:nvSpPr>
          <p:spPr>
            <a:xfrm>
              <a:off x="10370013" y="357122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8" name="Google Shape;4128;p78"/>
            <p:cNvSpPr/>
            <p:nvPr/>
          </p:nvSpPr>
          <p:spPr>
            <a:xfrm>
              <a:off x="10253332" y="359266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9" name="Google Shape;4129;p78"/>
            <p:cNvSpPr/>
            <p:nvPr/>
          </p:nvSpPr>
          <p:spPr>
            <a:xfrm>
              <a:off x="10212851" y="359980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0" name="Google Shape;4130;p78"/>
            <p:cNvSpPr/>
            <p:nvPr/>
          </p:nvSpPr>
          <p:spPr>
            <a:xfrm>
              <a:off x="10317626" y="360218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1" name="Google Shape;4131;p78"/>
            <p:cNvSpPr/>
            <p:nvPr/>
          </p:nvSpPr>
          <p:spPr>
            <a:xfrm>
              <a:off x="10241426" y="361647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2" name="Google Shape;4132;p78"/>
            <p:cNvSpPr/>
            <p:nvPr/>
          </p:nvSpPr>
          <p:spPr>
            <a:xfrm>
              <a:off x="10346201" y="359504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p78"/>
            <p:cNvSpPr/>
            <p:nvPr/>
          </p:nvSpPr>
          <p:spPr>
            <a:xfrm>
              <a:off x="10279526" y="360932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4" name="Google Shape;4134;p78"/>
            <p:cNvSpPr/>
            <p:nvPr/>
          </p:nvSpPr>
          <p:spPr>
            <a:xfrm>
              <a:off x="10293813" y="364742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5" name="Google Shape;4135;p78"/>
            <p:cNvSpPr/>
            <p:nvPr/>
          </p:nvSpPr>
          <p:spPr>
            <a:xfrm>
              <a:off x="9735410" y="3425972"/>
              <a:ext cx="282179" cy="169069"/>
            </a:xfrm>
            <a:custGeom>
              <a:avLst/>
              <a:gdLst/>
              <a:ahLst/>
              <a:cxnLst/>
              <a:rect l="l" t="t" r="r" b="b"/>
              <a:pathLst>
                <a:path w="237" h="142" extrusionOk="0">
                  <a:moveTo>
                    <a:pt x="229" y="32"/>
                  </a:moveTo>
                  <a:lnTo>
                    <a:pt x="229" y="32"/>
                  </a:lnTo>
                  <a:lnTo>
                    <a:pt x="197" y="42"/>
                  </a:lnTo>
                  <a:lnTo>
                    <a:pt x="203" y="38"/>
                  </a:lnTo>
                  <a:lnTo>
                    <a:pt x="203" y="38"/>
                  </a:lnTo>
                  <a:lnTo>
                    <a:pt x="217" y="32"/>
                  </a:lnTo>
                  <a:lnTo>
                    <a:pt x="229" y="28"/>
                  </a:lnTo>
                  <a:lnTo>
                    <a:pt x="233" y="24"/>
                  </a:lnTo>
                  <a:lnTo>
                    <a:pt x="233" y="24"/>
                  </a:lnTo>
                  <a:lnTo>
                    <a:pt x="233" y="20"/>
                  </a:lnTo>
                  <a:lnTo>
                    <a:pt x="231" y="16"/>
                  </a:lnTo>
                  <a:lnTo>
                    <a:pt x="225" y="16"/>
                  </a:lnTo>
                  <a:lnTo>
                    <a:pt x="217" y="16"/>
                  </a:lnTo>
                  <a:lnTo>
                    <a:pt x="217" y="16"/>
                  </a:lnTo>
                  <a:lnTo>
                    <a:pt x="183" y="26"/>
                  </a:lnTo>
                  <a:lnTo>
                    <a:pt x="183" y="26"/>
                  </a:lnTo>
                  <a:lnTo>
                    <a:pt x="197" y="20"/>
                  </a:lnTo>
                  <a:lnTo>
                    <a:pt x="213" y="14"/>
                  </a:lnTo>
                  <a:lnTo>
                    <a:pt x="213" y="14"/>
                  </a:lnTo>
                  <a:lnTo>
                    <a:pt x="213" y="8"/>
                  </a:lnTo>
                  <a:lnTo>
                    <a:pt x="211" y="6"/>
                  </a:lnTo>
                  <a:lnTo>
                    <a:pt x="205" y="4"/>
                  </a:lnTo>
                  <a:lnTo>
                    <a:pt x="201" y="6"/>
                  </a:lnTo>
                  <a:lnTo>
                    <a:pt x="201" y="6"/>
                  </a:lnTo>
                  <a:lnTo>
                    <a:pt x="179" y="10"/>
                  </a:lnTo>
                  <a:lnTo>
                    <a:pt x="179" y="10"/>
                  </a:lnTo>
                  <a:lnTo>
                    <a:pt x="187" y="8"/>
                  </a:lnTo>
                  <a:lnTo>
                    <a:pt x="187" y="8"/>
                  </a:lnTo>
                  <a:lnTo>
                    <a:pt x="191" y="6"/>
                  </a:lnTo>
                  <a:lnTo>
                    <a:pt x="193" y="4"/>
                  </a:lnTo>
                  <a:lnTo>
                    <a:pt x="193" y="4"/>
                  </a:lnTo>
                  <a:lnTo>
                    <a:pt x="191" y="2"/>
                  </a:lnTo>
                  <a:lnTo>
                    <a:pt x="189" y="0"/>
                  </a:lnTo>
                  <a:lnTo>
                    <a:pt x="183" y="0"/>
                  </a:lnTo>
                  <a:lnTo>
                    <a:pt x="169" y="2"/>
                  </a:lnTo>
                  <a:lnTo>
                    <a:pt x="169" y="2"/>
                  </a:lnTo>
                  <a:lnTo>
                    <a:pt x="163" y="6"/>
                  </a:lnTo>
                  <a:lnTo>
                    <a:pt x="157" y="10"/>
                  </a:lnTo>
                  <a:lnTo>
                    <a:pt x="145" y="20"/>
                  </a:lnTo>
                  <a:lnTo>
                    <a:pt x="145" y="20"/>
                  </a:lnTo>
                  <a:lnTo>
                    <a:pt x="135" y="34"/>
                  </a:lnTo>
                  <a:lnTo>
                    <a:pt x="123" y="48"/>
                  </a:lnTo>
                  <a:lnTo>
                    <a:pt x="123" y="48"/>
                  </a:lnTo>
                  <a:lnTo>
                    <a:pt x="109" y="64"/>
                  </a:lnTo>
                  <a:lnTo>
                    <a:pt x="109" y="64"/>
                  </a:lnTo>
                  <a:lnTo>
                    <a:pt x="91" y="68"/>
                  </a:lnTo>
                  <a:lnTo>
                    <a:pt x="57" y="72"/>
                  </a:lnTo>
                  <a:lnTo>
                    <a:pt x="22" y="76"/>
                  </a:lnTo>
                  <a:lnTo>
                    <a:pt x="8" y="80"/>
                  </a:lnTo>
                  <a:lnTo>
                    <a:pt x="0" y="82"/>
                  </a:lnTo>
                  <a:lnTo>
                    <a:pt x="0" y="82"/>
                  </a:lnTo>
                  <a:lnTo>
                    <a:pt x="14" y="112"/>
                  </a:lnTo>
                  <a:lnTo>
                    <a:pt x="24" y="128"/>
                  </a:lnTo>
                  <a:lnTo>
                    <a:pt x="34" y="142"/>
                  </a:lnTo>
                  <a:lnTo>
                    <a:pt x="34" y="142"/>
                  </a:lnTo>
                  <a:lnTo>
                    <a:pt x="63" y="134"/>
                  </a:lnTo>
                  <a:lnTo>
                    <a:pt x="95" y="124"/>
                  </a:lnTo>
                  <a:lnTo>
                    <a:pt x="133" y="110"/>
                  </a:lnTo>
                  <a:lnTo>
                    <a:pt x="159" y="116"/>
                  </a:lnTo>
                  <a:lnTo>
                    <a:pt x="189" y="106"/>
                  </a:lnTo>
                  <a:lnTo>
                    <a:pt x="189" y="106"/>
                  </a:lnTo>
                  <a:lnTo>
                    <a:pt x="199" y="100"/>
                  </a:lnTo>
                  <a:lnTo>
                    <a:pt x="205" y="96"/>
                  </a:lnTo>
                  <a:lnTo>
                    <a:pt x="205" y="96"/>
                  </a:lnTo>
                  <a:lnTo>
                    <a:pt x="209" y="90"/>
                  </a:lnTo>
                  <a:lnTo>
                    <a:pt x="209" y="86"/>
                  </a:lnTo>
                  <a:lnTo>
                    <a:pt x="209" y="86"/>
                  </a:lnTo>
                  <a:lnTo>
                    <a:pt x="207" y="82"/>
                  </a:lnTo>
                  <a:lnTo>
                    <a:pt x="203" y="80"/>
                  </a:lnTo>
                  <a:lnTo>
                    <a:pt x="199" y="80"/>
                  </a:lnTo>
                  <a:lnTo>
                    <a:pt x="193" y="80"/>
                  </a:lnTo>
                  <a:lnTo>
                    <a:pt x="183" y="84"/>
                  </a:lnTo>
                  <a:lnTo>
                    <a:pt x="179" y="86"/>
                  </a:lnTo>
                  <a:lnTo>
                    <a:pt x="175" y="86"/>
                  </a:lnTo>
                  <a:lnTo>
                    <a:pt x="229" y="50"/>
                  </a:lnTo>
                  <a:lnTo>
                    <a:pt x="229" y="50"/>
                  </a:lnTo>
                  <a:lnTo>
                    <a:pt x="233" y="46"/>
                  </a:lnTo>
                  <a:lnTo>
                    <a:pt x="237" y="40"/>
                  </a:lnTo>
                  <a:lnTo>
                    <a:pt x="237" y="40"/>
                  </a:lnTo>
                  <a:lnTo>
                    <a:pt x="237" y="36"/>
                  </a:lnTo>
                  <a:lnTo>
                    <a:pt x="235" y="34"/>
                  </a:lnTo>
                  <a:lnTo>
                    <a:pt x="231" y="32"/>
                  </a:lnTo>
                  <a:lnTo>
                    <a:pt x="229" y="32"/>
                  </a:lnTo>
                  <a:lnTo>
                    <a:pt x="229" y="32"/>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6" name="Google Shape;4136;p78"/>
            <p:cNvSpPr/>
            <p:nvPr/>
          </p:nvSpPr>
          <p:spPr>
            <a:xfrm>
              <a:off x="10215232" y="4658269"/>
              <a:ext cx="333375" cy="214313"/>
            </a:xfrm>
            <a:custGeom>
              <a:avLst/>
              <a:gdLst/>
              <a:ahLst/>
              <a:cxnLst/>
              <a:rect l="l" t="t" r="r" b="b"/>
              <a:pathLst>
                <a:path w="280" h="180" extrusionOk="0">
                  <a:moveTo>
                    <a:pt x="278" y="20"/>
                  </a:moveTo>
                  <a:lnTo>
                    <a:pt x="278" y="20"/>
                  </a:lnTo>
                  <a:lnTo>
                    <a:pt x="274" y="16"/>
                  </a:lnTo>
                  <a:lnTo>
                    <a:pt x="266" y="10"/>
                  </a:lnTo>
                  <a:lnTo>
                    <a:pt x="256" y="6"/>
                  </a:lnTo>
                  <a:lnTo>
                    <a:pt x="246" y="4"/>
                  </a:lnTo>
                  <a:lnTo>
                    <a:pt x="222" y="0"/>
                  </a:lnTo>
                  <a:lnTo>
                    <a:pt x="212" y="0"/>
                  </a:lnTo>
                  <a:lnTo>
                    <a:pt x="204" y="0"/>
                  </a:lnTo>
                  <a:lnTo>
                    <a:pt x="204" y="0"/>
                  </a:lnTo>
                  <a:lnTo>
                    <a:pt x="188" y="4"/>
                  </a:lnTo>
                  <a:lnTo>
                    <a:pt x="174" y="10"/>
                  </a:lnTo>
                  <a:lnTo>
                    <a:pt x="136" y="30"/>
                  </a:lnTo>
                  <a:lnTo>
                    <a:pt x="136" y="30"/>
                  </a:lnTo>
                  <a:lnTo>
                    <a:pt x="138" y="30"/>
                  </a:lnTo>
                  <a:lnTo>
                    <a:pt x="138" y="30"/>
                  </a:lnTo>
                  <a:lnTo>
                    <a:pt x="144" y="32"/>
                  </a:lnTo>
                  <a:lnTo>
                    <a:pt x="144" y="32"/>
                  </a:lnTo>
                  <a:lnTo>
                    <a:pt x="154" y="34"/>
                  </a:lnTo>
                  <a:lnTo>
                    <a:pt x="162" y="36"/>
                  </a:lnTo>
                  <a:lnTo>
                    <a:pt x="170" y="38"/>
                  </a:lnTo>
                  <a:lnTo>
                    <a:pt x="174" y="42"/>
                  </a:lnTo>
                  <a:lnTo>
                    <a:pt x="180" y="50"/>
                  </a:lnTo>
                  <a:lnTo>
                    <a:pt x="182" y="54"/>
                  </a:lnTo>
                  <a:lnTo>
                    <a:pt x="182" y="56"/>
                  </a:lnTo>
                  <a:lnTo>
                    <a:pt x="182" y="56"/>
                  </a:lnTo>
                  <a:lnTo>
                    <a:pt x="178" y="62"/>
                  </a:lnTo>
                  <a:lnTo>
                    <a:pt x="172" y="66"/>
                  </a:lnTo>
                  <a:lnTo>
                    <a:pt x="162" y="72"/>
                  </a:lnTo>
                  <a:lnTo>
                    <a:pt x="150" y="78"/>
                  </a:lnTo>
                  <a:lnTo>
                    <a:pt x="134" y="82"/>
                  </a:lnTo>
                  <a:lnTo>
                    <a:pt x="116" y="86"/>
                  </a:lnTo>
                  <a:lnTo>
                    <a:pt x="96" y="90"/>
                  </a:lnTo>
                  <a:lnTo>
                    <a:pt x="76" y="92"/>
                  </a:lnTo>
                  <a:lnTo>
                    <a:pt x="76" y="92"/>
                  </a:lnTo>
                  <a:lnTo>
                    <a:pt x="64" y="92"/>
                  </a:lnTo>
                  <a:lnTo>
                    <a:pt x="52" y="92"/>
                  </a:lnTo>
                  <a:lnTo>
                    <a:pt x="32" y="86"/>
                  </a:lnTo>
                  <a:lnTo>
                    <a:pt x="16" y="82"/>
                  </a:lnTo>
                  <a:lnTo>
                    <a:pt x="6" y="78"/>
                  </a:lnTo>
                  <a:lnTo>
                    <a:pt x="6" y="78"/>
                  </a:lnTo>
                  <a:lnTo>
                    <a:pt x="4" y="76"/>
                  </a:lnTo>
                  <a:lnTo>
                    <a:pt x="4" y="76"/>
                  </a:lnTo>
                  <a:lnTo>
                    <a:pt x="0" y="100"/>
                  </a:lnTo>
                  <a:lnTo>
                    <a:pt x="0" y="122"/>
                  </a:lnTo>
                  <a:lnTo>
                    <a:pt x="2" y="140"/>
                  </a:lnTo>
                  <a:lnTo>
                    <a:pt x="6" y="154"/>
                  </a:lnTo>
                  <a:lnTo>
                    <a:pt x="6" y="154"/>
                  </a:lnTo>
                  <a:lnTo>
                    <a:pt x="10" y="162"/>
                  </a:lnTo>
                  <a:lnTo>
                    <a:pt x="16" y="168"/>
                  </a:lnTo>
                  <a:lnTo>
                    <a:pt x="16" y="168"/>
                  </a:lnTo>
                  <a:lnTo>
                    <a:pt x="32" y="174"/>
                  </a:lnTo>
                  <a:lnTo>
                    <a:pt x="48" y="180"/>
                  </a:lnTo>
                  <a:lnTo>
                    <a:pt x="58" y="180"/>
                  </a:lnTo>
                  <a:lnTo>
                    <a:pt x="66" y="180"/>
                  </a:lnTo>
                  <a:lnTo>
                    <a:pt x="74" y="180"/>
                  </a:lnTo>
                  <a:lnTo>
                    <a:pt x="82" y="176"/>
                  </a:lnTo>
                  <a:lnTo>
                    <a:pt x="82" y="176"/>
                  </a:lnTo>
                  <a:lnTo>
                    <a:pt x="94" y="172"/>
                  </a:lnTo>
                  <a:lnTo>
                    <a:pt x="112" y="162"/>
                  </a:lnTo>
                  <a:lnTo>
                    <a:pt x="112" y="162"/>
                  </a:lnTo>
                  <a:lnTo>
                    <a:pt x="118" y="156"/>
                  </a:lnTo>
                  <a:lnTo>
                    <a:pt x="124" y="146"/>
                  </a:lnTo>
                  <a:lnTo>
                    <a:pt x="130" y="136"/>
                  </a:lnTo>
                  <a:lnTo>
                    <a:pt x="134" y="134"/>
                  </a:lnTo>
                  <a:lnTo>
                    <a:pt x="138" y="130"/>
                  </a:lnTo>
                  <a:lnTo>
                    <a:pt x="138" y="130"/>
                  </a:lnTo>
                  <a:lnTo>
                    <a:pt x="148" y="128"/>
                  </a:lnTo>
                  <a:lnTo>
                    <a:pt x="154" y="126"/>
                  </a:lnTo>
                  <a:lnTo>
                    <a:pt x="174" y="124"/>
                  </a:lnTo>
                  <a:lnTo>
                    <a:pt x="174" y="124"/>
                  </a:lnTo>
                  <a:lnTo>
                    <a:pt x="200" y="118"/>
                  </a:lnTo>
                  <a:lnTo>
                    <a:pt x="220" y="110"/>
                  </a:lnTo>
                  <a:lnTo>
                    <a:pt x="238" y="100"/>
                  </a:lnTo>
                  <a:lnTo>
                    <a:pt x="252" y="88"/>
                  </a:lnTo>
                  <a:lnTo>
                    <a:pt x="262" y="76"/>
                  </a:lnTo>
                  <a:lnTo>
                    <a:pt x="270" y="66"/>
                  </a:lnTo>
                  <a:lnTo>
                    <a:pt x="278" y="50"/>
                  </a:lnTo>
                  <a:lnTo>
                    <a:pt x="278" y="50"/>
                  </a:lnTo>
                  <a:lnTo>
                    <a:pt x="280" y="38"/>
                  </a:lnTo>
                  <a:lnTo>
                    <a:pt x="280" y="30"/>
                  </a:lnTo>
                  <a:lnTo>
                    <a:pt x="278" y="20"/>
                  </a:lnTo>
                  <a:lnTo>
                    <a:pt x="278" y="2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7" name="Google Shape;4137;p78"/>
            <p:cNvSpPr/>
            <p:nvPr/>
          </p:nvSpPr>
          <p:spPr>
            <a:xfrm>
              <a:off x="10219994" y="4605881"/>
              <a:ext cx="211931" cy="161925"/>
            </a:xfrm>
            <a:custGeom>
              <a:avLst/>
              <a:gdLst/>
              <a:ahLst/>
              <a:cxnLst/>
              <a:rect l="l" t="t" r="r" b="b"/>
              <a:pathLst>
                <a:path w="178" h="136" extrusionOk="0">
                  <a:moveTo>
                    <a:pt x="140" y="76"/>
                  </a:moveTo>
                  <a:lnTo>
                    <a:pt x="140" y="76"/>
                  </a:lnTo>
                  <a:lnTo>
                    <a:pt x="134" y="74"/>
                  </a:lnTo>
                  <a:lnTo>
                    <a:pt x="134" y="74"/>
                  </a:lnTo>
                  <a:lnTo>
                    <a:pt x="132" y="74"/>
                  </a:lnTo>
                  <a:lnTo>
                    <a:pt x="132" y="74"/>
                  </a:lnTo>
                  <a:lnTo>
                    <a:pt x="120" y="68"/>
                  </a:lnTo>
                  <a:lnTo>
                    <a:pt x="110" y="60"/>
                  </a:lnTo>
                  <a:lnTo>
                    <a:pt x="102" y="52"/>
                  </a:lnTo>
                  <a:lnTo>
                    <a:pt x="96" y="46"/>
                  </a:lnTo>
                  <a:lnTo>
                    <a:pt x="96" y="46"/>
                  </a:lnTo>
                  <a:lnTo>
                    <a:pt x="84" y="18"/>
                  </a:lnTo>
                  <a:lnTo>
                    <a:pt x="78" y="0"/>
                  </a:lnTo>
                  <a:lnTo>
                    <a:pt x="0" y="28"/>
                  </a:lnTo>
                  <a:lnTo>
                    <a:pt x="0" y="28"/>
                  </a:lnTo>
                  <a:lnTo>
                    <a:pt x="0" y="80"/>
                  </a:lnTo>
                  <a:lnTo>
                    <a:pt x="2" y="122"/>
                  </a:lnTo>
                  <a:lnTo>
                    <a:pt x="2" y="122"/>
                  </a:lnTo>
                  <a:lnTo>
                    <a:pt x="12" y="126"/>
                  </a:lnTo>
                  <a:lnTo>
                    <a:pt x="28" y="130"/>
                  </a:lnTo>
                  <a:lnTo>
                    <a:pt x="48" y="136"/>
                  </a:lnTo>
                  <a:lnTo>
                    <a:pt x="60" y="136"/>
                  </a:lnTo>
                  <a:lnTo>
                    <a:pt x="72" y="136"/>
                  </a:lnTo>
                  <a:lnTo>
                    <a:pt x="72" y="136"/>
                  </a:lnTo>
                  <a:lnTo>
                    <a:pt x="92" y="134"/>
                  </a:lnTo>
                  <a:lnTo>
                    <a:pt x="112" y="130"/>
                  </a:lnTo>
                  <a:lnTo>
                    <a:pt x="130" y="126"/>
                  </a:lnTo>
                  <a:lnTo>
                    <a:pt x="146" y="122"/>
                  </a:lnTo>
                  <a:lnTo>
                    <a:pt x="158" y="116"/>
                  </a:lnTo>
                  <a:lnTo>
                    <a:pt x="168" y="110"/>
                  </a:lnTo>
                  <a:lnTo>
                    <a:pt x="174" y="106"/>
                  </a:lnTo>
                  <a:lnTo>
                    <a:pt x="178" y="100"/>
                  </a:lnTo>
                  <a:lnTo>
                    <a:pt x="178" y="100"/>
                  </a:lnTo>
                  <a:lnTo>
                    <a:pt x="178" y="98"/>
                  </a:lnTo>
                  <a:lnTo>
                    <a:pt x="176" y="94"/>
                  </a:lnTo>
                  <a:lnTo>
                    <a:pt x="170" y="86"/>
                  </a:lnTo>
                  <a:lnTo>
                    <a:pt x="166" y="82"/>
                  </a:lnTo>
                  <a:lnTo>
                    <a:pt x="158" y="80"/>
                  </a:lnTo>
                  <a:lnTo>
                    <a:pt x="150" y="78"/>
                  </a:lnTo>
                  <a:lnTo>
                    <a:pt x="140" y="76"/>
                  </a:lnTo>
                  <a:lnTo>
                    <a:pt x="140" y="76"/>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8" name="Google Shape;4138;p78"/>
            <p:cNvSpPr/>
            <p:nvPr/>
          </p:nvSpPr>
          <p:spPr>
            <a:xfrm>
              <a:off x="9939007" y="4465388"/>
              <a:ext cx="304800" cy="245269"/>
            </a:xfrm>
            <a:custGeom>
              <a:avLst/>
              <a:gdLst/>
              <a:ahLst/>
              <a:cxnLst/>
              <a:rect l="l" t="t" r="r" b="b"/>
              <a:pathLst>
                <a:path w="256" h="206" extrusionOk="0">
                  <a:moveTo>
                    <a:pt x="254" y="60"/>
                  </a:moveTo>
                  <a:lnTo>
                    <a:pt x="254" y="60"/>
                  </a:lnTo>
                  <a:lnTo>
                    <a:pt x="252" y="54"/>
                  </a:lnTo>
                  <a:lnTo>
                    <a:pt x="248" y="50"/>
                  </a:lnTo>
                  <a:lnTo>
                    <a:pt x="236" y="40"/>
                  </a:lnTo>
                  <a:lnTo>
                    <a:pt x="230" y="38"/>
                  </a:lnTo>
                  <a:lnTo>
                    <a:pt x="224" y="36"/>
                  </a:lnTo>
                  <a:lnTo>
                    <a:pt x="216" y="36"/>
                  </a:lnTo>
                  <a:lnTo>
                    <a:pt x="210" y="38"/>
                  </a:lnTo>
                  <a:lnTo>
                    <a:pt x="210" y="38"/>
                  </a:lnTo>
                  <a:lnTo>
                    <a:pt x="196" y="48"/>
                  </a:lnTo>
                  <a:lnTo>
                    <a:pt x="180" y="54"/>
                  </a:lnTo>
                  <a:lnTo>
                    <a:pt x="168" y="58"/>
                  </a:lnTo>
                  <a:lnTo>
                    <a:pt x="154" y="60"/>
                  </a:lnTo>
                  <a:lnTo>
                    <a:pt x="142" y="60"/>
                  </a:lnTo>
                  <a:lnTo>
                    <a:pt x="132" y="56"/>
                  </a:lnTo>
                  <a:lnTo>
                    <a:pt x="122" y="52"/>
                  </a:lnTo>
                  <a:lnTo>
                    <a:pt x="112" y="48"/>
                  </a:lnTo>
                  <a:lnTo>
                    <a:pt x="98" y="34"/>
                  </a:lnTo>
                  <a:lnTo>
                    <a:pt x="86" y="20"/>
                  </a:lnTo>
                  <a:lnTo>
                    <a:pt x="78" y="8"/>
                  </a:lnTo>
                  <a:lnTo>
                    <a:pt x="76" y="0"/>
                  </a:lnTo>
                  <a:lnTo>
                    <a:pt x="4" y="26"/>
                  </a:lnTo>
                  <a:lnTo>
                    <a:pt x="4" y="26"/>
                  </a:lnTo>
                  <a:lnTo>
                    <a:pt x="4" y="80"/>
                  </a:lnTo>
                  <a:lnTo>
                    <a:pt x="4" y="110"/>
                  </a:lnTo>
                  <a:lnTo>
                    <a:pt x="4" y="110"/>
                  </a:lnTo>
                  <a:lnTo>
                    <a:pt x="0" y="132"/>
                  </a:lnTo>
                  <a:lnTo>
                    <a:pt x="0" y="152"/>
                  </a:lnTo>
                  <a:lnTo>
                    <a:pt x="2" y="168"/>
                  </a:lnTo>
                  <a:lnTo>
                    <a:pt x="4" y="182"/>
                  </a:lnTo>
                  <a:lnTo>
                    <a:pt x="4" y="182"/>
                  </a:lnTo>
                  <a:lnTo>
                    <a:pt x="8" y="188"/>
                  </a:lnTo>
                  <a:lnTo>
                    <a:pt x="16" y="194"/>
                  </a:lnTo>
                  <a:lnTo>
                    <a:pt x="16" y="194"/>
                  </a:lnTo>
                  <a:lnTo>
                    <a:pt x="30" y="200"/>
                  </a:lnTo>
                  <a:lnTo>
                    <a:pt x="46" y="204"/>
                  </a:lnTo>
                  <a:lnTo>
                    <a:pt x="60" y="206"/>
                  </a:lnTo>
                  <a:lnTo>
                    <a:pt x="68" y="204"/>
                  </a:lnTo>
                  <a:lnTo>
                    <a:pt x="76" y="202"/>
                  </a:lnTo>
                  <a:lnTo>
                    <a:pt x="76" y="202"/>
                  </a:lnTo>
                  <a:lnTo>
                    <a:pt x="86" y="198"/>
                  </a:lnTo>
                  <a:lnTo>
                    <a:pt x="102" y="188"/>
                  </a:lnTo>
                  <a:lnTo>
                    <a:pt x="102" y="188"/>
                  </a:lnTo>
                  <a:lnTo>
                    <a:pt x="108" y="182"/>
                  </a:lnTo>
                  <a:lnTo>
                    <a:pt x="114" y="174"/>
                  </a:lnTo>
                  <a:lnTo>
                    <a:pt x="120" y="166"/>
                  </a:lnTo>
                  <a:lnTo>
                    <a:pt x="128" y="160"/>
                  </a:lnTo>
                  <a:lnTo>
                    <a:pt x="128" y="160"/>
                  </a:lnTo>
                  <a:lnTo>
                    <a:pt x="136" y="156"/>
                  </a:lnTo>
                  <a:lnTo>
                    <a:pt x="142" y="156"/>
                  </a:lnTo>
                  <a:lnTo>
                    <a:pt x="160" y="154"/>
                  </a:lnTo>
                  <a:lnTo>
                    <a:pt x="160" y="154"/>
                  </a:lnTo>
                  <a:lnTo>
                    <a:pt x="182" y="148"/>
                  </a:lnTo>
                  <a:lnTo>
                    <a:pt x="202" y="140"/>
                  </a:lnTo>
                  <a:lnTo>
                    <a:pt x="218" y="130"/>
                  </a:lnTo>
                  <a:lnTo>
                    <a:pt x="232" y="120"/>
                  </a:lnTo>
                  <a:lnTo>
                    <a:pt x="240" y="110"/>
                  </a:lnTo>
                  <a:lnTo>
                    <a:pt x="248" y="100"/>
                  </a:lnTo>
                  <a:lnTo>
                    <a:pt x="254" y="86"/>
                  </a:lnTo>
                  <a:lnTo>
                    <a:pt x="254" y="86"/>
                  </a:lnTo>
                  <a:lnTo>
                    <a:pt x="256" y="74"/>
                  </a:lnTo>
                  <a:lnTo>
                    <a:pt x="254" y="60"/>
                  </a:lnTo>
                  <a:lnTo>
                    <a:pt x="254" y="6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9" name="Google Shape;4139;p78"/>
            <p:cNvSpPr/>
            <p:nvPr/>
          </p:nvSpPr>
          <p:spPr>
            <a:xfrm>
              <a:off x="10096169" y="3999853"/>
              <a:ext cx="300038" cy="715566"/>
            </a:xfrm>
            <a:custGeom>
              <a:avLst/>
              <a:gdLst/>
              <a:ahLst/>
              <a:cxnLst/>
              <a:rect l="l" t="t" r="r" b="b"/>
              <a:pathLst>
                <a:path w="252" h="601" extrusionOk="0">
                  <a:moveTo>
                    <a:pt x="0" y="18"/>
                  </a:moveTo>
                  <a:lnTo>
                    <a:pt x="0" y="18"/>
                  </a:lnTo>
                  <a:lnTo>
                    <a:pt x="8" y="14"/>
                  </a:lnTo>
                  <a:lnTo>
                    <a:pt x="30" y="8"/>
                  </a:lnTo>
                  <a:lnTo>
                    <a:pt x="60" y="2"/>
                  </a:lnTo>
                  <a:lnTo>
                    <a:pt x="74" y="0"/>
                  </a:lnTo>
                  <a:lnTo>
                    <a:pt x="90" y="0"/>
                  </a:lnTo>
                  <a:lnTo>
                    <a:pt x="90" y="0"/>
                  </a:lnTo>
                  <a:lnTo>
                    <a:pt x="108" y="2"/>
                  </a:lnTo>
                  <a:lnTo>
                    <a:pt x="126" y="8"/>
                  </a:lnTo>
                  <a:lnTo>
                    <a:pt x="142" y="16"/>
                  </a:lnTo>
                  <a:lnTo>
                    <a:pt x="152" y="22"/>
                  </a:lnTo>
                  <a:lnTo>
                    <a:pt x="158" y="28"/>
                  </a:lnTo>
                  <a:lnTo>
                    <a:pt x="166" y="36"/>
                  </a:lnTo>
                  <a:lnTo>
                    <a:pt x="172" y="46"/>
                  </a:lnTo>
                  <a:lnTo>
                    <a:pt x="178" y="58"/>
                  </a:lnTo>
                  <a:lnTo>
                    <a:pt x="184" y="70"/>
                  </a:lnTo>
                  <a:lnTo>
                    <a:pt x="188" y="86"/>
                  </a:lnTo>
                  <a:lnTo>
                    <a:pt x="192" y="102"/>
                  </a:lnTo>
                  <a:lnTo>
                    <a:pt x="194" y="120"/>
                  </a:lnTo>
                  <a:lnTo>
                    <a:pt x="196" y="140"/>
                  </a:lnTo>
                  <a:lnTo>
                    <a:pt x="196" y="140"/>
                  </a:lnTo>
                  <a:lnTo>
                    <a:pt x="214" y="283"/>
                  </a:lnTo>
                  <a:lnTo>
                    <a:pt x="230" y="389"/>
                  </a:lnTo>
                  <a:lnTo>
                    <a:pt x="242" y="457"/>
                  </a:lnTo>
                  <a:lnTo>
                    <a:pt x="252" y="513"/>
                  </a:lnTo>
                  <a:lnTo>
                    <a:pt x="252" y="513"/>
                  </a:lnTo>
                  <a:lnTo>
                    <a:pt x="250" y="525"/>
                  </a:lnTo>
                  <a:lnTo>
                    <a:pt x="244" y="535"/>
                  </a:lnTo>
                  <a:lnTo>
                    <a:pt x="232" y="551"/>
                  </a:lnTo>
                  <a:lnTo>
                    <a:pt x="216" y="565"/>
                  </a:lnTo>
                  <a:lnTo>
                    <a:pt x="206" y="573"/>
                  </a:lnTo>
                  <a:lnTo>
                    <a:pt x="192" y="579"/>
                  </a:lnTo>
                  <a:lnTo>
                    <a:pt x="178" y="587"/>
                  </a:lnTo>
                  <a:lnTo>
                    <a:pt x="160" y="591"/>
                  </a:lnTo>
                  <a:lnTo>
                    <a:pt x="140" y="597"/>
                  </a:lnTo>
                  <a:lnTo>
                    <a:pt x="118" y="601"/>
                  </a:lnTo>
                  <a:lnTo>
                    <a:pt x="118" y="601"/>
                  </a:lnTo>
                  <a:lnTo>
                    <a:pt x="108" y="601"/>
                  </a:lnTo>
                  <a:lnTo>
                    <a:pt x="96" y="599"/>
                  </a:lnTo>
                  <a:lnTo>
                    <a:pt x="84" y="595"/>
                  </a:lnTo>
                  <a:lnTo>
                    <a:pt x="70" y="589"/>
                  </a:lnTo>
                  <a:lnTo>
                    <a:pt x="58" y="581"/>
                  </a:lnTo>
                  <a:lnTo>
                    <a:pt x="52" y="575"/>
                  </a:lnTo>
                  <a:lnTo>
                    <a:pt x="48" y="569"/>
                  </a:lnTo>
                  <a:lnTo>
                    <a:pt x="46" y="561"/>
                  </a:lnTo>
                  <a:lnTo>
                    <a:pt x="44" y="551"/>
                  </a:lnTo>
                  <a:lnTo>
                    <a:pt x="20" y="208"/>
                  </a:lnTo>
                  <a:lnTo>
                    <a:pt x="0" y="18"/>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0" name="Google Shape;4140;p78"/>
            <p:cNvSpPr/>
            <p:nvPr/>
          </p:nvSpPr>
          <p:spPr>
            <a:xfrm>
              <a:off x="9390128" y="5020219"/>
              <a:ext cx="73819" cy="83344"/>
            </a:xfrm>
            <a:custGeom>
              <a:avLst/>
              <a:gdLst/>
              <a:ahLst/>
              <a:cxnLst/>
              <a:rect l="l" t="t" r="r" b="b"/>
              <a:pathLst>
                <a:path w="62" h="70" extrusionOk="0">
                  <a:moveTo>
                    <a:pt x="62" y="16"/>
                  </a:moveTo>
                  <a:lnTo>
                    <a:pt x="38" y="0"/>
                  </a:lnTo>
                  <a:lnTo>
                    <a:pt x="36" y="0"/>
                  </a:lnTo>
                  <a:lnTo>
                    <a:pt x="36" y="0"/>
                  </a:lnTo>
                  <a:lnTo>
                    <a:pt x="32" y="0"/>
                  </a:lnTo>
                  <a:lnTo>
                    <a:pt x="28" y="0"/>
                  </a:lnTo>
                  <a:lnTo>
                    <a:pt x="28" y="0"/>
                  </a:lnTo>
                  <a:lnTo>
                    <a:pt x="22" y="2"/>
                  </a:lnTo>
                  <a:lnTo>
                    <a:pt x="18" y="6"/>
                  </a:lnTo>
                  <a:lnTo>
                    <a:pt x="18" y="6"/>
                  </a:lnTo>
                  <a:lnTo>
                    <a:pt x="10" y="14"/>
                  </a:lnTo>
                  <a:lnTo>
                    <a:pt x="4" y="22"/>
                  </a:lnTo>
                  <a:lnTo>
                    <a:pt x="4" y="22"/>
                  </a:lnTo>
                  <a:lnTo>
                    <a:pt x="0" y="32"/>
                  </a:lnTo>
                  <a:lnTo>
                    <a:pt x="0" y="42"/>
                  </a:lnTo>
                  <a:lnTo>
                    <a:pt x="0" y="42"/>
                  </a:lnTo>
                  <a:lnTo>
                    <a:pt x="0" y="50"/>
                  </a:lnTo>
                  <a:lnTo>
                    <a:pt x="6" y="56"/>
                  </a:lnTo>
                  <a:lnTo>
                    <a:pt x="30" y="70"/>
                  </a:lnTo>
                  <a:lnTo>
                    <a:pt x="62"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1" name="Google Shape;4141;p78"/>
            <p:cNvSpPr/>
            <p:nvPr/>
          </p:nvSpPr>
          <p:spPr>
            <a:xfrm>
              <a:off x="9418703" y="5036888"/>
              <a:ext cx="54769" cy="69056"/>
            </a:xfrm>
            <a:custGeom>
              <a:avLst/>
              <a:gdLst/>
              <a:ahLst/>
              <a:cxnLst/>
              <a:rect l="l" t="t" r="r" b="b"/>
              <a:pathLst>
                <a:path w="46" h="58" extrusionOk="0">
                  <a:moveTo>
                    <a:pt x="22" y="2"/>
                  </a:moveTo>
                  <a:lnTo>
                    <a:pt x="22" y="2"/>
                  </a:lnTo>
                  <a:lnTo>
                    <a:pt x="14" y="10"/>
                  </a:lnTo>
                  <a:lnTo>
                    <a:pt x="6" y="20"/>
                  </a:lnTo>
                  <a:lnTo>
                    <a:pt x="2" y="30"/>
                  </a:lnTo>
                  <a:lnTo>
                    <a:pt x="0" y="42"/>
                  </a:lnTo>
                  <a:lnTo>
                    <a:pt x="0" y="42"/>
                  </a:lnTo>
                  <a:lnTo>
                    <a:pt x="2" y="52"/>
                  </a:lnTo>
                  <a:lnTo>
                    <a:pt x="8" y="56"/>
                  </a:lnTo>
                  <a:lnTo>
                    <a:pt x="14" y="58"/>
                  </a:lnTo>
                  <a:lnTo>
                    <a:pt x="24" y="54"/>
                  </a:lnTo>
                  <a:lnTo>
                    <a:pt x="24" y="54"/>
                  </a:lnTo>
                  <a:lnTo>
                    <a:pt x="32" y="48"/>
                  </a:lnTo>
                  <a:lnTo>
                    <a:pt x="40" y="38"/>
                  </a:lnTo>
                  <a:lnTo>
                    <a:pt x="44" y="26"/>
                  </a:lnTo>
                  <a:lnTo>
                    <a:pt x="46" y="16"/>
                  </a:lnTo>
                  <a:lnTo>
                    <a:pt x="46" y="16"/>
                  </a:lnTo>
                  <a:lnTo>
                    <a:pt x="44" y="6"/>
                  </a:lnTo>
                  <a:lnTo>
                    <a:pt x="38" y="2"/>
                  </a:lnTo>
                  <a:lnTo>
                    <a:pt x="32"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2" name="Google Shape;4142;p78"/>
            <p:cNvSpPr/>
            <p:nvPr/>
          </p:nvSpPr>
          <p:spPr>
            <a:xfrm>
              <a:off x="9430610" y="5053556"/>
              <a:ext cx="30956" cy="35719"/>
            </a:xfrm>
            <a:custGeom>
              <a:avLst/>
              <a:gdLst/>
              <a:ahLst/>
              <a:cxnLst/>
              <a:rect l="l" t="t" r="r" b="b"/>
              <a:pathLst>
                <a:path w="26" h="30" extrusionOk="0">
                  <a:moveTo>
                    <a:pt x="12" y="0"/>
                  </a:moveTo>
                  <a:lnTo>
                    <a:pt x="12" y="0"/>
                  </a:lnTo>
                  <a:lnTo>
                    <a:pt x="8" y="4"/>
                  </a:lnTo>
                  <a:lnTo>
                    <a:pt x="4" y="10"/>
                  </a:lnTo>
                  <a:lnTo>
                    <a:pt x="2" y="16"/>
                  </a:lnTo>
                  <a:lnTo>
                    <a:pt x="0" y="22"/>
                  </a:lnTo>
                  <a:lnTo>
                    <a:pt x="0" y="22"/>
                  </a:lnTo>
                  <a:lnTo>
                    <a:pt x="2" y="26"/>
                  </a:lnTo>
                  <a:lnTo>
                    <a:pt x="4" y="30"/>
                  </a:lnTo>
                  <a:lnTo>
                    <a:pt x="8" y="30"/>
                  </a:lnTo>
                  <a:lnTo>
                    <a:pt x="14" y="30"/>
                  </a:lnTo>
                  <a:lnTo>
                    <a:pt x="14" y="30"/>
                  </a:lnTo>
                  <a:lnTo>
                    <a:pt x="18" y="26"/>
                  </a:lnTo>
                  <a:lnTo>
                    <a:pt x="22" y="20"/>
                  </a:lnTo>
                  <a:lnTo>
                    <a:pt x="24" y="14"/>
                  </a:lnTo>
                  <a:lnTo>
                    <a:pt x="26" y="8"/>
                  </a:lnTo>
                  <a:lnTo>
                    <a:pt x="26" y="8"/>
                  </a:lnTo>
                  <a:lnTo>
                    <a:pt x="24" y="2"/>
                  </a:lnTo>
                  <a:lnTo>
                    <a:pt x="22" y="0"/>
                  </a:lnTo>
                  <a:lnTo>
                    <a:pt x="18" y="0"/>
                  </a:lnTo>
                  <a:lnTo>
                    <a:pt x="12" y="0"/>
                  </a:lnTo>
                  <a:lnTo>
                    <a:pt x="12"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3" name="Google Shape;4143;p78"/>
            <p:cNvSpPr/>
            <p:nvPr/>
          </p:nvSpPr>
          <p:spPr>
            <a:xfrm>
              <a:off x="9302022" y="4863056"/>
              <a:ext cx="76200" cy="85725"/>
            </a:xfrm>
            <a:custGeom>
              <a:avLst/>
              <a:gdLst/>
              <a:ahLst/>
              <a:cxnLst/>
              <a:rect l="l" t="t" r="r" b="b"/>
              <a:pathLst>
                <a:path w="64" h="72" extrusionOk="0">
                  <a:moveTo>
                    <a:pt x="64" y="16"/>
                  </a:moveTo>
                  <a:lnTo>
                    <a:pt x="38" y="2"/>
                  </a:lnTo>
                  <a:lnTo>
                    <a:pt x="38" y="0"/>
                  </a:lnTo>
                  <a:lnTo>
                    <a:pt x="38" y="0"/>
                  </a:lnTo>
                  <a:lnTo>
                    <a:pt x="34" y="0"/>
                  </a:lnTo>
                  <a:lnTo>
                    <a:pt x="28" y="0"/>
                  </a:lnTo>
                  <a:lnTo>
                    <a:pt x="28" y="0"/>
                  </a:lnTo>
                  <a:lnTo>
                    <a:pt x="24" y="2"/>
                  </a:lnTo>
                  <a:lnTo>
                    <a:pt x="18" y="6"/>
                  </a:lnTo>
                  <a:lnTo>
                    <a:pt x="18" y="6"/>
                  </a:lnTo>
                  <a:lnTo>
                    <a:pt x="10" y="14"/>
                  </a:lnTo>
                  <a:lnTo>
                    <a:pt x="4" y="24"/>
                  </a:lnTo>
                  <a:lnTo>
                    <a:pt x="4" y="24"/>
                  </a:lnTo>
                  <a:lnTo>
                    <a:pt x="2" y="32"/>
                  </a:lnTo>
                  <a:lnTo>
                    <a:pt x="0" y="42"/>
                  </a:lnTo>
                  <a:lnTo>
                    <a:pt x="0" y="42"/>
                  </a:lnTo>
                  <a:lnTo>
                    <a:pt x="2" y="52"/>
                  </a:lnTo>
                  <a:lnTo>
                    <a:pt x="6" y="56"/>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4" name="Google Shape;4144;p78"/>
            <p:cNvSpPr/>
            <p:nvPr/>
          </p:nvSpPr>
          <p:spPr>
            <a:xfrm>
              <a:off x="9332978" y="4879725"/>
              <a:ext cx="52388" cy="69056"/>
            </a:xfrm>
            <a:custGeom>
              <a:avLst/>
              <a:gdLst/>
              <a:ahLst/>
              <a:cxnLst/>
              <a:rect l="l" t="t" r="r" b="b"/>
              <a:pathLst>
                <a:path w="44" h="58" extrusionOk="0">
                  <a:moveTo>
                    <a:pt x="22" y="4"/>
                  </a:moveTo>
                  <a:lnTo>
                    <a:pt x="22" y="4"/>
                  </a:lnTo>
                  <a:lnTo>
                    <a:pt x="14" y="10"/>
                  </a:lnTo>
                  <a:lnTo>
                    <a:pt x="6" y="20"/>
                  </a:lnTo>
                  <a:lnTo>
                    <a:pt x="2" y="32"/>
                  </a:lnTo>
                  <a:lnTo>
                    <a:pt x="0" y="42"/>
                  </a:lnTo>
                  <a:lnTo>
                    <a:pt x="0" y="42"/>
                  </a:lnTo>
                  <a:lnTo>
                    <a:pt x="2" y="52"/>
                  </a:lnTo>
                  <a:lnTo>
                    <a:pt x="6" y="58"/>
                  </a:lnTo>
                  <a:lnTo>
                    <a:pt x="14" y="58"/>
                  </a:lnTo>
                  <a:lnTo>
                    <a:pt x="22" y="56"/>
                  </a:lnTo>
                  <a:lnTo>
                    <a:pt x="22" y="56"/>
                  </a:lnTo>
                  <a:lnTo>
                    <a:pt x="30" y="48"/>
                  </a:lnTo>
                  <a:lnTo>
                    <a:pt x="38" y="38"/>
                  </a:lnTo>
                  <a:lnTo>
                    <a:pt x="42" y="28"/>
                  </a:lnTo>
                  <a:lnTo>
                    <a:pt x="44" y="16"/>
                  </a:lnTo>
                  <a:lnTo>
                    <a:pt x="44" y="16"/>
                  </a:lnTo>
                  <a:lnTo>
                    <a:pt x="42" y="8"/>
                  </a:lnTo>
                  <a:lnTo>
                    <a:pt x="38" y="2"/>
                  </a:lnTo>
                  <a:lnTo>
                    <a:pt x="30"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5" name="Google Shape;4145;p78"/>
            <p:cNvSpPr/>
            <p:nvPr/>
          </p:nvSpPr>
          <p:spPr>
            <a:xfrm>
              <a:off x="9344885" y="4896394"/>
              <a:ext cx="28575" cy="38100"/>
            </a:xfrm>
            <a:custGeom>
              <a:avLst/>
              <a:gdLst/>
              <a:ahLst/>
              <a:cxnLst/>
              <a:rect l="l" t="t" r="r" b="b"/>
              <a:pathLst>
                <a:path w="24" h="32" extrusionOk="0">
                  <a:moveTo>
                    <a:pt x="12" y="2"/>
                  </a:moveTo>
                  <a:lnTo>
                    <a:pt x="12" y="2"/>
                  </a:lnTo>
                  <a:lnTo>
                    <a:pt x="8" y="6"/>
                  </a:lnTo>
                  <a:lnTo>
                    <a:pt x="4" y="10"/>
                  </a:lnTo>
                  <a:lnTo>
                    <a:pt x="0" y="16"/>
                  </a:lnTo>
                  <a:lnTo>
                    <a:pt x="0" y="22"/>
                  </a:lnTo>
                  <a:lnTo>
                    <a:pt x="0" y="22"/>
                  </a:lnTo>
                  <a:lnTo>
                    <a:pt x="0" y="28"/>
                  </a:lnTo>
                  <a:lnTo>
                    <a:pt x="4" y="30"/>
                  </a:lnTo>
                  <a:lnTo>
                    <a:pt x="8" y="32"/>
                  </a:lnTo>
                  <a:lnTo>
                    <a:pt x="12" y="30"/>
                  </a:lnTo>
                  <a:lnTo>
                    <a:pt x="12" y="30"/>
                  </a:lnTo>
                  <a:lnTo>
                    <a:pt x="16" y="26"/>
                  </a:lnTo>
                  <a:lnTo>
                    <a:pt x="20" y="20"/>
                  </a:lnTo>
                  <a:lnTo>
                    <a:pt x="24" y="14"/>
                  </a:lnTo>
                  <a:lnTo>
                    <a:pt x="24" y="8"/>
                  </a:lnTo>
                  <a:lnTo>
                    <a:pt x="24" y="8"/>
                  </a:lnTo>
                  <a:lnTo>
                    <a:pt x="24" y="4"/>
                  </a:lnTo>
                  <a:lnTo>
                    <a:pt x="20" y="0"/>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6" name="Google Shape;4146;p78"/>
            <p:cNvSpPr/>
            <p:nvPr/>
          </p:nvSpPr>
          <p:spPr>
            <a:xfrm>
              <a:off x="9537766" y="4684463"/>
              <a:ext cx="76200" cy="85725"/>
            </a:xfrm>
            <a:custGeom>
              <a:avLst/>
              <a:gdLst/>
              <a:ahLst/>
              <a:cxnLst/>
              <a:rect l="l" t="t" r="r" b="b"/>
              <a:pathLst>
                <a:path w="64" h="72" extrusionOk="0">
                  <a:moveTo>
                    <a:pt x="64" y="18"/>
                  </a:moveTo>
                  <a:lnTo>
                    <a:pt x="38" y="2"/>
                  </a:lnTo>
                  <a:lnTo>
                    <a:pt x="38" y="2"/>
                  </a:lnTo>
                  <a:lnTo>
                    <a:pt x="38" y="2"/>
                  </a:lnTo>
                  <a:lnTo>
                    <a:pt x="32" y="0"/>
                  </a:lnTo>
                  <a:lnTo>
                    <a:pt x="28" y="2"/>
                  </a:lnTo>
                  <a:lnTo>
                    <a:pt x="28" y="2"/>
                  </a:lnTo>
                  <a:lnTo>
                    <a:pt x="24" y="4"/>
                  </a:lnTo>
                  <a:lnTo>
                    <a:pt x="18" y="6"/>
                  </a:lnTo>
                  <a:lnTo>
                    <a:pt x="18" y="6"/>
                  </a:lnTo>
                  <a:lnTo>
                    <a:pt x="10" y="14"/>
                  </a:lnTo>
                  <a:lnTo>
                    <a:pt x="4" y="24"/>
                  </a:lnTo>
                  <a:lnTo>
                    <a:pt x="4" y="24"/>
                  </a:lnTo>
                  <a:lnTo>
                    <a:pt x="2" y="34"/>
                  </a:lnTo>
                  <a:lnTo>
                    <a:pt x="0" y="44"/>
                  </a:lnTo>
                  <a:lnTo>
                    <a:pt x="0" y="44"/>
                  </a:lnTo>
                  <a:lnTo>
                    <a:pt x="2" y="52"/>
                  </a:lnTo>
                  <a:lnTo>
                    <a:pt x="6" y="58"/>
                  </a:lnTo>
                  <a:lnTo>
                    <a:pt x="32" y="72"/>
                  </a:lnTo>
                  <a:lnTo>
                    <a:pt x="64"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7" name="Google Shape;4147;p78"/>
            <p:cNvSpPr/>
            <p:nvPr/>
          </p:nvSpPr>
          <p:spPr>
            <a:xfrm>
              <a:off x="9853282" y="4741613"/>
              <a:ext cx="76200" cy="85725"/>
            </a:xfrm>
            <a:custGeom>
              <a:avLst/>
              <a:gdLst/>
              <a:ahLst/>
              <a:cxnLst/>
              <a:rect l="l" t="t" r="r" b="b"/>
              <a:pathLst>
                <a:path w="64" h="72" extrusionOk="0">
                  <a:moveTo>
                    <a:pt x="64" y="16"/>
                  </a:moveTo>
                  <a:lnTo>
                    <a:pt x="38" y="2"/>
                  </a:lnTo>
                  <a:lnTo>
                    <a:pt x="38" y="2"/>
                  </a:lnTo>
                  <a:lnTo>
                    <a:pt x="38" y="2"/>
                  </a:lnTo>
                  <a:lnTo>
                    <a:pt x="32" y="0"/>
                  </a:lnTo>
                  <a:lnTo>
                    <a:pt x="28" y="2"/>
                  </a:lnTo>
                  <a:lnTo>
                    <a:pt x="28" y="2"/>
                  </a:lnTo>
                  <a:lnTo>
                    <a:pt x="22" y="4"/>
                  </a:lnTo>
                  <a:lnTo>
                    <a:pt x="18" y="6"/>
                  </a:lnTo>
                  <a:lnTo>
                    <a:pt x="18" y="6"/>
                  </a:lnTo>
                  <a:lnTo>
                    <a:pt x="10" y="14"/>
                  </a:lnTo>
                  <a:lnTo>
                    <a:pt x="4" y="24"/>
                  </a:lnTo>
                  <a:lnTo>
                    <a:pt x="4" y="24"/>
                  </a:lnTo>
                  <a:lnTo>
                    <a:pt x="2" y="34"/>
                  </a:lnTo>
                  <a:lnTo>
                    <a:pt x="0" y="42"/>
                  </a:lnTo>
                  <a:lnTo>
                    <a:pt x="0" y="42"/>
                  </a:lnTo>
                  <a:lnTo>
                    <a:pt x="2" y="52"/>
                  </a:lnTo>
                  <a:lnTo>
                    <a:pt x="6" y="58"/>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8" name="Google Shape;4148;p78"/>
            <p:cNvSpPr/>
            <p:nvPr/>
          </p:nvSpPr>
          <p:spPr>
            <a:xfrm>
              <a:off x="9884238" y="4760663"/>
              <a:ext cx="52388" cy="69056"/>
            </a:xfrm>
            <a:custGeom>
              <a:avLst/>
              <a:gdLst/>
              <a:ahLst/>
              <a:cxnLst/>
              <a:rect l="l" t="t" r="r" b="b"/>
              <a:pathLst>
                <a:path w="44" h="58" extrusionOk="0">
                  <a:moveTo>
                    <a:pt x="22" y="2"/>
                  </a:moveTo>
                  <a:lnTo>
                    <a:pt x="22" y="2"/>
                  </a:lnTo>
                  <a:lnTo>
                    <a:pt x="12" y="10"/>
                  </a:lnTo>
                  <a:lnTo>
                    <a:pt x="6" y="20"/>
                  </a:lnTo>
                  <a:lnTo>
                    <a:pt x="0" y="30"/>
                  </a:lnTo>
                  <a:lnTo>
                    <a:pt x="0" y="42"/>
                  </a:lnTo>
                  <a:lnTo>
                    <a:pt x="0" y="42"/>
                  </a:lnTo>
                  <a:lnTo>
                    <a:pt x="0" y="50"/>
                  </a:lnTo>
                  <a:lnTo>
                    <a:pt x="6" y="56"/>
                  </a:lnTo>
                  <a:lnTo>
                    <a:pt x="14" y="58"/>
                  </a:lnTo>
                  <a:lnTo>
                    <a:pt x="22" y="54"/>
                  </a:lnTo>
                  <a:lnTo>
                    <a:pt x="22" y="54"/>
                  </a:lnTo>
                  <a:lnTo>
                    <a:pt x="30" y="48"/>
                  </a:lnTo>
                  <a:lnTo>
                    <a:pt x="38" y="38"/>
                  </a:lnTo>
                  <a:lnTo>
                    <a:pt x="42" y="26"/>
                  </a:lnTo>
                  <a:lnTo>
                    <a:pt x="44" y="16"/>
                  </a:lnTo>
                  <a:lnTo>
                    <a:pt x="44" y="16"/>
                  </a:lnTo>
                  <a:lnTo>
                    <a:pt x="42" y="6"/>
                  </a:lnTo>
                  <a:lnTo>
                    <a:pt x="38" y="0"/>
                  </a:lnTo>
                  <a:lnTo>
                    <a:pt x="30"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9" name="Google Shape;4149;p78"/>
            <p:cNvSpPr/>
            <p:nvPr/>
          </p:nvSpPr>
          <p:spPr>
            <a:xfrm>
              <a:off x="9896144" y="4774950"/>
              <a:ext cx="28575" cy="38100"/>
            </a:xfrm>
            <a:custGeom>
              <a:avLst/>
              <a:gdLst/>
              <a:ahLst/>
              <a:cxnLst/>
              <a:rect l="l" t="t" r="r" b="b"/>
              <a:pathLst>
                <a:path w="24" h="32" extrusionOk="0">
                  <a:moveTo>
                    <a:pt x="12" y="2"/>
                  </a:moveTo>
                  <a:lnTo>
                    <a:pt x="12" y="2"/>
                  </a:lnTo>
                  <a:lnTo>
                    <a:pt x="6" y="6"/>
                  </a:lnTo>
                  <a:lnTo>
                    <a:pt x="4" y="12"/>
                  </a:lnTo>
                  <a:lnTo>
                    <a:pt x="0" y="18"/>
                  </a:lnTo>
                  <a:lnTo>
                    <a:pt x="0" y="24"/>
                  </a:lnTo>
                  <a:lnTo>
                    <a:pt x="0" y="24"/>
                  </a:lnTo>
                  <a:lnTo>
                    <a:pt x="0" y="28"/>
                  </a:lnTo>
                  <a:lnTo>
                    <a:pt x="4" y="32"/>
                  </a:lnTo>
                  <a:lnTo>
                    <a:pt x="8" y="32"/>
                  </a:lnTo>
                  <a:lnTo>
                    <a:pt x="12" y="30"/>
                  </a:lnTo>
                  <a:lnTo>
                    <a:pt x="12" y="30"/>
                  </a:lnTo>
                  <a:lnTo>
                    <a:pt x="16" y="26"/>
                  </a:lnTo>
                  <a:lnTo>
                    <a:pt x="20" y="22"/>
                  </a:lnTo>
                  <a:lnTo>
                    <a:pt x="24" y="16"/>
                  </a:lnTo>
                  <a:lnTo>
                    <a:pt x="24" y="10"/>
                  </a:lnTo>
                  <a:lnTo>
                    <a:pt x="24" y="10"/>
                  </a:lnTo>
                  <a:lnTo>
                    <a:pt x="24" y="4"/>
                  </a:lnTo>
                  <a:lnTo>
                    <a:pt x="20" y="2"/>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0" name="Google Shape;4150;p78"/>
            <p:cNvSpPr/>
            <p:nvPr/>
          </p:nvSpPr>
          <p:spPr>
            <a:xfrm>
              <a:off x="9943769" y="4927350"/>
              <a:ext cx="76200" cy="83344"/>
            </a:xfrm>
            <a:custGeom>
              <a:avLst/>
              <a:gdLst/>
              <a:ahLst/>
              <a:cxnLst/>
              <a:rect l="l" t="t" r="r" b="b"/>
              <a:pathLst>
                <a:path w="64" h="70" extrusionOk="0">
                  <a:moveTo>
                    <a:pt x="64" y="16"/>
                  </a:moveTo>
                  <a:lnTo>
                    <a:pt x="38" y="0"/>
                  </a:lnTo>
                  <a:lnTo>
                    <a:pt x="36" y="0"/>
                  </a:lnTo>
                  <a:lnTo>
                    <a:pt x="36" y="0"/>
                  </a:lnTo>
                  <a:lnTo>
                    <a:pt x="32" y="0"/>
                  </a:lnTo>
                  <a:lnTo>
                    <a:pt x="28" y="0"/>
                  </a:lnTo>
                  <a:lnTo>
                    <a:pt x="28" y="0"/>
                  </a:lnTo>
                  <a:lnTo>
                    <a:pt x="22" y="2"/>
                  </a:lnTo>
                  <a:lnTo>
                    <a:pt x="18" y="6"/>
                  </a:lnTo>
                  <a:lnTo>
                    <a:pt x="18" y="6"/>
                  </a:lnTo>
                  <a:lnTo>
                    <a:pt x="10" y="14"/>
                  </a:lnTo>
                  <a:lnTo>
                    <a:pt x="4" y="24"/>
                  </a:lnTo>
                  <a:lnTo>
                    <a:pt x="4" y="24"/>
                  </a:lnTo>
                  <a:lnTo>
                    <a:pt x="0" y="32"/>
                  </a:lnTo>
                  <a:lnTo>
                    <a:pt x="0" y="42"/>
                  </a:lnTo>
                  <a:lnTo>
                    <a:pt x="0" y="42"/>
                  </a:lnTo>
                  <a:lnTo>
                    <a:pt x="0" y="50"/>
                  </a:lnTo>
                  <a:lnTo>
                    <a:pt x="6" y="56"/>
                  </a:lnTo>
                  <a:lnTo>
                    <a:pt x="30" y="70"/>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1" name="Google Shape;4151;p78"/>
            <p:cNvSpPr/>
            <p:nvPr/>
          </p:nvSpPr>
          <p:spPr>
            <a:xfrm>
              <a:off x="9972344" y="4944019"/>
              <a:ext cx="54769" cy="69056"/>
            </a:xfrm>
            <a:custGeom>
              <a:avLst/>
              <a:gdLst/>
              <a:ahLst/>
              <a:cxnLst/>
              <a:rect l="l" t="t" r="r" b="b"/>
              <a:pathLst>
                <a:path w="46" h="58" extrusionOk="0">
                  <a:moveTo>
                    <a:pt x="22" y="4"/>
                  </a:moveTo>
                  <a:lnTo>
                    <a:pt x="22" y="4"/>
                  </a:lnTo>
                  <a:lnTo>
                    <a:pt x="14" y="10"/>
                  </a:lnTo>
                  <a:lnTo>
                    <a:pt x="6" y="20"/>
                  </a:lnTo>
                  <a:lnTo>
                    <a:pt x="2" y="32"/>
                  </a:lnTo>
                  <a:lnTo>
                    <a:pt x="0" y="42"/>
                  </a:lnTo>
                  <a:lnTo>
                    <a:pt x="0" y="42"/>
                  </a:lnTo>
                  <a:lnTo>
                    <a:pt x="2" y="52"/>
                  </a:lnTo>
                  <a:lnTo>
                    <a:pt x="8" y="56"/>
                  </a:lnTo>
                  <a:lnTo>
                    <a:pt x="14" y="58"/>
                  </a:lnTo>
                  <a:lnTo>
                    <a:pt x="24" y="56"/>
                  </a:lnTo>
                  <a:lnTo>
                    <a:pt x="24" y="56"/>
                  </a:lnTo>
                  <a:lnTo>
                    <a:pt x="32" y="48"/>
                  </a:lnTo>
                  <a:lnTo>
                    <a:pt x="40" y="38"/>
                  </a:lnTo>
                  <a:lnTo>
                    <a:pt x="44" y="28"/>
                  </a:lnTo>
                  <a:lnTo>
                    <a:pt x="46" y="16"/>
                  </a:lnTo>
                  <a:lnTo>
                    <a:pt x="46" y="16"/>
                  </a:lnTo>
                  <a:lnTo>
                    <a:pt x="44" y="8"/>
                  </a:lnTo>
                  <a:lnTo>
                    <a:pt x="38" y="2"/>
                  </a:lnTo>
                  <a:lnTo>
                    <a:pt x="32"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p78"/>
            <p:cNvSpPr/>
            <p:nvPr/>
          </p:nvSpPr>
          <p:spPr>
            <a:xfrm>
              <a:off x="9984251" y="4960688"/>
              <a:ext cx="30956" cy="35719"/>
            </a:xfrm>
            <a:custGeom>
              <a:avLst/>
              <a:gdLst/>
              <a:ahLst/>
              <a:cxnLst/>
              <a:rect l="l" t="t" r="r" b="b"/>
              <a:pathLst>
                <a:path w="26" h="30" extrusionOk="0">
                  <a:moveTo>
                    <a:pt x="12" y="2"/>
                  </a:moveTo>
                  <a:lnTo>
                    <a:pt x="12" y="2"/>
                  </a:lnTo>
                  <a:lnTo>
                    <a:pt x="8" y="4"/>
                  </a:lnTo>
                  <a:lnTo>
                    <a:pt x="4" y="10"/>
                  </a:lnTo>
                  <a:lnTo>
                    <a:pt x="2" y="16"/>
                  </a:lnTo>
                  <a:lnTo>
                    <a:pt x="0" y="22"/>
                  </a:lnTo>
                  <a:lnTo>
                    <a:pt x="0" y="22"/>
                  </a:lnTo>
                  <a:lnTo>
                    <a:pt x="2" y="28"/>
                  </a:lnTo>
                  <a:lnTo>
                    <a:pt x="4" y="30"/>
                  </a:lnTo>
                  <a:lnTo>
                    <a:pt x="8" y="30"/>
                  </a:lnTo>
                  <a:lnTo>
                    <a:pt x="14" y="30"/>
                  </a:lnTo>
                  <a:lnTo>
                    <a:pt x="14" y="30"/>
                  </a:lnTo>
                  <a:lnTo>
                    <a:pt x="18" y="26"/>
                  </a:lnTo>
                  <a:lnTo>
                    <a:pt x="22" y="20"/>
                  </a:lnTo>
                  <a:lnTo>
                    <a:pt x="24" y="14"/>
                  </a:lnTo>
                  <a:lnTo>
                    <a:pt x="26" y="8"/>
                  </a:lnTo>
                  <a:lnTo>
                    <a:pt x="26" y="8"/>
                  </a:lnTo>
                  <a:lnTo>
                    <a:pt x="24" y="4"/>
                  </a:lnTo>
                  <a:lnTo>
                    <a:pt x="22" y="0"/>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p78"/>
            <p:cNvSpPr/>
            <p:nvPr/>
          </p:nvSpPr>
          <p:spPr>
            <a:xfrm>
              <a:off x="9711597" y="5063081"/>
              <a:ext cx="75010" cy="85725"/>
            </a:xfrm>
            <a:custGeom>
              <a:avLst/>
              <a:gdLst/>
              <a:ahLst/>
              <a:cxnLst/>
              <a:rect l="l" t="t" r="r" b="b"/>
              <a:pathLst>
                <a:path w="63" h="72" extrusionOk="0">
                  <a:moveTo>
                    <a:pt x="63" y="18"/>
                  </a:moveTo>
                  <a:lnTo>
                    <a:pt x="40" y="2"/>
                  </a:lnTo>
                  <a:lnTo>
                    <a:pt x="38" y="2"/>
                  </a:lnTo>
                  <a:lnTo>
                    <a:pt x="38" y="2"/>
                  </a:lnTo>
                  <a:lnTo>
                    <a:pt x="34" y="0"/>
                  </a:lnTo>
                  <a:lnTo>
                    <a:pt x="30" y="2"/>
                  </a:lnTo>
                  <a:lnTo>
                    <a:pt x="30" y="2"/>
                  </a:lnTo>
                  <a:lnTo>
                    <a:pt x="24" y="4"/>
                  </a:lnTo>
                  <a:lnTo>
                    <a:pt x="20" y="8"/>
                  </a:lnTo>
                  <a:lnTo>
                    <a:pt x="20" y="8"/>
                  </a:lnTo>
                  <a:lnTo>
                    <a:pt x="12" y="16"/>
                  </a:lnTo>
                  <a:lnTo>
                    <a:pt x="6" y="24"/>
                  </a:lnTo>
                  <a:lnTo>
                    <a:pt x="6" y="24"/>
                  </a:lnTo>
                  <a:lnTo>
                    <a:pt x="2" y="34"/>
                  </a:lnTo>
                  <a:lnTo>
                    <a:pt x="0" y="44"/>
                  </a:lnTo>
                  <a:lnTo>
                    <a:pt x="0" y="44"/>
                  </a:lnTo>
                  <a:lnTo>
                    <a:pt x="2" y="52"/>
                  </a:lnTo>
                  <a:lnTo>
                    <a:pt x="8" y="58"/>
                  </a:lnTo>
                  <a:lnTo>
                    <a:pt x="32" y="72"/>
                  </a:lnTo>
                  <a:lnTo>
                    <a:pt x="63"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4" name="Google Shape;4154;p78"/>
            <p:cNvSpPr/>
            <p:nvPr/>
          </p:nvSpPr>
          <p:spPr>
            <a:xfrm>
              <a:off x="9742553" y="5082131"/>
              <a:ext cx="53578" cy="69056"/>
            </a:xfrm>
            <a:custGeom>
              <a:avLst/>
              <a:gdLst/>
              <a:ahLst/>
              <a:cxnLst/>
              <a:rect l="l" t="t" r="r" b="b"/>
              <a:pathLst>
                <a:path w="45" h="58" extrusionOk="0">
                  <a:moveTo>
                    <a:pt x="22" y="2"/>
                  </a:moveTo>
                  <a:lnTo>
                    <a:pt x="22" y="2"/>
                  </a:lnTo>
                  <a:lnTo>
                    <a:pt x="14" y="10"/>
                  </a:lnTo>
                  <a:lnTo>
                    <a:pt x="6" y="20"/>
                  </a:lnTo>
                  <a:lnTo>
                    <a:pt x="2" y="30"/>
                  </a:lnTo>
                  <a:lnTo>
                    <a:pt x="0" y="42"/>
                  </a:lnTo>
                  <a:lnTo>
                    <a:pt x="0" y="42"/>
                  </a:lnTo>
                  <a:lnTo>
                    <a:pt x="2" y="50"/>
                  </a:lnTo>
                  <a:lnTo>
                    <a:pt x="6" y="56"/>
                  </a:lnTo>
                  <a:lnTo>
                    <a:pt x="14" y="58"/>
                  </a:lnTo>
                  <a:lnTo>
                    <a:pt x="22" y="54"/>
                  </a:lnTo>
                  <a:lnTo>
                    <a:pt x="22" y="54"/>
                  </a:lnTo>
                  <a:lnTo>
                    <a:pt x="31" y="48"/>
                  </a:lnTo>
                  <a:lnTo>
                    <a:pt x="37" y="38"/>
                  </a:lnTo>
                  <a:lnTo>
                    <a:pt x="43" y="26"/>
                  </a:lnTo>
                  <a:lnTo>
                    <a:pt x="45" y="16"/>
                  </a:lnTo>
                  <a:lnTo>
                    <a:pt x="45" y="16"/>
                  </a:lnTo>
                  <a:lnTo>
                    <a:pt x="43" y="6"/>
                  </a:lnTo>
                  <a:lnTo>
                    <a:pt x="37" y="2"/>
                  </a:lnTo>
                  <a:lnTo>
                    <a:pt x="31"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5" name="Google Shape;4155;p78"/>
            <p:cNvSpPr/>
            <p:nvPr/>
          </p:nvSpPr>
          <p:spPr>
            <a:xfrm>
              <a:off x="9754460" y="5096419"/>
              <a:ext cx="27385" cy="38100"/>
            </a:xfrm>
            <a:custGeom>
              <a:avLst/>
              <a:gdLst/>
              <a:ahLst/>
              <a:cxnLst/>
              <a:rect l="l" t="t" r="r" b="b"/>
              <a:pathLst>
                <a:path w="23" h="32" extrusionOk="0">
                  <a:moveTo>
                    <a:pt x="12" y="2"/>
                  </a:moveTo>
                  <a:lnTo>
                    <a:pt x="12" y="2"/>
                  </a:lnTo>
                  <a:lnTo>
                    <a:pt x="8" y="6"/>
                  </a:lnTo>
                  <a:lnTo>
                    <a:pt x="4" y="12"/>
                  </a:lnTo>
                  <a:lnTo>
                    <a:pt x="2" y="18"/>
                  </a:lnTo>
                  <a:lnTo>
                    <a:pt x="0" y="24"/>
                  </a:lnTo>
                  <a:lnTo>
                    <a:pt x="0" y="24"/>
                  </a:lnTo>
                  <a:lnTo>
                    <a:pt x="2" y="28"/>
                  </a:lnTo>
                  <a:lnTo>
                    <a:pt x="4" y="32"/>
                  </a:lnTo>
                  <a:lnTo>
                    <a:pt x="8" y="32"/>
                  </a:lnTo>
                  <a:lnTo>
                    <a:pt x="12" y="30"/>
                  </a:lnTo>
                  <a:lnTo>
                    <a:pt x="12" y="30"/>
                  </a:lnTo>
                  <a:lnTo>
                    <a:pt x="18" y="26"/>
                  </a:lnTo>
                  <a:lnTo>
                    <a:pt x="21" y="22"/>
                  </a:lnTo>
                  <a:lnTo>
                    <a:pt x="23" y="16"/>
                  </a:lnTo>
                  <a:lnTo>
                    <a:pt x="23" y="10"/>
                  </a:lnTo>
                  <a:lnTo>
                    <a:pt x="23" y="10"/>
                  </a:lnTo>
                  <a:lnTo>
                    <a:pt x="23" y="4"/>
                  </a:lnTo>
                  <a:lnTo>
                    <a:pt x="21" y="2"/>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6" name="Google Shape;4156;p78"/>
            <p:cNvSpPr/>
            <p:nvPr/>
          </p:nvSpPr>
          <p:spPr>
            <a:xfrm>
              <a:off x="9547291" y="4703513"/>
              <a:ext cx="76200" cy="121444"/>
            </a:xfrm>
            <a:custGeom>
              <a:avLst/>
              <a:gdLst/>
              <a:ahLst/>
              <a:cxnLst/>
              <a:rect l="l" t="t" r="r" b="b"/>
              <a:pathLst>
                <a:path w="64" h="102" extrusionOk="0">
                  <a:moveTo>
                    <a:pt x="0" y="0"/>
                  </a:moveTo>
                  <a:lnTo>
                    <a:pt x="0" y="20"/>
                  </a:lnTo>
                  <a:lnTo>
                    <a:pt x="0" y="20"/>
                  </a:lnTo>
                  <a:lnTo>
                    <a:pt x="64" y="102"/>
                  </a:lnTo>
                  <a:lnTo>
                    <a:pt x="64" y="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7" name="Google Shape;4157;p78"/>
            <p:cNvSpPr/>
            <p:nvPr/>
          </p:nvSpPr>
          <p:spPr>
            <a:xfrm>
              <a:off x="9723503" y="4753519"/>
              <a:ext cx="205979" cy="88106"/>
            </a:xfrm>
            <a:custGeom>
              <a:avLst/>
              <a:gdLst/>
              <a:ahLst/>
              <a:cxnLst/>
              <a:rect l="l" t="t" r="r" b="b"/>
              <a:pathLst>
                <a:path w="173" h="74" extrusionOk="0">
                  <a:moveTo>
                    <a:pt x="0" y="52"/>
                  </a:moveTo>
                  <a:lnTo>
                    <a:pt x="0" y="74"/>
                  </a:lnTo>
                  <a:lnTo>
                    <a:pt x="165" y="30"/>
                  </a:lnTo>
                  <a:lnTo>
                    <a:pt x="165" y="30"/>
                  </a:lnTo>
                  <a:lnTo>
                    <a:pt x="169" y="28"/>
                  </a:lnTo>
                  <a:lnTo>
                    <a:pt x="171" y="24"/>
                  </a:lnTo>
                  <a:lnTo>
                    <a:pt x="173" y="16"/>
                  </a:lnTo>
                  <a:lnTo>
                    <a:pt x="173" y="16"/>
                  </a:lnTo>
                  <a:lnTo>
                    <a:pt x="173" y="0"/>
                  </a:lnTo>
                  <a:lnTo>
                    <a:pt x="0" y="5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p78"/>
            <p:cNvSpPr/>
            <p:nvPr/>
          </p:nvSpPr>
          <p:spPr>
            <a:xfrm>
              <a:off x="9313928" y="4834481"/>
              <a:ext cx="292894" cy="78581"/>
            </a:xfrm>
            <a:custGeom>
              <a:avLst/>
              <a:gdLst/>
              <a:ahLst/>
              <a:cxnLst/>
              <a:rect l="l" t="t" r="r" b="b"/>
              <a:pathLst>
                <a:path w="246" h="66" extrusionOk="0">
                  <a:moveTo>
                    <a:pt x="0" y="30"/>
                  </a:moveTo>
                  <a:lnTo>
                    <a:pt x="0" y="52"/>
                  </a:lnTo>
                  <a:lnTo>
                    <a:pt x="0" y="52"/>
                  </a:lnTo>
                  <a:lnTo>
                    <a:pt x="2" y="58"/>
                  </a:lnTo>
                  <a:lnTo>
                    <a:pt x="6" y="62"/>
                  </a:lnTo>
                  <a:lnTo>
                    <a:pt x="6" y="62"/>
                  </a:lnTo>
                  <a:lnTo>
                    <a:pt x="18" y="66"/>
                  </a:lnTo>
                  <a:lnTo>
                    <a:pt x="246" y="20"/>
                  </a:lnTo>
                  <a:lnTo>
                    <a:pt x="246" y="0"/>
                  </a:lnTo>
                  <a:lnTo>
                    <a:pt x="0" y="3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9" name="Google Shape;4159;p78"/>
            <p:cNvSpPr/>
            <p:nvPr/>
          </p:nvSpPr>
          <p:spPr>
            <a:xfrm>
              <a:off x="9706835" y="4848769"/>
              <a:ext cx="308373" cy="133350"/>
            </a:xfrm>
            <a:custGeom>
              <a:avLst/>
              <a:gdLst/>
              <a:ahLst/>
              <a:cxnLst/>
              <a:rect l="l" t="t" r="r" b="b"/>
              <a:pathLst>
                <a:path w="259" h="112" extrusionOk="0">
                  <a:moveTo>
                    <a:pt x="0" y="0"/>
                  </a:moveTo>
                  <a:lnTo>
                    <a:pt x="0" y="22"/>
                  </a:lnTo>
                  <a:lnTo>
                    <a:pt x="227" y="110"/>
                  </a:lnTo>
                  <a:lnTo>
                    <a:pt x="229" y="110"/>
                  </a:lnTo>
                  <a:lnTo>
                    <a:pt x="229" y="110"/>
                  </a:lnTo>
                  <a:lnTo>
                    <a:pt x="239" y="112"/>
                  </a:lnTo>
                  <a:lnTo>
                    <a:pt x="247" y="108"/>
                  </a:lnTo>
                  <a:lnTo>
                    <a:pt x="247" y="108"/>
                  </a:lnTo>
                  <a:lnTo>
                    <a:pt x="255" y="104"/>
                  </a:lnTo>
                  <a:lnTo>
                    <a:pt x="257" y="102"/>
                  </a:lnTo>
                  <a:lnTo>
                    <a:pt x="259" y="96"/>
                  </a:lnTo>
                  <a:lnTo>
                    <a:pt x="259" y="96"/>
                  </a:lnTo>
                  <a:lnTo>
                    <a:pt x="259" y="76"/>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0" name="Google Shape;4160;p78"/>
            <p:cNvSpPr/>
            <p:nvPr/>
          </p:nvSpPr>
          <p:spPr>
            <a:xfrm>
              <a:off x="9399653" y="4858294"/>
              <a:ext cx="250031" cy="209550"/>
            </a:xfrm>
            <a:custGeom>
              <a:avLst/>
              <a:gdLst/>
              <a:ahLst/>
              <a:cxnLst/>
              <a:rect l="l" t="t" r="r" b="b"/>
              <a:pathLst>
                <a:path w="210" h="176" extrusionOk="0">
                  <a:moveTo>
                    <a:pt x="0" y="140"/>
                  </a:moveTo>
                  <a:lnTo>
                    <a:pt x="0" y="162"/>
                  </a:lnTo>
                  <a:lnTo>
                    <a:pt x="0" y="162"/>
                  </a:lnTo>
                  <a:lnTo>
                    <a:pt x="2" y="168"/>
                  </a:lnTo>
                  <a:lnTo>
                    <a:pt x="6" y="172"/>
                  </a:lnTo>
                  <a:lnTo>
                    <a:pt x="12" y="174"/>
                  </a:lnTo>
                  <a:lnTo>
                    <a:pt x="18" y="176"/>
                  </a:lnTo>
                  <a:lnTo>
                    <a:pt x="32" y="174"/>
                  </a:lnTo>
                  <a:lnTo>
                    <a:pt x="44" y="172"/>
                  </a:lnTo>
                  <a:lnTo>
                    <a:pt x="210" y="22"/>
                  </a:lnTo>
                  <a:lnTo>
                    <a:pt x="210" y="0"/>
                  </a:lnTo>
                  <a:lnTo>
                    <a:pt x="0" y="14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p78"/>
            <p:cNvSpPr/>
            <p:nvPr/>
          </p:nvSpPr>
          <p:spPr>
            <a:xfrm>
              <a:off x="9649685" y="4858294"/>
              <a:ext cx="132160" cy="259556"/>
            </a:xfrm>
            <a:custGeom>
              <a:avLst/>
              <a:gdLst/>
              <a:ahLst/>
              <a:cxnLst/>
              <a:rect l="l" t="t" r="r" b="b"/>
              <a:pathLst>
                <a:path w="111" h="218" extrusionOk="0">
                  <a:moveTo>
                    <a:pt x="0" y="0"/>
                  </a:moveTo>
                  <a:lnTo>
                    <a:pt x="0" y="22"/>
                  </a:lnTo>
                  <a:lnTo>
                    <a:pt x="62" y="206"/>
                  </a:lnTo>
                  <a:lnTo>
                    <a:pt x="62" y="206"/>
                  </a:lnTo>
                  <a:lnTo>
                    <a:pt x="64" y="212"/>
                  </a:lnTo>
                  <a:lnTo>
                    <a:pt x="68" y="214"/>
                  </a:lnTo>
                  <a:lnTo>
                    <a:pt x="78" y="218"/>
                  </a:lnTo>
                  <a:lnTo>
                    <a:pt x="90" y="218"/>
                  </a:lnTo>
                  <a:lnTo>
                    <a:pt x="100" y="216"/>
                  </a:lnTo>
                  <a:lnTo>
                    <a:pt x="100" y="216"/>
                  </a:lnTo>
                  <a:lnTo>
                    <a:pt x="107" y="212"/>
                  </a:lnTo>
                  <a:lnTo>
                    <a:pt x="109" y="208"/>
                  </a:lnTo>
                  <a:lnTo>
                    <a:pt x="111" y="204"/>
                  </a:lnTo>
                  <a:lnTo>
                    <a:pt x="111" y="204"/>
                  </a:lnTo>
                  <a:lnTo>
                    <a:pt x="111" y="1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2" name="Google Shape;4162;p78"/>
            <p:cNvSpPr/>
            <p:nvPr/>
          </p:nvSpPr>
          <p:spPr>
            <a:xfrm>
              <a:off x="9313928" y="4686844"/>
              <a:ext cx="701278" cy="404813"/>
            </a:xfrm>
            <a:custGeom>
              <a:avLst/>
              <a:gdLst/>
              <a:ahLst/>
              <a:cxnLst/>
              <a:rect l="l" t="t" r="r" b="b"/>
              <a:pathLst>
                <a:path w="589" h="340" extrusionOk="0">
                  <a:moveTo>
                    <a:pt x="583" y="202"/>
                  </a:moveTo>
                  <a:lnTo>
                    <a:pt x="583" y="202"/>
                  </a:lnTo>
                  <a:lnTo>
                    <a:pt x="571" y="198"/>
                  </a:lnTo>
                  <a:lnTo>
                    <a:pt x="344" y="108"/>
                  </a:lnTo>
                  <a:lnTo>
                    <a:pt x="509" y="66"/>
                  </a:lnTo>
                  <a:lnTo>
                    <a:pt x="509" y="66"/>
                  </a:lnTo>
                  <a:lnTo>
                    <a:pt x="515" y="60"/>
                  </a:lnTo>
                  <a:lnTo>
                    <a:pt x="517" y="56"/>
                  </a:lnTo>
                  <a:lnTo>
                    <a:pt x="515" y="50"/>
                  </a:lnTo>
                  <a:lnTo>
                    <a:pt x="509" y="44"/>
                  </a:lnTo>
                  <a:lnTo>
                    <a:pt x="509" y="44"/>
                  </a:lnTo>
                  <a:lnTo>
                    <a:pt x="501" y="42"/>
                  </a:lnTo>
                  <a:lnTo>
                    <a:pt x="491" y="40"/>
                  </a:lnTo>
                  <a:lnTo>
                    <a:pt x="481" y="42"/>
                  </a:lnTo>
                  <a:lnTo>
                    <a:pt x="473" y="44"/>
                  </a:lnTo>
                  <a:lnTo>
                    <a:pt x="308" y="88"/>
                  </a:lnTo>
                  <a:lnTo>
                    <a:pt x="246" y="10"/>
                  </a:lnTo>
                  <a:lnTo>
                    <a:pt x="246" y="10"/>
                  </a:lnTo>
                  <a:lnTo>
                    <a:pt x="244" y="6"/>
                  </a:lnTo>
                  <a:lnTo>
                    <a:pt x="240" y="4"/>
                  </a:lnTo>
                  <a:lnTo>
                    <a:pt x="240" y="4"/>
                  </a:lnTo>
                  <a:lnTo>
                    <a:pt x="228" y="0"/>
                  </a:lnTo>
                  <a:lnTo>
                    <a:pt x="216" y="0"/>
                  </a:lnTo>
                  <a:lnTo>
                    <a:pt x="216" y="0"/>
                  </a:lnTo>
                  <a:lnTo>
                    <a:pt x="206" y="2"/>
                  </a:lnTo>
                  <a:lnTo>
                    <a:pt x="200" y="6"/>
                  </a:lnTo>
                  <a:lnTo>
                    <a:pt x="196" y="12"/>
                  </a:lnTo>
                  <a:lnTo>
                    <a:pt x="198" y="18"/>
                  </a:lnTo>
                  <a:lnTo>
                    <a:pt x="260" y="96"/>
                  </a:lnTo>
                  <a:lnTo>
                    <a:pt x="32" y="140"/>
                  </a:lnTo>
                  <a:lnTo>
                    <a:pt x="32" y="140"/>
                  </a:lnTo>
                  <a:lnTo>
                    <a:pt x="22" y="140"/>
                  </a:lnTo>
                  <a:lnTo>
                    <a:pt x="12" y="142"/>
                  </a:lnTo>
                  <a:lnTo>
                    <a:pt x="4" y="146"/>
                  </a:lnTo>
                  <a:lnTo>
                    <a:pt x="0" y="150"/>
                  </a:lnTo>
                  <a:lnTo>
                    <a:pt x="0" y="150"/>
                  </a:lnTo>
                  <a:lnTo>
                    <a:pt x="0" y="154"/>
                  </a:lnTo>
                  <a:lnTo>
                    <a:pt x="0" y="158"/>
                  </a:lnTo>
                  <a:lnTo>
                    <a:pt x="4" y="162"/>
                  </a:lnTo>
                  <a:lnTo>
                    <a:pt x="8" y="166"/>
                  </a:lnTo>
                  <a:lnTo>
                    <a:pt x="8" y="166"/>
                  </a:lnTo>
                  <a:lnTo>
                    <a:pt x="18" y="168"/>
                  </a:lnTo>
                  <a:lnTo>
                    <a:pt x="246" y="124"/>
                  </a:lnTo>
                  <a:lnTo>
                    <a:pt x="246" y="124"/>
                  </a:lnTo>
                  <a:lnTo>
                    <a:pt x="160" y="202"/>
                  </a:lnTo>
                  <a:lnTo>
                    <a:pt x="74" y="280"/>
                  </a:lnTo>
                  <a:lnTo>
                    <a:pt x="74" y="280"/>
                  </a:lnTo>
                  <a:lnTo>
                    <a:pt x="72" y="284"/>
                  </a:lnTo>
                  <a:lnTo>
                    <a:pt x="74" y="288"/>
                  </a:lnTo>
                  <a:lnTo>
                    <a:pt x="76" y="292"/>
                  </a:lnTo>
                  <a:lnTo>
                    <a:pt x="80" y="294"/>
                  </a:lnTo>
                  <a:lnTo>
                    <a:pt x="80" y="294"/>
                  </a:lnTo>
                  <a:lnTo>
                    <a:pt x="88" y="298"/>
                  </a:lnTo>
                  <a:lnTo>
                    <a:pt x="98" y="298"/>
                  </a:lnTo>
                  <a:lnTo>
                    <a:pt x="108" y="298"/>
                  </a:lnTo>
                  <a:lnTo>
                    <a:pt x="116" y="294"/>
                  </a:lnTo>
                  <a:lnTo>
                    <a:pt x="282" y="144"/>
                  </a:lnTo>
                  <a:lnTo>
                    <a:pt x="344" y="330"/>
                  </a:lnTo>
                  <a:lnTo>
                    <a:pt x="344" y="330"/>
                  </a:lnTo>
                  <a:lnTo>
                    <a:pt x="346" y="334"/>
                  </a:lnTo>
                  <a:lnTo>
                    <a:pt x="350" y="336"/>
                  </a:lnTo>
                  <a:lnTo>
                    <a:pt x="350" y="336"/>
                  </a:lnTo>
                  <a:lnTo>
                    <a:pt x="362" y="340"/>
                  </a:lnTo>
                  <a:lnTo>
                    <a:pt x="376" y="340"/>
                  </a:lnTo>
                  <a:lnTo>
                    <a:pt x="376" y="340"/>
                  </a:lnTo>
                  <a:lnTo>
                    <a:pt x="384" y="338"/>
                  </a:lnTo>
                  <a:lnTo>
                    <a:pt x="389" y="334"/>
                  </a:lnTo>
                  <a:lnTo>
                    <a:pt x="393" y="328"/>
                  </a:lnTo>
                  <a:lnTo>
                    <a:pt x="391" y="322"/>
                  </a:lnTo>
                  <a:lnTo>
                    <a:pt x="330" y="136"/>
                  </a:lnTo>
                  <a:lnTo>
                    <a:pt x="559" y="226"/>
                  </a:lnTo>
                  <a:lnTo>
                    <a:pt x="559" y="226"/>
                  </a:lnTo>
                  <a:lnTo>
                    <a:pt x="569" y="226"/>
                  </a:lnTo>
                  <a:lnTo>
                    <a:pt x="577" y="224"/>
                  </a:lnTo>
                  <a:lnTo>
                    <a:pt x="585" y="220"/>
                  </a:lnTo>
                  <a:lnTo>
                    <a:pt x="589" y="216"/>
                  </a:lnTo>
                  <a:lnTo>
                    <a:pt x="589" y="216"/>
                  </a:lnTo>
                  <a:lnTo>
                    <a:pt x="589" y="212"/>
                  </a:lnTo>
                  <a:lnTo>
                    <a:pt x="589" y="208"/>
                  </a:lnTo>
                  <a:lnTo>
                    <a:pt x="587" y="204"/>
                  </a:lnTo>
                  <a:lnTo>
                    <a:pt x="583" y="202"/>
                  </a:lnTo>
                  <a:lnTo>
                    <a:pt x="583" y="202"/>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3" name="Google Shape;4163;p78"/>
            <p:cNvSpPr/>
            <p:nvPr/>
          </p:nvSpPr>
          <p:spPr>
            <a:xfrm>
              <a:off x="9635397" y="4408238"/>
              <a:ext cx="61913" cy="431006"/>
            </a:xfrm>
            <a:custGeom>
              <a:avLst/>
              <a:gdLst/>
              <a:ahLst/>
              <a:cxnLst/>
              <a:rect l="l" t="t" r="r" b="b"/>
              <a:pathLst>
                <a:path w="52" h="362" extrusionOk="0">
                  <a:moveTo>
                    <a:pt x="0" y="0"/>
                  </a:moveTo>
                  <a:lnTo>
                    <a:pt x="0" y="0"/>
                  </a:lnTo>
                  <a:lnTo>
                    <a:pt x="0" y="348"/>
                  </a:lnTo>
                  <a:lnTo>
                    <a:pt x="0" y="348"/>
                  </a:lnTo>
                  <a:lnTo>
                    <a:pt x="0" y="350"/>
                  </a:lnTo>
                  <a:lnTo>
                    <a:pt x="2" y="354"/>
                  </a:lnTo>
                  <a:lnTo>
                    <a:pt x="8" y="358"/>
                  </a:lnTo>
                  <a:lnTo>
                    <a:pt x="16" y="362"/>
                  </a:lnTo>
                  <a:lnTo>
                    <a:pt x="24" y="362"/>
                  </a:lnTo>
                  <a:lnTo>
                    <a:pt x="34" y="362"/>
                  </a:lnTo>
                  <a:lnTo>
                    <a:pt x="42" y="358"/>
                  </a:lnTo>
                  <a:lnTo>
                    <a:pt x="48" y="354"/>
                  </a:lnTo>
                  <a:lnTo>
                    <a:pt x="52" y="348"/>
                  </a:lnTo>
                  <a:lnTo>
                    <a:pt x="52" y="2"/>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4" name="Google Shape;4164;p78"/>
            <p:cNvSpPr/>
            <p:nvPr/>
          </p:nvSpPr>
          <p:spPr>
            <a:xfrm>
              <a:off x="9173435" y="4042716"/>
              <a:ext cx="1058466" cy="606028"/>
            </a:xfrm>
            <a:custGeom>
              <a:avLst/>
              <a:gdLst/>
              <a:ahLst/>
              <a:cxnLst/>
              <a:rect l="l" t="t" r="r" b="b"/>
              <a:pathLst>
                <a:path w="889" h="509" extrusionOk="0">
                  <a:moveTo>
                    <a:pt x="889" y="243"/>
                  </a:moveTo>
                  <a:lnTo>
                    <a:pt x="478" y="2"/>
                  </a:lnTo>
                  <a:lnTo>
                    <a:pt x="478" y="2"/>
                  </a:lnTo>
                  <a:lnTo>
                    <a:pt x="478" y="2"/>
                  </a:lnTo>
                  <a:lnTo>
                    <a:pt x="470" y="0"/>
                  </a:lnTo>
                  <a:lnTo>
                    <a:pt x="462" y="0"/>
                  </a:lnTo>
                  <a:lnTo>
                    <a:pt x="454" y="2"/>
                  </a:lnTo>
                  <a:lnTo>
                    <a:pt x="446" y="6"/>
                  </a:lnTo>
                  <a:lnTo>
                    <a:pt x="12" y="259"/>
                  </a:lnTo>
                  <a:lnTo>
                    <a:pt x="0" y="265"/>
                  </a:lnTo>
                  <a:lnTo>
                    <a:pt x="412" y="509"/>
                  </a:lnTo>
                  <a:lnTo>
                    <a:pt x="889" y="243"/>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5" name="Google Shape;4165;p78"/>
            <p:cNvSpPr/>
            <p:nvPr/>
          </p:nvSpPr>
          <p:spPr>
            <a:xfrm>
              <a:off x="9663972" y="4329656"/>
              <a:ext cx="584597" cy="402431"/>
            </a:xfrm>
            <a:custGeom>
              <a:avLst/>
              <a:gdLst/>
              <a:ahLst/>
              <a:cxnLst/>
              <a:rect l="l" t="t" r="r" b="b"/>
              <a:pathLst>
                <a:path w="491" h="338" extrusionOk="0">
                  <a:moveTo>
                    <a:pt x="491" y="32"/>
                  </a:moveTo>
                  <a:lnTo>
                    <a:pt x="491" y="32"/>
                  </a:lnTo>
                  <a:lnTo>
                    <a:pt x="489" y="22"/>
                  </a:lnTo>
                  <a:lnTo>
                    <a:pt x="487" y="14"/>
                  </a:lnTo>
                  <a:lnTo>
                    <a:pt x="483" y="6"/>
                  </a:lnTo>
                  <a:lnTo>
                    <a:pt x="477" y="2"/>
                  </a:lnTo>
                  <a:lnTo>
                    <a:pt x="471" y="0"/>
                  </a:lnTo>
                  <a:lnTo>
                    <a:pt x="463" y="0"/>
                  </a:lnTo>
                  <a:lnTo>
                    <a:pt x="455" y="2"/>
                  </a:lnTo>
                  <a:lnTo>
                    <a:pt x="445" y="6"/>
                  </a:lnTo>
                  <a:lnTo>
                    <a:pt x="12" y="256"/>
                  </a:lnTo>
                  <a:lnTo>
                    <a:pt x="0" y="264"/>
                  </a:lnTo>
                  <a:lnTo>
                    <a:pt x="0" y="264"/>
                  </a:lnTo>
                  <a:lnTo>
                    <a:pt x="2" y="284"/>
                  </a:lnTo>
                  <a:lnTo>
                    <a:pt x="6" y="302"/>
                  </a:lnTo>
                  <a:lnTo>
                    <a:pt x="14" y="316"/>
                  </a:lnTo>
                  <a:lnTo>
                    <a:pt x="26" y="328"/>
                  </a:lnTo>
                  <a:lnTo>
                    <a:pt x="38" y="336"/>
                  </a:lnTo>
                  <a:lnTo>
                    <a:pt x="46" y="338"/>
                  </a:lnTo>
                  <a:lnTo>
                    <a:pt x="54" y="338"/>
                  </a:lnTo>
                  <a:lnTo>
                    <a:pt x="62" y="338"/>
                  </a:lnTo>
                  <a:lnTo>
                    <a:pt x="70" y="336"/>
                  </a:lnTo>
                  <a:lnTo>
                    <a:pt x="80" y="334"/>
                  </a:lnTo>
                  <a:lnTo>
                    <a:pt x="88" y="328"/>
                  </a:lnTo>
                  <a:lnTo>
                    <a:pt x="491" y="96"/>
                  </a:lnTo>
                  <a:lnTo>
                    <a:pt x="491" y="3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6" name="Google Shape;4166;p78"/>
            <p:cNvSpPr/>
            <p:nvPr/>
          </p:nvSpPr>
          <p:spPr>
            <a:xfrm>
              <a:off x="9173435" y="4358231"/>
              <a:ext cx="528638" cy="366713"/>
            </a:xfrm>
            <a:custGeom>
              <a:avLst/>
              <a:gdLst/>
              <a:ahLst/>
              <a:cxnLst/>
              <a:rect l="l" t="t" r="r" b="b"/>
              <a:pathLst>
                <a:path w="444" h="308" extrusionOk="0">
                  <a:moveTo>
                    <a:pt x="412" y="240"/>
                  </a:moveTo>
                  <a:lnTo>
                    <a:pt x="0" y="0"/>
                  </a:lnTo>
                  <a:lnTo>
                    <a:pt x="0" y="0"/>
                  </a:lnTo>
                  <a:lnTo>
                    <a:pt x="2" y="22"/>
                  </a:lnTo>
                  <a:lnTo>
                    <a:pt x="4" y="32"/>
                  </a:lnTo>
                  <a:lnTo>
                    <a:pt x="8" y="42"/>
                  </a:lnTo>
                  <a:lnTo>
                    <a:pt x="12" y="50"/>
                  </a:lnTo>
                  <a:lnTo>
                    <a:pt x="18" y="58"/>
                  </a:lnTo>
                  <a:lnTo>
                    <a:pt x="24" y="64"/>
                  </a:lnTo>
                  <a:lnTo>
                    <a:pt x="32" y="68"/>
                  </a:lnTo>
                  <a:lnTo>
                    <a:pt x="444" y="308"/>
                  </a:lnTo>
                  <a:lnTo>
                    <a:pt x="444" y="308"/>
                  </a:lnTo>
                  <a:lnTo>
                    <a:pt x="436" y="302"/>
                  </a:lnTo>
                  <a:lnTo>
                    <a:pt x="430" y="296"/>
                  </a:lnTo>
                  <a:lnTo>
                    <a:pt x="424" y="290"/>
                  </a:lnTo>
                  <a:lnTo>
                    <a:pt x="420" y="282"/>
                  </a:lnTo>
                  <a:lnTo>
                    <a:pt x="416" y="272"/>
                  </a:lnTo>
                  <a:lnTo>
                    <a:pt x="414" y="262"/>
                  </a:lnTo>
                  <a:lnTo>
                    <a:pt x="412" y="240"/>
                  </a:lnTo>
                  <a:lnTo>
                    <a:pt x="412" y="24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7" name="Google Shape;4167;p78"/>
            <p:cNvSpPr/>
            <p:nvPr/>
          </p:nvSpPr>
          <p:spPr>
            <a:xfrm>
              <a:off x="9618728" y="3849835"/>
              <a:ext cx="415529" cy="378619"/>
            </a:xfrm>
            <a:custGeom>
              <a:avLst/>
              <a:gdLst/>
              <a:ahLst/>
              <a:cxnLst/>
              <a:rect l="l" t="t" r="r" b="b"/>
              <a:pathLst>
                <a:path w="349" h="318" extrusionOk="0">
                  <a:moveTo>
                    <a:pt x="207" y="22"/>
                  </a:moveTo>
                  <a:lnTo>
                    <a:pt x="207" y="22"/>
                  </a:lnTo>
                  <a:lnTo>
                    <a:pt x="233" y="8"/>
                  </a:lnTo>
                  <a:lnTo>
                    <a:pt x="247" y="2"/>
                  </a:lnTo>
                  <a:lnTo>
                    <a:pt x="259" y="0"/>
                  </a:lnTo>
                  <a:lnTo>
                    <a:pt x="259" y="0"/>
                  </a:lnTo>
                  <a:lnTo>
                    <a:pt x="277" y="2"/>
                  </a:lnTo>
                  <a:lnTo>
                    <a:pt x="297" y="8"/>
                  </a:lnTo>
                  <a:lnTo>
                    <a:pt x="307" y="12"/>
                  </a:lnTo>
                  <a:lnTo>
                    <a:pt x="317" y="18"/>
                  </a:lnTo>
                  <a:lnTo>
                    <a:pt x="327" y="26"/>
                  </a:lnTo>
                  <a:lnTo>
                    <a:pt x="333" y="36"/>
                  </a:lnTo>
                  <a:lnTo>
                    <a:pt x="333" y="36"/>
                  </a:lnTo>
                  <a:lnTo>
                    <a:pt x="337" y="44"/>
                  </a:lnTo>
                  <a:lnTo>
                    <a:pt x="341" y="56"/>
                  </a:lnTo>
                  <a:lnTo>
                    <a:pt x="343" y="74"/>
                  </a:lnTo>
                  <a:lnTo>
                    <a:pt x="347" y="98"/>
                  </a:lnTo>
                  <a:lnTo>
                    <a:pt x="349" y="130"/>
                  </a:lnTo>
                  <a:lnTo>
                    <a:pt x="349" y="170"/>
                  </a:lnTo>
                  <a:lnTo>
                    <a:pt x="345" y="220"/>
                  </a:lnTo>
                  <a:lnTo>
                    <a:pt x="157" y="318"/>
                  </a:lnTo>
                  <a:lnTo>
                    <a:pt x="0" y="182"/>
                  </a:lnTo>
                  <a:lnTo>
                    <a:pt x="207" y="22"/>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8" name="Google Shape;4168;p78"/>
            <p:cNvSpPr/>
            <p:nvPr/>
          </p:nvSpPr>
          <p:spPr>
            <a:xfrm>
              <a:off x="9306785" y="4009378"/>
              <a:ext cx="944166" cy="536972"/>
            </a:xfrm>
            <a:custGeom>
              <a:avLst/>
              <a:gdLst/>
              <a:ahLst/>
              <a:cxnLst/>
              <a:rect l="l" t="t" r="r" b="b"/>
              <a:pathLst>
                <a:path w="793" h="451" extrusionOk="0">
                  <a:moveTo>
                    <a:pt x="729" y="234"/>
                  </a:moveTo>
                  <a:lnTo>
                    <a:pt x="372" y="435"/>
                  </a:lnTo>
                  <a:lnTo>
                    <a:pt x="372" y="435"/>
                  </a:lnTo>
                  <a:lnTo>
                    <a:pt x="352" y="443"/>
                  </a:lnTo>
                  <a:lnTo>
                    <a:pt x="330" y="449"/>
                  </a:lnTo>
                  <a:lnTo>
                    <a:pt x="308" y="451"/>
                  </a:lnTo>
                  <a:lnTo>
                    <a:pt x="286" y="451"/>
                  </a:lnTo>
                  <a:lnTo>
                    <a:pt x="264" y="447"/>
                  </a:lnTo>
                  <a:lnTo>
                    <a:pt x="242" y="441"/>
                  </a:lnTo>
                  <a:lnTo>
                    <a:pt x="220" y="433"/>
                  </a:lnTo>
                  <a:lnTo>
                    <a:pt x="198" y="425"/>
                  </a:lnTo>
                  <a:lnTo>
                    <a:pt x="198" y="425"/>
                  </a:lnTo>
                  <a:lnTo>
                    <a:pt x="166" y="411"/>
                  </a:lnTo>
                  <a:lnTo>
                    <a:pt x="136" y="395"/>
                  </a:lnTo>
                  <a:lnTo>
                    <a:pt x="106" y="379"/>
                  </a:lnTo>
                  <a:lnTo>
                    <a:pt x="80" y="363"/>
                  </a:lnTo>
                  <a:lnTo>
                    <a:pt x="58" y="347"/>
                  </a:lnTo>
                  <a:lnTo>
                    <a:pt x="38" y="329"/>
                  </a:lnTo>
                  <a:lnTo>
                    <a:pt x="22" y="313"/>
                  </a:lnTo>
                  <a:lnTo>
                    <a:pt x="12" y="297"/>
                  </a:lnTo>
                  <a:lnTo>
                    <a:pt x="12" y="297"/>
                  </a:lnTo>
                  <a:lnTo>
                    <a:pt x="6" y="283"/>
                  </a:lnTo>
                  <a:lnTo>
                    <a:pt x="2" y="269"/>
                  </a:lnTo>
                  <a:lnTo>
                    <a:pt x="0" y="255"/>
                  </a:lnTo>
                  <a:lnTo>
                    <a:pt x="0" y="239"/>
                  </a:lnTo>
                  <a:lnTo>
                    <a:pt x="2" y="200"/>
                  </a:lnTo>
                  <a:lnTo>
                    <a:pt x="6" y="154"/>
                  </a:lnTo>
                  <a:lnTo>
                    <a:pt x="6" y="154"/>
                  </a:lnTo>
                  <a:lnTo>
                    <a:pt x="22" y="16"/>
                  </a:lnTo>
                  <a:lnTo>
                    <a:pt x="380" y="122"/>
                  </a:lnTo>
                  <a:lnTo>
                    <a:pt x="380" y="122"/>
                  </a:lnTo>
                  <a:lnTo>
                    <a:pt x="663" y="10"/>
                  </a:lnTo>
                  <a:lnTo>
                    <a:pt x="663" y="10"/>
                  </a:lnTo>
                  <a:lnTo>
                    <a:pt x="681" y="4"/>
                  </a:lnTo>
                  <a:lnTo>
                    <a:pt x="699" y="0"/>
                  </a:lnTo>
                  <a:lnTo>
                    <a:pt x="715" y="2"/>
                  </a:lnTo>
                  <a:lnTo>
                    <a:pt x="729" y="6"/>
                  </a:lnTo>
                  <a:lnTo>
                    <a:pt x="743" y="12"/>
                  </a:lnTo>
                  <a:lnTo>
                    <a:pt x="755" y="20"/>
                  </a:lnTo>
                  <a:lnTo>
                    <a:pt x="767" y="30"/>
                  </a:lnTo>
                  <a:lnTo>
                    <a:pt x="777" y="40"/>
                  </a:lnTo>
                  <a:lnTo>
                    <a:pt x="777" y="40"/>
                  </a:lnTo>
                  <a:lnTo>
                    <a:pt x="783" y="46"/>
                  </a:lnTo>
                  <a:lnTo>
                    <a:pt x="787" y="56"/>
                  </a:lnTo>
                  <a:lnTo>
                    <a:pt x="789" y="66"/>
                  </a:lnTo>
                  <a:lnTo>
                    <a:pt x="791" y="76"/>
                  </a:lnTo>
                  <a:lnTo>
                    <a:pt x="793" y="102"/>
                  </a:lnTo>
                  <a:lnTo>
                    <a:pt x="789" y="132"/>
                  </a:lnTo>
                  <a:lnTo>
                    <a:pt x="781" y="160"/>
                  </a:lnTo>
                  <a:lnTo>
                    <a:pt x="775" y="174"/>
                  </a:lnTo>
                  <a:lnTo>
                    <a:pt x="769" y="188"/>
                  </a:lnTo>
                  <a:lnTo>
                    <a:pt x="761" y="202"/>
                  </a:lnTo>
                  <a:lnTo>
                    <a:pt x="751" y="214"/>
                  </a:lnTo>
                  <a:lnTo>
                    <a:pt x="741" y="224"/>
                  </a:lnTo>
                  <a:lnTo>
                    <a:pt x="729" y="234"/>
                  </a:lnTo>
                  <a:lnTo>
                    <a:pt x="729" y="23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p78"/>
            <p:cNvSpPr/>
            <p:nvPr/>
          </p:nvSpPr>
          <p:spPr>
            <a:xfrm>
              <a:off x="9235347" y="3325960"/>
              <a:ext cx="582216" cy="1029891"/>
            </a:xfrm>
            <a:custGeom>
              <a:avLst/>
              <a:gdLst/>
              <a:ahLst/>
              <a:cxnLst/>
              <a:rect l="l" t="t" r="r" b="b"/>
              <a:pathLst>
                <a:path w="489" h="865" extrusionOk="0">
                  <a:moveTo>
                    <a:pt x="20" y="58"/>
                  </a:moveTo>
                  <a:lnTo>
                    <a:pt x="20" y="58"/>
                  </a:lnTo>
                  <a:lnTo>
                    <a:pt x="28" y="46"/>
                  </a:lnTo>
                  <a:lnTo>
                    <a:pt x="38" y="34"/>
                  </a:lnTo>
                  <a:lnTo>
                    <a:pt x="50" y="24"/>
                  </a:lnTo>
                  <a:lnTo>
                    <a:pt x="62" y="14"/>
                  </a:lnTo>
                  <a:lnTo>
                    <a:pt x="76" y="8"/>
                  </a:lnTo>
                  <a:lnTo>
                    <a:pt x="92" y="4"/>
                  </a:lnTo>
                  <a:lnTo>
                    <a:pt x="108" y="0"/>
                  </a:lnTo>
                  <a:lnTo>
                    <a:pt x="126" y="0"/>
                  </a:lnTo>
                  <a:lnTo>
                    <a:pt x="126" y="0"/>
                  </a:lnTo>
                  <a:lnTo>
                    <a:pt x="168" y="2"/>
                  </a:lnTo>
                  <a:lnTo>
                    <a:pt x="188" y="4"/>
                  </a:lnTo>
                  <a:lnTo>
                    <a:pt x="208" y="6"/>
                  </a:lnTo>
                  <a:lnTo>
                    <a:pt x="228" y="10"/>
                  </a:lnTo>
                  <a:lnTo>
                    <a:pt x="248" y="18"/>
                  </a:lnTo>
                  <a:lnTo>
                    <a:pt x="268" y="30"/>
                  </a:lnTo>
                  <a:lnTo>
                    <a:pt x="288" y="48"/>
                  </a:lnTo>
                  <a:lnTo>
                    <a:pt x="288" y="48"/>
                  </a:lnTo>
                  <a:lnTo>
                    <a:pt x="318" y="74"/>
                  </a:lnTo>
                  <a:lnTo>
                    <a:pt x="334" y="86"/>
                  </a:lnTo>
                  <a:lnTo>
                    <a:pt x="350" y="98"/>
                  </a:lnTo>
                  <a:lnTo>
                    <a:pt x="350" y="98"/>
                  </a:lnTo>
                  <a:lnTo>
                    <a:pt x="402" y="128"/>
                  </a:lnTo>
                  <a:lnTo>
                    <a:pt x="402" y="128"/>
                  </a:lnTo>
                  <a:lnTo>
                    <a:pt x="420" y="138"/>
                  </a:lnTo>
                  <a:lnTo>
                    <a:pt x="434" y="148"/>
                  </a:lnTo>
                  <a:lnTo>
                    <a:pt x="444" y="158"/>
                  </a:lnTo>
                  <a:lnTo>
                    <a:pt x="450" y="166"/>
                  </a:lnTo>
                  <a:lnTo>
                    <a:pt x="457" y="178"/>
                  </a:lnTo>
                  <a:lnTo>
                    <a:pt x="457" y="182"/>
                  </a:lnTo>
                  <a:lnTo>
                    <a:pt x="457" y="182"/>
                  </a:lnTo>
                  <a:lnTo>
                    <a:pt x="457" y="314"/>
                  </a:lnTo>
                  <a:lnTo>
                    <a:pt x="457" y="412"/>
                  </a:lnTo>
                  <a:lnTo>
                    <a:pt x="459" y="452"/>
                  </a:lnTo>
                  <a:lnTo>
                    <a:pt x="459" y="476"/>
                  </a:lnTo>
                  <a:lnTo>
                    <a:pt x="459" y="476"/>
                  </a:lnTo>
                  <a:lnTo>
                    <a:pt x="471" y="590"/>
                  </a:lnTo>
                  <a:lnTo>
                    <a:pt x="481" y="692"/>
                  </a:lnTo>
                  <a:lnTo>
                    <a:pt x="489" y="792"/>
                  </a:lnTo>
                  <a:lnTo>
                    <a:pt x="489" y="792"/>
                  </a:lnTo>
                  <a:lnTo>
                    <a:pt x="481" y="800"/>
                  </a:lnTo>
                  <a:lnTo>
                    <a:pt x="469" y="808"/>
                  </a:lnTo>
                  <a:lnTo>
                    <a:pt x="455" y="821"/>
                  </a:lnTo>
                  <a:lnTo>
                    <a:pt x="434" y="833"/>
                  </a:lnTo>
                  <a:lnTo>
                    <a:pt x="410" y="845"/>
                  </a:lnTo>
                  <a:lnTo>
                    <a:pt x="382" y="855"/>
                  </a:lnTo>
                  <a:lnTo>
                    <a:pt x="348" y="863"/>
                  </a:lnTo>
                  <a:lnTo>
                    <a:pt x="348" y="863"/>
                  </a:lnTo>
                  <a:lnTo>
                    <a:pt x="328" y="865"/>
                  </a:lnTo>
                  <a:lnTo>
                    <a:pt x="304" y="861"/>
                  </a:lnTo>
                  <a:lnTo>
                    <a:pt x="274" y="855"/>
                  </a:lnTo>
                  <a:lnTo>
                    <a:pt x="240" y="843"/>
                  </a:lnTo>
                  <a:lnTo>
                    <a:pt x="202" y="827"/>
                  </a:lnTo>
                  <a:lnTo>
                    <a:pt x="162" y="806"/>
                  </a:lnTo>
                  <a:lnTo>
                    <a:pt x="122" y="780"/>
                  </a:lnTo>
                  <a:lnTo>
                    <a:pt x="82" y="752"/>
                  </a:lnTo>
                  <a:lnTo>
                    <a:pt x="82" y="752"/>
                  </a:lnTo>
                  <a:lnTo>
                    <a:pt x="84" y="730"/>
                  </a:lnTo>
                  <a:lnTo>
                    <a:pt x="84" y="662"/>
                  </a:lnTo>
                  <a:lnTo>
                    <a:pt x="82" y="606"/>
                  </a:lnTo>
                  <a:lnTo>
                    <a:pt x="76" y="536"/>
                  </a:lnTo>
                  <a:lnTo>
                    <a:pt x="70" y="448"/>
                  </a:lnTo>
                  <a:lnTo>
                    <a:pt x="58" y="344"/>
                  </a:lnTo>
                  <a:lnTo>
                    <a:pt x="58" y="344"/>
                  </a:lnTo>
                  <a:lnTo>
                    <a:pt x="42" y="310"/>
                  </a:lnTo>
                  <a:lnTo>
                    <a:pt x="28" y="278"/>
                  </a:lnTo>
                  <a:lnTo>
                    <a:pt x="16" y="244"/>
                  </a:lnTo>
                  <a:lnTo>
                    <a:pt x="6" y="210"/>
                  </a:lnTo>
                  <a:lnTo>
                    <a:pt x="6" y="210"/>
                  </a:lnTo>
                  <a:lnTo>
                    <a:pt x="2" y="192"/>
                  </a:lnTo>
                  <a:lnTo>
                    <a:pt x="0" y="174"/>
                  </a:lnTo>
                  <a:lnTo>
                    <a:pt x="0" y="154"/>
                  </a:lnTo>
                  <a:lnTo>
                    <a:pt x="0" y="134"/>
                  </a:lnTo>
                  <a:lnTo>
                    <a:pt x="2" y="114"/>
                  </a:lnTo>
                  <a:lnTo>
                    <a:pt x="6" y="94"/>
                  </a:lnTo>
                  <a:lnTo>
                    <a:pt x="12" y="76"/>
                  </a:lnTo>
                  <a:lnTo>
                    <a:pt x="20" y="58"/>
                  </a:lnTo>
                  <a:lnTo>
                    <a:pt x="20" y="58"/>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0" name="Google Shape;4170;p78"/>
            <p:cNvSpPr/>
            <p:nvPr/>
          </p:nvSpPr>
          <p:spPr>
            <a:xfrm>
              <a:off x="9411560" y="2983060"/>
              <a:ext cx="302419" cy="421481"/>
            </a:xfrm>
            <a:custGeom>
              <a:avLst/>
              <a:gdLst/>
              <a:ahLst/>
              <a:cxnLst/>
              <a:rect l="l" t="t" r="r" b="b"/>
              <a:pathLst>
                <a:path w="254" h="354" extrusionOk="0">
                  <a:moveTo>
                    <a:pt x="208" y="4"/>
                  </a:moveTo>
                  <a:lnTo>
                    <a:pt x="208" y="4"/>
                  </a:lnTo>
                  <a:lnTo>
                    <a:pt x="206" y="2"/>
                  </a:lnTo>
                  <a:lnTo>
                    <a:pt x="202" y="0"/>
                  </a:lnTo>
                  <a:lnTo>
                    <a:pt x="198" y="0"/>
                  </a:lnTo>
                  <a:lnTo>
                    <a:pt x="196" y="2"/>
                  </a:lnTo>
                  <a:lnTo>
                    <a:pt x="196" y="2"/>
                  </a:lnTo>
                  <a:lnTo>
                    <a:pt x="146" y="48"/>
                  </a:lnTo>
                  <a:lnTo>
                    <a:pt x="78" y="116"/>
                  </a:lnTo>
                  <a:lnTo>
                    <a:pt x="44" y="150"/>
                  </a:lnTo>
                  <a:lnTo>
                    <a:pt x="18" y="180"/>
                  </a:lnTo>
                  <a:lnTo>
                    <a:pt x="2" y="202"/>
                  </a:lnTo>
                  <a:lnTo>
                    <a:pt x="0" y="208"/>
                  </a:lnTo>
                  <a:lnTo>
                    <a:pt x="0" y="212"/>
                  </a:lnTo>
                  <a:lnTo>
                    <a:pt x="2" y="212"/>
                  </a:lnTo>
                  <a:lnTo>
                    <a:pt x="2" y="212"/>
                  </a:lnTo>
                  <a:lnTo>
                    <a:pt x="4" y="216"/>
                  </a:lnTo>
                  <a:lnTo>
                    <a:pt x="8" y="220"/>
                  </a:lnTo>
                  <a:lnTo>
                    <a:pt x="12" y="232"/>
                  </a:lnTo>
                  <a:lnTo>
                    <a:pt x="14" y="244"/>
                  </a:lnTo>
                  <a:lnTo>
                    <a:pt x="14" y="260"/>
                  </a:lnTo>
                  <a:lnTo>
                    <a:pt x="14" y="290"/>
                  </a:lnTo>
                  <a:lnTo>
                    <a:pt x="10" y="310"/>
                  </a:lnTo>
                  <a:lnTo>
                    <a:pt x="10" y="310"/>
                  </a:lnTo>
                  <a:lnTo>
                    <a:pt x="14" y="316"/>
                  </a:lnTo>
                  <a:lnTo>
                    <a:pt x="28" y="324"/>
                  </a:lnTo>
                  <a:lnTo>
                    <a:pt x="46" y="332"/>
                  </a:lnTo>
                  <a:lnTo>
                    <a:pt x="72" y="340"/>
                  </a:lnTo>
                  <a:lnTo>
                    <a:pt x="72" y="340"/>
                  </a:lnTo>
                  <a:lnTo>
                    <a:pt x="132" y="352"/>
                  </a:lnTo>
                  <a:lnTo>
                    <a:pt x="152" y="354"/>
                  </a:lnTo>
                  <a:lnTo>
                    <a:pt x="158" y="354"/>
                  </a:lnTo>
                  <a:lnTo>
                    <a:pt x="160" y="354"/>
                  </a:lnTo>
                  <a:lnTo>
                    <a:pt x="160" y="354"/>
                  </a:lnTo>
                  <a:lnTo>
                    <a:pt x="158" y="334"/>
                  </a:lnTo>
                  <a:lnTo>
                    <a:pt x="158" y="318"/>
                  </a:lnTo>
                  <a:lnTo>
                    <a:pt x="162" y="288"/>
                  </a:lnTo>
                  <a:lnTo>
                    <a:pt x="166" y="264"/>
                  </a:lnTo>
                  <a:lnTo>
                    <a:pt x="170" y="250"/>
                  </a:lnTo>
                  <a:lnTo>
                    <a:pt x="170" y="250"/>
                  </a:lnTo>
                  <a:lnTo>
                    <a:pt x="174" y="246"/>
                  </a:lnTo>
                  <a:lnTo>
                    <a:pt x="238" y="194"/>
                  </a:lnTo>
                  <a:lnTo>
                    <a:pt x="238" y="194"/>
                  </a:lnTo>
                  <a:lnTo>
                    <a:pt x="240" y="192"/>
                  </a:lnTo>
                  <a:lnTo>
                    <a:pt x="242" y="188"/>
                  </a:lnTo>
                  <a:lnTo>
                    <a:pt x="246" y="136"/>
                  </a:lnTo>
                  <a:lnTo>
                    <a:pt x="248" y="134"/>
                  </a:lnTo>
                  <a:lnTo>
                    <a:pt x="254" y="114"/>
                  </a:lnTo>
                  <a:lnTo>
                    <a:pt x="254" y="114"/>
                  </a:lnTo>
                  <a:lnTo>
                    <a:pt x="254" y="110"/>
                  </a:lnTo>
                  <a:lnTo>
                    <a:pt x="252" y="106"/>
                  </a:lnTo>
                  <a:lnTo>
                    <a:pt x="230" y="86"/>
                  </a:lnTo>
                  <a:lnTo>
                    <a:pt x="230" y="86"/>
                  </a:lnTo>
                  <a:lnTo>
                    <a:pt x="228" y="82"/>
                  </a:lnTo>
                  <a:lnTo>
                    <a:pt x="226" y="78"/>
                  </a:lnTo>
                  <a:lnTo>
                    <a:pt x="230" y="48"/>
                  </a:lnTo>
                  <a:lnTo>
                    <a:pt x="230" y="48"/>
                  </a:lnTo>
                  <a:lnTo>
                    <a:pt x="230" y="44"/>
                  </a:lnTo>
                  <a:lnTo>
                    <a:pt x="230" y="44"/>
                  </a:lnTo>
                  <a:lnTo>
                    <a:pt x="220" y="24"/>
                  </a:lnTo>
                  <a:lnTo>
                    <a:pt x="208" y="4"/>
                  </a:lnTo>
                  <a:lnTo>
                    <a:pt x="208" y="4"/>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1" name="Google Shape;4171;p78"/>
            <p:cNvSpPr/>
            <p:nvPr/>
          </p:nvSpPr>
          <p:spPr>
            <a:xfrm>
              <a:off x="9359172" y="2902097"/>
              <a:ext cx="352425" cy="392906"/>
            </a:xfrm>
            <a:custGeom>
              <a:avLst/>
              <a:gdLst/>
              <a:ahLst/>
              <a:cxnLst/>
              <a:rect l="l" t="t" r="r" b="b"/>
              <a:pathLst>
                <a:path w="296" h="330" extrusionOk="0">
                  <a:moveTo>
                    <a:pt x="262" y="82"/>
                  </a:moveTo>
                  <a:lnTo>
                    <a:pt x="262" y="82"/>
                  </a:lnTo>
                  <a:lnTo>
                    <a:pt x="268" y="68"/>
                  </a:lnTo>
                  <a:lnTo>
                    <a:pt x="270" y="56"/>
                  </a:lnTo>
                  <a:lnTo>
                    <a:pt x="270" y="46"/>
                  </a:lnTo>
                  <a:lnTo>
                    <a:pt x="268" y="36"/>
                  </a:lnTo>
                  <a:lnTo>
                    <a:pt x="264" y="26"/>
                  </a:lnTo>
                  <a:lnTo>
                    <a:pt x="258" y="20"/>
                  </a:lnTo>
                  <a:lnTo>
                    <a:pt x="252" y="14"/>
                  </a:lnTo>
                  <a:lnTo>
                    <a:pt x="244" y="8"/>
                  </a:lnTo>
                  <a:lnTo>
                    <a:pt x="234" y="4"/>
                  </a:lnTo>
                  <a:lnTo>
                    <a:pt x="224" y="2"/>
                  </a:lnTo>
                  <a:lnTo>
                    <a:pt x="204" y="0"/>
                  </a:lnTo>
                  <a:lnTo>
                    <a:pt x="184" y="2"/>
                  </a:lnTo>
                  <a:lnTo>
                    <a:pt x="174" y="6"/>
                  </a:lnTo>
                  <a:lnTo>
                    <a:pt x="166" y="10"/>
                  </a:lnTo>
                  <a:lnTo>
                    <a:pt x="166" y="10"/>
                  </a:lnTo>
                  <a:lnTo>
                    <a:pt x="152" y="16"/>
                  </a:lnTo>
                  <a:lnTo>
                    <a:pt x="136" y="22"/>
                  </a:lnTo>
                  <a:lnTo>
                    <a:pt x="100" y="32"/>
                  </a:lnTo>
                  <a:lnTo>
                    <a:pt x="82" y="38"/>
                  </a:lnTo>
                  <a:lnTo>
                    <a:pt x="66" y="46"/>
                  </a:lnTo>
                  <a:lnTo>
                    <a:pt x="52" y="58"/>
                  </a:lnTo>
                  <a:lnTo>
                    <a:pt x="46" y="64"/>
                  </a:lnTo>
                  <a:lnTo>
                    <a:pt x="40" y="72"/>
                  </a:lnTo>
                  <a:lnTo>
                    <a:pt x="40" y="72"/>
                  </a:lnTo>
                  <a:lnTo>
                    <a:pt x="22" y="98"/>
                  </a:lnTo>
                  <a:lnTo>
                    <a:pt x="14" y="110"/>
                  </a:lnTo>
                  <a:lnTo>
                    <a:pt x="6" y="124"/>
                  </a:lnTo>
                  <a:lnTo>
                    <a:pt x="6" y="124"/>
                  </a:lnTo>
                  <a:lnTo>
                    <a:pt x="2" y="138"/>
                  </a:lnTo>
                  <a:lnTo>
                    <a:pt x="0" y="150"/>
                  </a:lnTo>
                  <a:lnTo>
                    <a:pt x="0" y="164"/>
                  </a:lnTo>
                  <a:lnTo>
                    <a:pt x="0" y="176"/>
                  </a:lnTo>
                  <a:lnTo>
                    <a:pt x="0" y="176"/>
                  </a:lnTo>
                  <a:lnTo>
                    <a:pt x="4" y="196"/>
                  </a:lnTo>
                  <a:lnTo>
                    <a:pt x="10" y="214"/>
                  </a:lnTo>
                  <a:lnTo>
                    <a:pt x="24" y="252"/>
                  </a:lnTo>
                  <a:lnTo>
                    <a:pt x="24" y="252"/>
                  </a:lnTo>
                  <a:lnTo>
                    <a:pt x="32" y="272"/>
                  </a:lnTo>
                  <a:lnTo>
                    <a:pt x="38" y="282"/>
                  </a:lnTo>
                  <a:lnTo>
                    <a:pt x="46" y="292"/>
                  </a:lnTo>
                  <a:lnTo>
                    <a:pt x="46" y="292"/>
                  </a:lnTo>
                  <a:lnTo>
                    <a:pt x="52" y="298"/>
                  </a:lnTo>
                  <a:lnTo>
                    <a:pt x="62" y="306"/>
                  </a:lnTo>
                  <a:lnTo>
                    <a:pt x="70" y="310"/>
                  </a:lnTo>
                  <a:lnTo>
                    <a:pt x="80" y="312"/>
                  </a:lnTo>
                  <a:lnTo>
                    <a:pt x="80" y="312"/>
                  </a:lnTo>
                  <a:lnTo>
                    <a:pt x="96" y="312"/>
                  </a:lnTo>
                  <a:lnTo>
                    <a:pt x="110" y="308"/>
                  </a:lnTo>
                  <a:lnTo>
                    <a:pt x="124" y="302"/>
                  </a:lnTo>
                  <a:lnTo>
                    <a:pt x="136" y="294"/>
                  </a:lnTo>
                  <a:lnTo>
                    <a:pt x="136" y="294"/>
                  </a:lnTo>
                  <a:lnTo>
                    <a:pt x="150" y="282"/>
                  </a:lnTo>
                  <a:lnTo>
                    <a:pt x="164" y="268"/>
                  </a:lnTo>
                  <a:lnTo>
                    <a:pt x="180" y="250"/>
                  </a:lnTo>
                  <a:lnTo>
                    <a:pt x="180" y="250"/>
                  </a:lnTo>
                  <a:lnTo>
                    <a:pt x="186" y="274"/>
                  </a:lnTo>
                  <a:lnTo>
                    <a:pt x="196" y="308"/>
                  </a:lnTo>
                  <a:lnTo>
                    <a:pt x="196" y="308"/>
                  </a:lnTo>
                  <a:lnTo>
                    <a:pt x="202" y="320"/>
                  </a:lnTo>
                  <a:lnTo>
                    <a:pt x="210" y="326"/>
                  </a:lnTo>
                  <a:lnTo>
                    <a:pt x="220" y="330"/>
                  </a:lnTo>
                  <a:lnTo>
                    <a:pt x="230" y="330"/>
                  </a:lnTo>
                  <a:lnTo>
                    <a:pt x="240" y="328"/>
                  </a:lnTo>
                  <a:lnTo>
                    <a:pt x="248" y="326"/>
                  </a:lnTo>
                  <a:lnTo>
                    <a:pt x="258" y="320"/>
                  </a:lnTo>
                  <a:lnTo>
                    <a:pt x="264" y="316"/>
                  </a:lnTo>
                  <a:lnTo>
                    <a:pt x="264" y="316"/>
                  </a:lnTo>
                  <a:lnTo>
                    <a:pt x="274" y="304"/>
                  </a:lnTo>
                  <a:lnTo>
                    <a:pt x="284" y="294"/>
                  </a:lnTo>
                  <a:lnTo>
                    <a:pt x="294" y="280"/>
                  </a:lnTo>
                  <a:lnTo>
                    <a:pt x="296" y="254"/>
                  </a:lnTo>
                  <a:lnTo>
                    <a:pt x="290" y="232"/>
                  </a:lnTo>
                  <a:lnTo>
                    <a:pt x="240" y="262"/>
                  </a:lnTo>
                  <a:lnTo>
                    <a:pt x="234" y="210"/>
                  </a:lnTo>
                  <a:lnTo>
                    <a:pt x="214" y="164"/>
                  </a:lnTo>
                  <a:lnTo>
                    <a:pt x="214" y="164"/>
                  </a:lnTo>
                  <a:lnTo>
                    <a:pt x="238" y="126"/>
                  </a:lnTo>
                  <a:lnTo>
                    <a:pt x="262" y="82"/>
                  </a:lnTo>
                  <a:lnTo>
                    <a:pt x="262" y="82"/>
                  </a:lnTo>
                  <a:close/>
                </a:path>
              </a:pathLst>
            </a:custGeom>
            <a:solidFill>
              <a:srgbClr val="623F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2" name="Google Shape;4172;p78"/>
            <p:cNvSpPr/>
            <p:nvPr/>
          </p:nvSpPr>
          <p:spPr>
            <a:xfrm>
              <a:off x="9609203" y="3530747"/>
              <a:ext cx="629841" cy="421481"/>
            </a:xfrm>
            <a:custGeom>
              <a:avLst/>
              <a:gdLst/>
              <a:ahLst/>
              <a:cxnLst/>
              <a:rect l="l" t="t" r="r" b="b"/>
              <a:pathLst>
                <a:path w="529" h="354" extrusionOk="0">
                  <a:moveTo>
                    <a:pt x="519" y="58"/>
                  </a:moveTo>
                  <a:lnTo>
                    <a:pt x="519" y="58"/>
                  </a:lnTo>
                  <a:lnTo>
                    <a:pt x="515" y="62"/>
                  </a:lnTo>
                  <a:lnTo>
                    <a:pt x="513" y="64"/>
                  </a:lnTo>
                  <a:lnTo>
                    <a:pt x="513" y="64"/>
                  </a:lnTo>
                  <a:lnTo>
                    <a:pt x="513" y="54"/>
                  </a:lnTo>
                  <a:lnTo>
                    <a:pt x="513" y="44"/>
                  </a:lnTo>
                  <a:lnTo>
                    <a:pt x="513" y="44"/>
                  </a:lnTo>
                  <a:lnTo>
                    <a:pt x="511" y="40"/>
                  </a:lnTo>
                  <a:lnTo>
                    <a:pt x="507" y="38"/>
                  </a:lnTo>
                  <a:lnTo>
                    <a:pt x="503" y="38"/>
                  </a:lnTo>
                  <a:lnTo>
                    <a:pt x="501" y="40"/>
                  </a:lnTo>
                  <a:lnTo>
                    <a:pt x="495" y="58"/>
                  </a:lnTo>
                  <a:lnTo>
                    <a:pt x="499" y="24"/>
                  </a:lnTo>
                  <a:lnTo>
                    <a:pt x="499" y="24"/>
                  </a:lnTo>
                  <a:lnTo>
                    <a:pt x="497" y="18"/>
                  </a:lnTo>
                  <a:lnTo>
                    <a:pt x="491" y="16"/>
                  </a:lnTo>
                  <a:lnTo>
                    <a:pt x="487" y="16"/>
                  </a:lnTo>
                  <a:lnTo>
                    <a:pt x="481" y="20"/>
                  </a:lnTo>
                  <a:lnTo>
                    <a:pt x="475" y="44"/>
                  </a:lnTo>
                  <a:lnTo>
                    <a:pt x="473" y="38"/>
                  </a:lnTo>
                  <a:lnTo>
                    <a:pt x="473" y="38"/>
                  </a:lnTo>
                  <a:lnTo>
                    <a:pt x="477" y="24"/>
                  </a:lnTo>
                  <a:lnTo>
                    <a:pt x="481" y="6"/>
                  </a:lnTo>
                  <a:lnTo>
                    <a:pt x="481" y="6"/>
                  </a:lnTo>
                  <a:lnTo>
                    <a:pt x="479" y="4"/>
                  </a:lnTo>
                  <a:lnTo>
                    <a:pt x="475" y="0"/>
                  </a:lnTo>
                  <a:lnTo>
                    <a:pt x="469" y="0"/>
                  </a:lnTo>
                  <a:lnTo>
                    <a:pt x="465" y="2"/>
                  </a:lnTo>
                  <a:lnTo>
                    <a:pt x="465" y="2"/>
                  </a:lnTo>
                  <a:lnTo>
                    <a:pt x="461" y="14"/>
                  </a:lnTo>
                  <a:lnTo>
                    <a:pt x="457" y="26"/>
                  </a:lnTo>
                  <a:lnTo>
                    <a:pt x="445" y="56"/>
                  </a:lnTo>
                  <a:lnTo>
                    <a:pt x="447" y="44"/>
                  </a:lnTo>
                  <a:lnTo>
                    <a:pt x="447" y="44"/>
                  </a:lnTo>
                  <a:lnTo>
                    <a:pt x="445" y="42"/>
                  </a:lnTo>
                  <a:lnTo>
                    <a:pt x="445" y="40"/>
                  </a:lnTo>
                  <a:lnTo>
                    <a:pt x="441" y="38"/>
                  </a:lnTo>
                  <a:lnTo>
                    <a:pt x="441" y="38"/>
                  </a:lnTo>
                  <a:lnTo>
                    <a:pt x="435" y="38"/>
                  </a:lnTo>
                  <a:lnTo>
                    <a:pt x="431" y="40"/>
                  </a:lnTo>
                  <a:lnTo>
                    <a:pt x="427" y="48"/>
                  </a:lnTo>
                  <a:lnTo>
                    <a:pt x="419" y="66"/>
                  </a:lnTo>
                  <a:lnTo>
                    <a:pt x="421" y="104"/>
                  </a:lnTo>
                  <a:lnTo>
                    <a:pt x="423" y="126"/>
                  </a:lnTo>
                  <a:lnTo>
                    <a:pt x="423" y="126"/>
                  </a:lnTo>
                  <a:lnTo>
                    <a:pt x="417" y="142"/>
                  </a:lnTo>
                  <a:lnTo>
                    <a:pt x="409" y="154"/>
                  </a:lnTo>
                  <a:lnTo>
                    <a:pt x="399" y="164"/>
                  </a:lnTo>
                  <a:lnTo>
                    <a:pt x="391" y="172"/>
                  </a:lnTo>
                  <a:lnTo>
                    <a:pt x="391" y="172"/>
                  </a:lnTo>
                  <a:lnTo>
                    <a:pt x="353" y="198"/>
                  </a:lnTo>
                  <a:lnTo>
                    <a:pt x="325" y="220"/>
                  </a:lnTo>
                  <a:lnTo>
                    <a:pt x="301" y="240"/>
                  </a:lnTo>
                  <a:lnTo>
                    <a:pt x="301" y="240"/>
                  </a:lnTo>
                  <a:lnTo>
                    <a:pt x="285" y="212"/>
                  </a:lnTo>
                  <a:lnTo>
                    <a:pt x="245" y="148"/>
                  </a:lnTo>
                  <a:lnTo>
                    <a:pt x="219" y="112"/>
                  </a:lnTo>
                  <a:lnTo>
                    <a:pt x="193" y="76"/>
                  </a:lnTo>
                  <a:lnTo>
                    <a:pt x="165" y="44"/>
                  </a:lnTo>
                  <a:lnTo>
                    <a:pt x="151" y="32"/>
                  </a:lnTo>
                  <a:lnTo>
                    <a:pt x="140" y="20"/>
                  </a:lnTo>
                  <a:lnTo>
                    <a:pt x="140" y="20"/>
                  </a:lnTo>
                  <a:lnTo>
                    <a:pt x="128" y="14"/>
                  </a:lnTo>
                  <a:lnTo>
                    <a:pt x="116" y="8"/>
                  </a:lnTo>
                  <a:lnTo>
                    <a:pt x="102" y="6"/>
                  </a:lnTo>
                  <a:lnTo>
                    <a:pt x="86" y="4"/>
                  </a:lnTo>
                  <a:lnTo>
                    <a:pt x="72" y="6"/>
                  </a:lnTo>
                  <a:lnTo>
                    <a:pt x="58" y="10"/>
                  </a:lnTo>
                  <a:lnTo>
                    <a:pt x="44" y="16"/>
                  </a:lnTo>
                  <a:lnTo>
                    <a:pt x="30" y="24"/>
                  </a:lnTo>
                  <a:lnTo>
                    <a:pt x="20" y="34"/>
                  </a:lnTo>
                  <a:lnTo>
                    <a:pt x="10" y="44"/>
                  </a:lnTo>
                  <a:lnTo>
                    <a:pt x="4" y="58"/>
                  </a:lnTo>
                  <a:lnTo>
                    <a:pt x="0" y="74"/>
                  </a:lnTo>
                  <a:lnTo>
                    <a:pt x="0" y="92"/>
                  </a:lnTo>
                  <a:lnTo>
                    <a:pt x="4" y="112"/>
                  </a:lnTo>
                  <a:lnTo>
                    <a:pt x="12" y="134"/>
                  </a:lnTo>
                  <a:lnTo>
                    <a:pt x="24" y="158"/>
                  </a:lnTo>
                  <a:lnTo>
                    <a:pt x="24" y="158"/>
                  </a:lnTo>
                  <a:lnTo>
                    <a:pt x="38" y="178"/>
                  </a:lnTo>
                  <a:lnTo>
                    <a:pt x="52" y="198"/>
                  </a:lnTo>
                  <a:lnTo>
                    <a:pt x="84" y="232"/>
                  </a:lnTo>
                  <a:lnTo>
                    <a:pt x="114" y="262"/>
                  </a:lnTo>
                  <a:lnTo>
                    <a:pt x="145" y="288"/>
                  </a:lnTo>
                  <a:lnTo>
                    <a:pt x="175" y="308"/>
                  </a:lnTo>
                  <a:lnTo>
                    <a:pt x="201" y="324"/>
                  </a:lnTo>
                  <a:lnTo>
                    <a:pt x="239" y="344"/>
                  </a:lnTo>
                  <a:lnTo>
                    <a:pt x="239" y="344"/>
                  </a:lnTo>
                  <a:lnTo>
                    <a:pt x="253" y="350"/>
                  </a:lnTo>
                  <a:lnTo>
                    <a:pt x="267" y="352"/>
                  </a:lnTo>
                  <a:lnTo>
                    <a:pt x="281" y="354"/>
                  </a:lnTo>
                  <a:lnTo>
                    <a:pt x="297" y="354"/>
                  </a:lnTo>
                  <a:lnTo>
                    <a:pt x="297" y="354"/>
                  </a:lnTo>
                  <a:lnTo>
                    <a:pt x="313" y="354"/>
                  </a:lnTo>
                  <a:lnTo>
                    <a:pt x="331" y="348"/>
                  </a:lnTo>
                  <a:lnTo>
                    <a:pt x="345" y="342"/>
                  </a:lnTo>
                  <a:lnTo>
                    <a:pt x="361" y="332"/>
                  </a:lnTo>
                  <a:lnTo>
                    <a:pt x="375" y="322"/>
                  </a:lnTo>
                  <a:lnTo>
                    <a:pt x="387" y="310"/>
                  </a:lnTo>
                  <a:lnTo>
                    <a:pt x="409" y="284"/>
                  </a:lnTo>
                  <a:lnTo>
                    <a:pt x="427" y="258"/>
                  </a:lnTo>
                  <a:lnTo>
                    <a:pt x="441" y="236"/>
                  </a:lnTo>
                  <a:lnTo>
                    <a:pt x="451" y="214"/>
                  </a:lnTo>
                  <a:lnTo>
                    <a:pt x="465" y="180"/>
                  </a:lnTo>
                  <a:lnTo>
                    <a:pt x="479" y="152"/>
                  </a:lnTo>
                  <a:lnTo>
                    <a:pt x="509" y="104"/>
                  </a:lnTo>
                  <a:lnTo>
                    <a:pt x="525" y="78"/>
                  </a:lnTo>
                  <a:lnTo>
                    <a:pt x="525" y="78"/>
                  </a:lnTo>
                  <a:lnTo>
                    <a:pt x="527" y="74"/>
                  </a:lnTo>
                  <a:lnTo>
                    <a:pt x="529" y="68"/>
                  </a:lnTo>
                  <a:lnTo>
                    <a:pt x="529" y="64"/>
                  </a:lnTo>
                  <a:lnTo>
                    <a:pt x="527" y="62"/>
                  </a:lnTo>
                  <a:lnTo>
                    <a:pt x="525" y="60"/>
                  </a:lnTo>
                  <a:lnTo>
                    <a:pt x="519" y="58"/>
                  </a:lnTo>
                  <a:lnTo>
                    <a:pt x="519" y="58"/>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3" name="Google Shape;4173;p78"/>
            <p:cNvSpPr/>
            <p:nvPr/>
          </p:nvSpPr>
          <p:spPr>
            <a:xfrm>
              <a:off x="9087710" y="3618853"/>
              <a:ext cx="588169" cy="345281"/>
            </a:xfrm>
            <a:custGeom>
              <a:avLst/>
              <a:gdLst/>
              <a:ahLst/>
              <a:cxnLst/>
              <a:rect l="l" t="t" r="r" b="b"/>
              <a:pathLst>
                <a:path w="494" h="290" extrusionOk="0">
                  <a:moveTo>
                    <a:pt x="82" y="4"/>
                  </a:moveTo>
                  <a:lnTo>
                    <a:pt x="82" y="4"/>
                  </a:lnTo>
                  <a:lnTo>
                    <a:pt x="74" y="0"/>
                  </a:lnTo>
                  <a:lnTo>
                    <a:pt x="66" y="0"/>
                  </a:lnTo>
                  <a:lnTo>
                    <a:pt x="60" y="2"/>
                  </a:lnTo>
                  <a:lnTo>
                    <a:pt x="52" y="6"/>
                  </a:lnTo>
                  <a:lnTo>
                    <a:pt x="0" y="36"/>
                  </a:lnTo>
                  <a:lnTo>
                    <a:pt x="412" y="290"/>
                  </a:lnTo>
                  <a:lnTo>
                    <a:pt x="412" y="290"/>
                  </a:lnTo>
                  <a:lnTo>
                    <a:pt x="494" y="242"/>
                  </a:lnTo>
                  <a:lnTo>
                    <a:pt x="82" y="4"/>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4" name="Google Shape;4174;p78"/>
            <p:cNvSpPr/>
            <p:nvPr/>
          </p:nvSpPr>
          <p:spPr>
            <a:xfrm>
              <a:off x="9578247" y="3904603"/>
              <a:ext cx="192881" cy="744141"/>
            </a:xfrm>
            <a:custGeom>
              <a:avLst/>
              <a:gdLst/>
              <a:ahLst/>
              <a:cxnLst/>
              <a:rect l="l" t="t" r="r" b="b"/>
              <a:pathLst>
                <a:path w="162" h="625" extrusionOk="0">
                  <a:moveTo>
                    <a:pt x="94" y="24"/>
                  </a:moveTo>
                  <a:lnTo>
                    <a:pt x="94" y="24"/>
                  </a:lnTo>
                  <a:lnTo>
                    <a:pt x="92" y="16"/>
                  </a:lnTo>
                  <a:lnTo>
                    <a:pt x="90" y="10"/>
                  </a:lnTo>
                  <a:lnTo>
                    <a:pt x="86" y="4"/>
                  </a:lnTo>
                  <a:lnTo>
                    <a:pt x="80" y="2"/>
                  </a:lnTo>
                  <a:lnTo>
                    <a:pt x="74" y="0"/>
                  </a:lnTo>
                  <a:lnTo>
                    <a:pt x="68" y="0"/>
                  </a:lnTo>
                  <a:lnTo>
                    <a:pt x="60" y="2"/>
                  </a:lnTo>
                  <a:lnTo>
                    <a:pt x="52" y="6"/>
                  </a:lnTo>
                  <a:lnTo>
                    <a:pt x="0" y="36"/>
                  </a:lnTo>
                  <a:lnTo>
                    <a:pt x="72" y="625"/>
                  </a:lnTo>
                  <a:lnTo>
                    <a:pt x="162" y="573"/>
                  </a:lnTo>
                  <a:lnTo>
                    <a:pt x="94" y="24"/>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5" name="Google Shape;4175;p78"/>
            <p:cNvSpPr/>
            <p:nvPr/>
          </p:nvSpPr>
          <p:spPr>
            <a:xfrm>
              <a:off x="9087710" y="3661716"/>
              <a:ext cx="576263" cy="987028"/>
            </a:xfrm>
            <a:custGeom>
              <a:avLst/>
              <a:gdLst/>
              <a:ahLst/>
              <a:cxnLst/>
              <a:rect l="l" t="t" r="r" b="b"/>
              <a:pathLst>
                <a:path w="484" h="829" extrusionOk="0">
                  <a:moveTo>
                    <a:pt x="412" y="240"/>
                  </a:moveTo>
                  <a:lnTo>
                    <a:pt x="0" y="0"/>
                  </a:lnTo>
                  <a:lnTo>
                    <a:pt x="72" y="591"/>
                  </a:lnTo>
                  <a:lnTo>
                    <a:pt x="484" y="829"/>
                  </a:lnTo>
                  <a:lnTo>
                    <a:pt x="412" y="240"/>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6" name="Google Shape;4176;p78"/>
            <p:cNvSpPr/>
            <p:nvPr/>
          </p:nvSpPr>
          <p:spPr>
            <a:xfrm>
              <a:off x="9702072" y="4111772"/>
              <a:ext cx="275035" cy="150019"/>
            </a:xfrm>
            <a:custGeom>
              <a:avLst/>
              <a:gdLst/>
              <a:ahLst/>
              <a:cxnLst/>
              <a:rect l="l" t="t" r="r" b="b"/>
              <a:pathLst>
                <a:path w="231" h="126" extrusionOk="0">
                  <a:moveTo>
                    <a:pt x="231" y="26"/>
                  </a:moveTo>
                  <a:lnTo>
                    <a:pt x="191" y="2"/>
                  </a:lnTo>
                  <a:lnTo>
                    <a:pt x="191" y="2"/>
                  </a:lnTo>
                  <a:lnTo>
                    <a:pt x="187" y="0"/>
                  </a:lnTo>
                  <a:lnTo>
                    <a:pt x="181" y="0"/>
                  </a:lnTo>
                  <a:lnTo>
                    <a:pt x="169" y="4"/>
                  </a:lnTo>
                  <a:lnTo>
                    <a:pt x="0" y="104"/>
                  </a:lnTo>
                  <a:lnTo>
                    <a:pt x="38" y="126"/>
                  </a:lnTo>
                  <a:lnTo>
                    <a:pt x="231" y="2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7" name="Google Shape;4177;p78"/>
            <p:cNvSpPr/>
            <p:nvPr/>
          </p:nvSpPr>
          <p:spPr>
            <a:xfrm>
              <a:off x="9663972" y="4235597"/>
              <a:ext cx="83344" cy="110729"/>
            </a:xfrm>
            <a:custGeom>
              <a:avLst/>
              <a:gdLst/>
              <a:ahLst/>
              <a:cxnLst/>
              <a:rect l="l" t="t" r="r" b="b"/>
              <a:pathLst>
                <a:path w="70" h="93" extrusionOk="0">
                  <a:moveTo>
                    <a:pt x="70" y="22"/>
                  </a:moveTo>
                  <a:lnTo>
                    <a:pt x="32" y="0"/>
                  </a:lnTo>
                  <a:lnTo>
                    <a:pt x="32" y="0"/>
                  </a:lnTo>
                  <a:lnTo>
                    <a:pt x="26" y="4"/>
                  </a:lnTo>
                  <a:lnTo>
                    <a:pt x="24" y="4"/>
                  </a:lnTo>
                  <a:lnTo>
                    <a:pt x="24" y="4"/>
                  </a:lnTo>
                  <a:lnTo>
                    <a:pt x="14" y="14"/>
                  </a:lnTo>
                  <a:lnTo>
                    <a:pt x="8" y="26"/>
                  </a:lnTo>
                  <a:lnTo>
                    <a:pt x="2" y="38"/>
                  </a:lnTo>
                  <a:lnTo>
                    <a:pt x="0" y="53"/>
                  </a:lnTo>
                  <a:lnTo>
                    <a:pt x="0" y="71"/>
                  </a:lnTo>
                  <a:lnTo>
                    <a:pt x="40" y="93"/>
                  </a:lnTo>
                  <a:lnTo>
                    <a:pt x="70" y="22"/>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8" name="Google Shape;4178;p78"/>
            <p:cNvSpPr/>
            <p:nvPr/>
          </p:nvSpPr>
          <p:spPr>
            <a:xfrm>
              <a:off x="9711597" y="4140347"/>
              <a:ext cx="275035" cy="205979"/>
            </a:xfrm>
            <a:custGeom>
              <a:avLst/>
              <a:gdLst/>
              <a:ahLst/>
              <a:cxnLst/>
              <a:rect l="l" t="t" r="r" b="b"/>
              <a:pathLst>
                <a:path w="231" h="173" extrusionOk="0">
                  <a:moveTo>
                    <a:pt x="231" y="22"/>
                  </a:moveTo>
                  <a:lnTo>
                    <a:pt x="231" y="22"/>
                  </a:lnTo>
                  <a:lnTo>
                    <a:pt x="231" y="14"/>
                  </a:lnTo>
                  <a:lnTo>
                    <a:pt x="229" y="8"/>
                  </a:lnTo>
                  <a:lnTo>
                    <a:pt x="225" y="4"/>
                  </a:lnTo>
                  <a:lnTo>
                    <a:pt x="223" y="2"/>
                  </a:lnTo>
                  <a:lnTo>
                    <a:pt x="217" y="0"/>
                  </a:lnTo>
                  <a:lnTo>
                    <a:pt x="213" y="0"/>
                  </a:lnTo>
                  <a:lnTo>
                    <a:pt x="207" y="0"/>
                  </a:lnTo>
                  <a:lnTo>
                    <a:pt x="201" y="4"/>
                  </a:lnTo>
                  <a:lnTo>
                    <a:pt x="30" y="102"/>
                  </a:lnTo>
                  <a:lnTo>
                    <a:pt x="30" y="102"/>
                  </a:lnTo>
                  <a:lnTo>
                    <a:pt x="24" y="108"/>
                  </a:lnTo>
                  <a:lnTo>
                    <a:pt x="24" y="108"/>
                  </a:lnTo>
                  <a:lnTo>
                    <a:pt x="14" y="116"/>
                  </a:lnTo>
                  <a:lnTo>
                    <a:pt x="6" y="129"/>
                  </a:lnTo>
                  <a:lnTo>
                    <a:pt x="2" y="143"/>
                  </a:lnTo>
                  <a:lnTo>
                    <a:pt x="0" y="157"/>
                  </a:lnTo>
                  <a:lnTo>
                    <a:pt x="0" y="173"/>
                  </a:lnTo>
                  <a:lnTo>
                    <a:pt x="231" y="38"/>
                  </a:lnTo>
                  <a:lnTo>
                    <a:pt x="231" y="2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9" name="Google Shape;4179;p78"/>
            <p:cNvSpPr/>
            <p:nvPr/>
          </p:nvSpPr>
          <p:spPr>
            <a:xfrm>
              <a:off x="9592535" y="3504553"/>
              <a:ext cx="303610" cy="311944"/>
            </a:xfrm>
            <a:custGeom>
              <a:avLst/>
              <a:gdLst/>
              <a:ahLst/>
              <a:cxnLst/>
              <a:rect l="l" t="t" r="r" b="b"/>
              <a:pathLst>
                <a:path w="255" h="262" extrusionOk="0">
                  <a:moveTo>
                    <a:pt x="255" y="152"/>
                  </a:moveTo>
                  <a:lnTo>
                    <a:pt x="255" y="152"/>
                  </a:lnTo>
                  <a:lnTo>
                    <a:pt x="253" y="158"/>
                  </a:lnTo>
                  <a:lnTo>
                    <a:pt x="245" y="170"/>
                  </a:lnTo>
                  <a:lnTo>
                    <a:pt x="233" y="186"/>
                  </a:lnTo>
                  <a:lnTo>
                    <a:pt x="215" y="206"/>
                  </a:lnTo>
                  <a:lnTo>
                    <a:pt x="203" y="218"/>
                  </a:lnTo>
                  <a:lnTo>
                    <a:pt x="189" y="228"/>
                  </a:lnTo>
                  <a:lnTo>
                    <a:pt x="173" y="236"/>
                  </a:lnTo>
                  <a:lnTo>
                    <a:pt x="155" y="244"/>
                  </a:lnTo>
                  <a:lnTo>
                    <a:pt x="134" y="252"/>
                  </a:lnTo>
                  <a:lnTo>
                    <a:pt x="112" y="256"/>
                  </a:lnTo>
                  <a:lnTo>
                    <a:pt x="86" y="260"/>
                  </a:lnTo>
                  <a:lnTo>
                    <a:pt x="56" y="262"/>
                  </a:lnTo>
                  <a:lnTo>
                    <a:pt x="56" y="262"/>
                  </a:lnTo>
                  <a:lnTo>
                    <a:pt x="40" y="238"/>
                  </a:lnTo>
                  <a:lnTo>
                    <a:pt x="26" y="212"/>
                  </a:lnTo>
                  <a:lnTo>
                    <a:pt x="12" y="178"/>
                  </a:lnTo>
                  <a:lnTo>
                    <a:pt x="6" y="160"/>
                  </a:lnTo>
                  <a:lnTo>
                    <a:pt x="2" y="140"/>
                  </a:lnTo>
                  <a:lnTo>
                    <a:pt x="0" y="120"/>
                  </a:lnTo>
                  <a:lnTo>
                    <a:pt x="0" y="100"/>
                  </a:lnTo>
                  <a:lnTo>
                    <a:pt x="2" y="80"/>
                  </a:lnTo>
                  <a:lnTo>
                    <a:pt x="8" y="60"/>
                  </a:lnTo>
                  <a:lnTo>
                    <a:pt x="18" y="42"/>
                  </a:lnTo>
                  <a:lnTo>
                    <a:pt x="32" y="24"/>
                  </a:lnTo>
                  <a:lnTo>
                    <a:pt x="32" y="24"/>
                  </a:lnTo>
                  <a:lnTo>
                    <a:pt x="40" y="20"/>
                  </a:lnTo>
                  <a:lnTo>
                    <a:pt x="56" y="10"/>
                  </a:lnTo>
                  <a:lnTo>
                    <a:pt x="68" y="6"/>
                  </a:lnTo>
                  <a:lnTo>
                    <a:pt x="82" y="2"/>
                  </a:lnTo>
                  <a:lnTo>
                    <a:pt x="98" y="0"/>
                  </a:lnTo>
                  <a:lnTo>
                    <a:pt x="114" y="0"/>
                  </a:lnTo>
                  <a:lnTo>
                    <a:pt x="132" y="4"/>
                  </a:lnTo>
                  <a:lnTo>
                    <a:pt x="150" y="10"/>
                  </a:lnTo>
                  <a:lnTo>
                    <a:pt x="167" y="20"/>
                  </a:lnTo>
                  <a:lnTo>
                    <a:pt x="185" y="34"/>
                  </a:lnTo>
                  <a:lnTo>
                    <a:pt x="203" y="54"/>
                  </a:lnTo>
                  <a:lnTo>
                    <a:pt x="221" y="80"/>
                  </a:lnTo>
                  <a:lnTo>
                    <a:pt x="239" y="112"/>
                  </a:lnTo>
                  <a:lnTo>
                    <a:pt x="255" y="152"/>
                  </a:lnTo>
                  <a:lnTo>
                    <a:pt x="255" y="15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0" name="Google Shape;4180;p78"/>
            <p:cNvSpPr/>
            <p:nvPr/>
          </p:nvSpPr>
          <p:spPr>
            <a:xfrm>
              <a:off x="9394891" y="3318816"/>
              <a:ext cx="247650" cy="102394"/>
            </a:xfrm>
            <a:custGeom>
              <a:avLst/>
              <a:gdLst/>
              <a:ahLst/>
              <a:cxnLst/>
              <a:rect l="l" t="t" r="r" b="b"/>
              <a:pathLst>
                <a:path w="208" h="86" extrusionOk="0">
                  <a:moveTo>
                    <a:pt x="18" y="42"/>
                  </a:moveTo>
                  <a:lnTo>
                    <a:pt x="8" y="20"/>
                  </a:lnTo>
                  <a:lnTo>
                    <a:pt x="0" y="0"/>
                  </a:lnTo>
                  <a:lnTo>
                    <a:pt x="0" y="0"/>
                  </a:lnTo>
                  <a:lnTo>
                    <a:pt x="4" y="6"/>
                  </a:lnTo>
                  <a:lnTo>
                    <a:pt x="12" y="16"/>
                  </a:lnTo>
                  <a:lnTo>
                    <a:pt x="12" y="16"/>
                  </a:lnTo>
                  <a:lnTo>
                    <a:pt x="20" y="26"/>
                  </a:lnTo>
                  <a:lnTo>
                    <a:pt x="32" y="34"/>
                  </a:lnTo>
                  <a:lnTo>
                    <a:pt x="48" y="42"/>
                  </a:lnTo>
                  <a:lnTo>
                    <a:pt x="68" y="50"/>
                  </a:lnTo>
                  <a:lnTo>
                    <a:pt x="94" y="56"/>
                  </a:lnTo>
                  <a:lnTo>
                    <a:pt x="124" y="58"/>
                  </a:lnTo>
                  <a:lnTo>
                    <a:pt x="162" y="58"/>
                  </a:lnTo>
                  <a:lnTo>
                    <a:pt x="208" y="54"/>
                  </a:lnTo>
                  <a:lnTo>
                    <a:pt x="190" y="78"/>
                  </a:lnTo>
                  <a:lnTo>
                    <a:pt x="190" y="78"/>
                  </a:lnTo>
                  <a:lnTo>
                    <a:pt x="168" y="82"/>
                  </a:lnTo>
                  <a:lnTo>
                    <a:pt x="144" y="86"/>
                  </a:lnTo>
                  <a:lnTo>
                    <a:pt x="116" y="86"/>
                  </a:lnTo>
                  <a:lnTo>
                    <a:pt x="86" y="84"/>
                  </a:lnTo>
                  <a:lnTo>
                    <a:pt x="72" y="82"/>
                  </a:lnTo>
                  <a:lnTo>
                    <a:pt x="58" y="78"/>
                  </a:lnTo>
                  <a:lnTo>
                    <a:pt x="46" y="72"/>
                  </a:lnTo>
                  <a:lnTo>
                    <a:pt x="34" y="64"/>
                  </a:lnTo>
                  <a:lnTo>
                    <a:pt x="24" y="54"/>
                  </a:lnTo>
                  <a:lnTo>
                    <a:pt x="18" y="42"/>
                  </a:lnTo>
                  <a:lnTo>
                    <a:pt x="18" y="4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1" name="Google Shape;4181;p78"/>
            <p:cNvSpPr/>
            <p:nvPr/>
          </p:nvSpPr>
          <p:spPr>
            <a:xfrm>
              <a:off x="9394891" y="3297385"/>
              <a:ext cx="35719" cy="57150"/>
            </a:xfrm>
            <a:custGeom>
              <a:avLst/>
              <a:gdLst/>
              <a:ahLst/>
              <a:cxnLst/>
              <a:rect l="l" t="t" r="r" b="b"/>
              <a:pathLst>
                <a:path w="30" h="48" extrusionOk="0">
                  <a:moveTo>
                    <a:pt x="0" y="18"/>
                  </a:moveTo>
                  <a:lnTo>
                    <a:pt x="0" y="18"/>
                  </a:lnTo>
                  <a:lnTo>
                    <a:pt x="2" y="16"/>
                  </a:lnTo>
                  <a:lnTo>
                    <a:pt x="2" y="12"/>
                  </a:lnTo>
                  <a:lnTo>
                    <a:pt x="6" y="10"/>
                  </a:lnTo>
                  <a:lnTo>
                    <a:pt x="6" y="10"/>
                  </a:lnTo>
                  <a:lnTo>
                    <a:pt x="12" y="4"/>
                  </a:lnTo>
                  <a:lnTo>
                    <a:pt x="20" y="2"/>
                  </a:lnTo>
                  <a:lnTo>
                    <a:pt x="30" y="0"/>
                  </a:lnTo>
                  <a:lnTo>
                    <a:pt x="30" y="0"/>
                  </a:lnTo>
                  <a:lnTo>
                    <a:pt x="28" y="12"/>
                  </a:lnTo>
                  <a:lnTo>
                    <a:pt x="24" y="48"/>
                  </a:lnTo>
                  <a:lnTo>
                    <a:pt x="24" y="48"/>
                  </a:lnTo>
                  <a:lnTo>
                    <a:pt x="14" y="38"/>
                  </a:lnTo>
                  <a:lnTo>
                    <a:pt x="6" y="28"/>
                  </a:lnTo>
                  <a:lnTo>
                    <a:pt x="0" y="18"/>
                  </a:lnTo>
                  <a:lnTo>
                    <a:pt x="0" y="18"/>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2" name="Google Shape;4182;p78"/>
            <p:cNvSpPr/>
            <p:nvPr/>
          </p:nvSpPr>
          <p:spPr>
            <a:xfrm>
              <a:off x="10696244" y="3830785"/>
              <a:ext cx="269081" cy="178594"/>
            </a:xfrm>
            <a:custGeom>
              <a:avLst/>
              <a:gdLst/>
              <a:ahLst/>
              <a:cxnLst/>
              <a:rect l="l" t="t" r="r" b="b"/>
              <a:pathLst>
                <a:path w="226" h="150" extrusionOk="0">
                  <a:moveTo>
                    <a:pt x="4" y="134"/>
                  </a:moveTo>
                  <a:lnTo>
                    <a:pt x="0" y="136"/>
                  </a:lnTo>
                  <a:lnTo>
                    <a:pt x="0" y="150"/>
                  </a:lnTo>
                  <a:lnTo>
                    <a:pt x="0" y="150"/>
                  </a:lnTo>
                  <a:lnTo>
                    <a:pt x="216" y="24"/>
                  </a:lnTo>
                  <a:lnTo>
                    <a:pt x="216" y="24"/>
                  </a:lnTo>
                  <a:lnTo>
                    <a:pt x="224" y="20"/>
                  </a:lnTo>
                  <a:lnTo>
                    <a:pt x="226" y="18"/>
                  </a:lnTo>
                  <a:lnTo>
                    <a:pt x="226" y="14"/>
                  </a:lnTo>
                  <a:lnTo>
                    <a:pt x="226" y="14"/>
                  </a:lnTo>
                  <a:lnTo>
                    <a:pt x="226" y="0"/>
                  </a:lnTo>
                  <a:lnTo>
                    <a:pt x="226" y="0"/>
                  </a:lnTo>
                  <a:lnTo>
                    <a:pt x="4" y="134"/>
                  </a:lnTo>
                  <a:lnTo>
                    <a:pt x="4" y="13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3" name="Google Shape;4183;p78"/>
            <p:cNvSpPr/>
            <p:nvPr/>
          </p:nvSpPr>
          <p:spPr>
            <a:xfrm>
              <a:off x="10529557" y="3909366"/>
              <a:ext cx="135731" cy="100013"/>
            </a:xfrm>
            <a:custGeom>
              <a:avLst/>
              <a:gdLst/>
              <a:ahLst/>
              <a:cxnLst/>
              <a:rect l="l" t="t" r="r" b="b"/>
              <a:pathLst>
                <a:path w="114" h="84" extrusionOk="0">
                  <a:moveTo>
                    <a:pt x="6" y="8"/>
                  </a:moveTo>
                  <a:lnTo>
                    <a:pt x="6" y="8"/>
                  </a:lnTo>
                  <a:lnTo>
                    <a:pt x="2" y="4"/>
                  </a:lnTo>
                  <a:lnTo>
                    <a:pt x="0" y="0"/>
                  </a:lnTo>
                  <a:lnTo>
                    <a:pt x="0" y="14"/>
                  </a:lnTo>
                  <a:lnTo>
                    <a:pt x="0" y="14"/>
                  </a:lnTo>
                  <a:lnTo>
                    <a:pt x="2" y="18"/>
                  </a:lnTo>
                  <a:lnTo>
                    <a:pt x="6" y="22"/>
                  </a:lnTo>
                  <a:lnTo>
                    <a:pt x="6" y="22"/>
                  </a:lnTo>
                  <a:lnTo>
                    <a:pt x="114" y="84"/>
                  </a:lnTo>
                  <a:lnTo>
                    <a:pt x="114" y="58"/>
                  </a:lnTo>
                  <a:lnTo>
                    <a:pt x="114" y="58"/>
                  </a:lnTo>
                  <a:lnTo>
                    <a:pt x="6" y="8"/>
                  </a:lnTo>
                  <a:lnTo>
                    <a:pt x="6" y="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4" name="Google Shape;4184;p78"/>
            <p:cNvSpPr/>
            <p:nvPr/>
          </p:nvSpPr>
          <p:spPr>
            <a:xfrm>
              <a:off x="10298576" y="329738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p78"/>
            <p:cNvSpPr/>
            <p:nvPr/>
          </p:nvSpPr>
          <p:spPr>
            <a:xfrm>
              <a:off x="10610519" y="335453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6" name="Google Shape;4186;p78"/>
            <p:cNvSpPr/>
            <p:nvPr/>
          </p:nvSpPr>
          <p:spPr>
            <a:xfrm>
              <a:off x="10577182" y="344978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7" name="Google Shape;4187;p78"/>
            <p:cNvSpPr/>
            <p:nvPr/>
          </p:nvSpPr>
          <p:spPr>
            <a:xfrm>
              <a:off x="10298576" y="318308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8" name="Google Shape;4188;p78"/>
            <p:cNvSpPr/>
            <p:nvPr/>
          </p:nvSpPr>
          <p:spPr>
            <a:xfrm>
              <a:off x="10377157" y="369981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9" name="Google Shape;4189;p78"/>
            <p:cNvSpPr/>
            <p:nvPr/>
          </p:nvSpPr>
          <p:spPr>
            <a:xfrm>
              <a:off x="10460501" y="374744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0" name="Google Shape;4190;p78"/>
            <p:cNvSpPr/>
            <p:nvPr/>
          </p:nvSpPr>
          <p:spPr>
            <a:xfrm>
              <a:off x="9898526" y="275207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1" name="Google Shape;4191;p78"/>
            <p:cNvSpPr/>
            <p:nvPr/>
          </p:nvSpPr>
          <p:spPr>
            <a:xfrm>
              <a:off x="9819944" y="279970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2" name="Google Shape;4192;p78"/>
            <p:cNvSpPr/>
            <p:nvPr/>
          </p:nvSpPr>
          <p:spPr>
            <a:xfrm>
              <a:off x="9699691" y="2828279"/>
              <a:ext cx="98822" cy="95250"/>
            </a:xfrm>
            <a:custGeom>
              <a:avLst/>
              <a:gdLst/>
              <a:ahLst/>
              <a:cxnLst/>
              <a:rect l="l" t="t" r="r" b="b"/>
              <a:pathLst>
                <a:path w="83" h="80" extrusionOk="0">
                  <a:moveTo>
                    <a:pt x="4" y="6"/>
                  </a:moveTo>
                  <a:lnTo>
                    <a:pt x="4" y="6"/>
                  </a:lnTo>
                  <a:lnTo>
                    <a:pt x="0" y="4"/>
                  </a:lnTo>
                  <a:lnTo>
                    <a:pt x="0" y="0"/>
                  </a:lnTo>
                  <a:lnTo>
                    <a:pt x="0" y="28"/>
                  </a:lnTo>
                  <a:lnTo>
                    <a:pt x="0" y="28"/>
                  </a:lnTo>
                  <a:lnTo>
                    <a:pt x="0" y="30"/>
                  </a:lnTo>
                  <a:lnTo>
                    <a:pt x="4" y="34"/>
                  </a:lnTo>
                  <a:lnTo>
                    <a:pt x="4" y="34"/>
                  </a:lnTo>
                  <a:lnTo>
                    <a:pt x="83" y="80"/>
                  </a:lnTo>
                  <a:lnTo>
                    <a:pt x="83" y="44"/>
                  </a:lnTo>
                  <a:lnTo>
                    <a:pt x="83" y="44"/>
                  </a:lnTo>
                  <a:lnTo>
                    <a:pt x="4" y="6"/>
                  </a:lnTo>
                  <a:lnTo>
                    <a:pt x="4" y="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3" name="Google Shape;4193;p78"/>
            <p:cNvSpPr/>
            <p:nvPr/>
          </p:nvSpPr>
          <p:spPr>
            <a:xfrm>
              <a:off x="9798513" y="2880666"/>
              <a:ext cx="21431" cy="45244"/>
            </a:xfrm>
            <a:custGeom>
              <a:avLst/>
              <a:gdLst/>
              <a:ahLst/>
              <a:cxnLst/>
              <a:rect l="l" t="t" r="r" b="b"/>
              <a:pathLst>
                <a:path w="18" h="38" extrusionOk="0">
                  <a:moveTo>
                    <a:pt x="0" y="0"/>
                  </a:moveTo>
                  <a:lnTo>
                    <a:pt x="0" y="36"/>
                  </a:lnTo>
                  <a:lnTo>
                    <a:pt x="0" y="36"/>
                  </a:lnTo>
                  <a:lnTo>
                    <a:pt x="0" y="36"/>
                  </a:lnTo>
                  <a:lnTo>
                    <a:pt x="8" y="38"/>
                  </a:lnTo>
                  <a:lnTo>
                    <a:pt x="16" y="36"/>
                  </a:lnTo>
                  <a:lnTo>
                    <a:pt x="16" y="36"/>
                  </a:lnTo>
                  <a:lnTo>
                    <a:pt x="18" y="36"/>
                  </a:lnTo>
                  <a:lnTo>
                    <a:pt x="18" y="8"/>
                  </a:lnTo>
                  <a:lnTo>
                    <a:pt x="18" y="8"/>
                  </a:lnTo>
                  <a:lnTo>
                    <a:pt x="0" y="0"/>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4" name="Google Shape;4194;p78"/>
            <p:cNvSpPr/>
            <p:nvPr/>
          </p:nvSpPr>
          <p:spPr>
            <a:xfrm>
              <a:off x="9699691" y="273541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5" name="Google Shape;4195;p78"/>
            <p:cNvSpPr/>
            <p:nvPr/>
          </p:nvSpPr>
          <p:spPr>
            <a:xfrm>
              <a:off x="10053307" y="223058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6" name="Google Shape;4196;p78"/>
            <p:cNvSpPr/>
            <p:nvPr/>
          </p:nvSpPr>
          <p:spPr>
            <a:xfrm>
              <a:off x="11008188" y="285209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7" name="Google Shape;4197;p78"/>
            <p:cNvSpPr/>
            <p:nvPr/>
          </p:nvSpPr>
          <p:spPr>
            <a:xfrm>
              <a:off x="10996282" y="275684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8" name="Google Shape;4198;p78"/>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9" name="Google Shape;4199;p78"/>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0" name="Google Shape;4200;p78"/>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1" name="Google Shape;4201;p78"/>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02" name="Google Shape;4202;p78"/>
            <p:cNvGrpSpPr/>
            <p:nvPr/>
          </p:nvGrpSpPr>
          <p:grpSpPr>
            <a:xfrm>
              <a:off x="11328466" y="3221185"/>
              <a:ext cx="302419" cy="257175"/>
              <a:chOff x="-1643559" y="5118510"/>
              <a:chExt cx="302419" cy="257175"/>
            </a:xfrm>
          </p:grpSpPr>
          <p:sp>
            <p:nvSpPr>
              <p:cNvPr id="4203" name="Google Shape;4203;p78"/>
              <p:cNvSpPr/>
              <p:nvPr/>
            </p:nvSpPr>
            <p:spPr>
              <a:xfrm>
                <a:off x="-1631653" y="5142322"/>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4" name="Google Shape;4204;p78"/>
              <p:cNvSpPr/>
              <p:nvPr/>
            </p:nvSpPr>
            <p:spPr>
              <a:xfrm>
                <a:off x="-1576884" y="5118510"/>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5" name="Google Shape;4205;p78"/>
              <p:cNvSpPr/>
              <p:nvPr/>
            </p:nvSpPr>
            <p:spPr>
              <a:xfrm>
                <a:off x="-1469728" y="5201854"/>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6" name="Google Shape;4206;p78"/>
              <p:cNvSpPr/>
              <p:nvPr/>
            </p:nvSpPr>
            <p:spPr>
              <a:xfrm>
                <a:off x="-1643559" y="5154229"/>
                <a:ext cx="242888"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07" name="Google Shape;4207;p78"/>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p78"/>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9" name="Google Shape;4209;p78"/>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0" name="Google Shape;4210;p78"/>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p78"/>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2" name="Google Shape;4212;p78"/>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3" name="Google Shape;4213;p78"/>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4" name="Google Shape;4214;p78"/>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5" name="Google Shape;4215;p78"/>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6" name="Google Shape;4216;p78"/>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7" name="Google Shape;4217;p78"/>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8" name="Google Shape;4218;p78"/>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9" name="Google Shape;4219;p78"/>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p78"/>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1" name="Google Shape;4221;p78"/>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2" name="Google Shape;4222;p78"/>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3" name="Google Shape;4223;p78"/>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4" name="Google Shape;4224;p78"/>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5" name="Google Shape;4225;p78"/>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6" name="Google Shape;4226;p78"/>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7" name="Google Shape;4227;p78"/>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p78"/>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9" name="Google Shape;4229;p78"/>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0" name="Google Shape;4230;p78"/>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1" name="Google Shape;4231;p78"/>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2" name="Google Shape;4232;p78"/>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3" name="Google Shape;4233;p78"/>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p78"/>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p78"/>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78"/>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p78"/>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p78"/>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78"/>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p78"/>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1" name="Google Shape;4241;p78"/>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2" name="Google Shape;4242;p78"/>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p78"/>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p78"/>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p78"/>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p78"/>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p78"/>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p78"/>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49" name="Google Shape;4249;p78"/>
            <p:cNvGrpSpPr/>
            <p:nvPr/>
          </p:nvGrpSpPr>
          <p:grpSpPr>
            <a:xfrm>
              <a:off x="10227741" y="1760281"/>
              <a:ext cx="539354" cy="460773"/>
              <a:chOff x="-3600947" y="3798106"/>
              <a:chExt cx="539354" cy="460773"/>
            </a:xfrm>
          </p:grpSpPr>
          <p:sp>
            <p:nvSpPr>
              <p:cNvPr id="4250" name="Google Shape;4250;p78"/>
              <p:cNvSpPr/>
              <p:nvPr/>
            </p:nvSpPr>
            <p:spPr>
              <a:xfrm>
                <a:off x="-3579515" y="3843350"/>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p78"/>
              <p:cNvSpPr/>
              <p:nvPr/>
            </p:nvSpPr>
            <p:spPr>
              <a:xfrm>
                <a:off x="-3484265" y="3798106"/>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2" name="Google Shape;4252;p78"/>
              <p:cNvSpPr/>
              <p:nvPr/>
            </p:nvSpPr>
            <p:spPr>
              <a:xfrm>
                <a:off x="-3289003" y="3948125"/>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p78"/>
              <p:cNvSpPr/>
              <p:nvPr/>
            </p:nvSpPr>
            <p:spPr>
              <a:xfrm>
                <a:off x="-3600947" y="3860019"/>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54" name="Google Shape;4254;p78"/>
            <p:cNvGrpSpPr/>
            <p:nvPr/>
          </p:nvGrpSpPr>
          <p:grpSpPr>
            <a:xfrm>
              <a:off x="10920672" y="2016260"/>
              <a:ext cx="540544" cy="459582"/>
              <a:chOff x="-1079203" y="4051710"/>
              <a:chExt cx="540544" cy="459582"/>
            </a:xfrm>
          </p:grpSpPr>
          <p:sp>
            <p:nvSpPr>
              <p:cNvPr id="4255" name="Google Shape;4255;p78"/>
              <p:cNvSpPr/>
              <p:nvPr/>
            </p:nvSpPr>
            <p:spPr>
              <a:xfrm>
                <a:off x="-1057772" y="4096954"/>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6" name="Google Shape;4256;p78"/>
              <p:cNvSpPr/>
              <p:nvPr/>
            </p:nvSpPr>
            <p:spPr>
              <a:xfrm>
                <a:off x="-962522" y="4051710"/>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7" name="Google Shape;4257;p78"/>
              <p:cNvSpPr/>
              <p:nvPr/>
            </p:nvSpPr>
            <p:spPr>
              <a:xfrm>
                <a:off x="-767259" y="4201729"/>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p78"/>
              <p:cNvSpPr/>
              <p:nvPr/>
            </p:nvSpPr>
            <p:spPr>
              <a:xfrm>
                <a:off x="-1079203" y="4116004"/>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259" name="Google Shape;4259;p78"/>
          <p:cNvSpPr txBox="1"/>
          <p:nvPr/>
        </p:nvSpPr>
        <p:spPr>
          <a:xfrm>
            <a:off x="2765761" y="3196292"/>
            <a:ext cx="13974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Craig</a:t>
            </a:r>
            <a:endParaRPr sz="1400" b="0" i="0" u="none" strike="noStrike" cap="none">
              <a:solidFill>
                <a:schemeClr val="dk1"/>
              </a:solidFill>
              <a:latin typeface="Montserrat"/>
              <a:ea typeface="Montserrat"/>
              <a:cs typeface="Montserrat"/>
              <a:sym typeface="Montserrat"/>
            </a:endParaRPr>
          </a:p>
        </p:txBody>
      </p:sp>
      <p:pic>
        <p:nvPicPr>
          <p:cNvPr id="4260" name="Google Shape;4260;p78"/>
          <p:cNvPicPr preferRelativeResize="0"/>
          <p:nvPr/>
        </p:nvPicPr>
        <p:blipFill rotWithShape="1">
          <a:blip r:embed="rId5">
            <a:alphaModFix/>
          </a:blip>
          <a:srcRect/>
          <a:stretch/>
        </p:blipFill>
        <p:spPr>
          <a:xfrm>
            <a:off x="3588224" y="1778533"/>
            <a:ext cx="387815" cy="1252700"/>
          </a:xfrm>
          <a:prstGeom prst="rect">
            <a:avLst/>
          </a:prstGeom>
          <a:noFill/>
          <a:ln>
            <a:noFill/>
          </a:ln>
        </p:spPr>
      </p:pic>
      <p:pic>
        <p:nvPicPr>
          <p:cNvPr id="4261" name="Google Shape;4261;p78"/>
          <p:cNvPicPr preferRelativeResize="0"/>
          <p:nvPr/>
        </p:nvPicPr>
        <p:blipFill rotWithShape="1">
          <a:blip r:embed="rId6">
            <a:alphaModFix/>
          </a:blip>
          <a:srcRect/>
          <a:stretch/>
        </p:blipFill>
        <p:spPr>
          <a:xfrm>
            <a:off x="718299" y="1342179"/>
            <a:ext cx="926400" cy="1170668"/>
          </a:xfrm>
          <a:prstGeom prst="rect">
            <a:avLst/>
          </a:prstGeom>
          <a:noFill/>
          <a:ln>
            <a:noFill/>
          </a:ln>
        </p:spPr>
      </p:pic>
      <p:sp>
        <p:nvSpPr>
          <p:cNvPr id="4262" name="Google Shape;4262;p78"/>
          <p:cNvSpPr/>
          <p:nvPr/>
        </p:nvSpPr>
        <p:spPr>
          <a:xfrm>
            <a:off x="3256832" y="1470683"/>
            <a:ext cx="1050600" cy="255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rgbClr val="000000"/>
                </a:solidFill>
                <a:latin typeface="Montserrat"/>
                <a:ea typeface="Montserrat"/>
                <a:cs typeface="Montserrat"/>
                <a:sym typeface="Montserrat"/>
              </a:rPr>
              <a:t>Dr. Ramos</a:t>
            </a:r>
            <a:endParaRPr sz="1200" b="1" i="0" u="none" strike="noStrike" cap="none">
              <a:solidFill>
                <a:srgbClr val="000000"/>
              </a:solidFill>
              <a:latin typeface="Montserrat"/>
              <a:ea typeface="Montserrat"/>
              <a:cs typeface="Montserrat"/>
              <a:sym typeface="Montserrat"/>
            </a:endParaRPr>
          </a:p>
        </p:txBody>
      </p:sp>
      <p:sp>
        <p:nvSpPr>
          <p:cNvPr id="4263" name="Google Shape;4263;p78"/>
          <p:cNvSpPr txBox="1"/>
          <p:nvPr/>
        </p:nvSpPr>
        <p:spPr>
          <a:xfrm>
            <a:off x="98500" y="744275"/>
            <a:ext cx="3000000" cy="3849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The RED Hospital</a:t>
            </a:r>
            <a:endParaRPr sz="1500" b="0" i="0" u="none" strike="noStrike" cap="none">
              <a:solidFill>
                <a:srgbClr val="000000"/>
              </a:solidFill>
              <a:latin typeface="Arial"/>
              <a:ea typeface="Arial"/>
              <a:cs typeface="Arial"/>
              <a:sym typeface="Arial"/>
            </a:endParaRPr>
          </a:p>
        </p:txBody>
      </p:sp>
      <p:cxnSp>
        <p:nvCxnSpPr>
          <p:cNvPr id="4264" name="Google Shape;4264;p78"/>
          <p:cNvCxnSpPr>
            <a:stCxn id="4265" idx="3"/>
            <a:endCxn id="4259" idx="1"/>
          </p:cNvCxnSpPr>
          <p:nvPr/>
        </p:nvCxnSpPr>
        <p:spPr>
          <a:xfrm rot="10800000" flipH="1">
            <a:off x="1126113" y="3385706"/>
            <a:ext cx="1639500" cy="1984500"/>
          </a:xfrm>
          <a:prstGeom prst="bentConnector3">
            <a:avLst>
              <a:gd name="adj1" fmla="val 78206"/>
            </a:avLst>
          </a:prstGeom>
          <a:noFill/>
          <a:ln w="19050" cap="flat" cmpd="sng">
            <a:solidFill>
              <a:schemeClr val="dk1"/>
            </a:solidFill>
            <a:prstDash val="dash"/>
            <a:round/>
            <a:headEnd type="none" w="sm" len="sm"/>
            <a:tailEnd type="triangle" w="med" len="med"/>
          </a:ln>
        </p:spPr>
      </p:cxnSp>
      <p:sp>
        <p:nvSpPr>
          <p:cNvPr id="4266" name="Google Shape;4266;p78"/>
          <p:cNvSpPr/>
          <p:nvPr/>
        </p:nvSpPr>
        <p:spPr>
          <a:xfrm>
            <a:off x="4284481" y="2242383"/>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200" b="1" i="0" u="none" strike="noStrike" cap="none">
                <a:solidFill>
                  <a:schemeClr val="lt1"/>
                </a:solidFill>
                <a:latin typeface="Montserrat"/>
                <a:ea typeface="Montserrat"/>
                <a:cs typeface="Montserrat"/>
                <a:sym typeface="Montserrat"/>
              </a:rPr>
              <a:t>1b</a:t>
            </a:r>
            <a:endParaRPr sz="1600" b="1" i="0" u="none" strike="noStrike" cap="none">
              <a:solidFill>
                <a:srgbClr val="FFFFFF"/>
              </a:solidFill>
              <a:latin typeface="Montserrat"/>
              <a:ea typeface="Montserrat"/>
              <a:cs typeface="Montserrat"/>
              <a:sym typeface="Montserrat"/>
            </a:endParaRPr>
          </a:p>
        </p:txBody>
      </p:sp>
      <p:cxnSp>
        <p:nvCxnSpPr>
          <p:cNvPr id="4267" name="Google Shape;4267;p78"/>
          <p:cNvCxnSpPr/>
          <p:nvPr/>
        </p:nvCxnSpPr>
        <p:spPr>
          <a:xfrm>
            <a:off x="1891688" y="2014151"/>
            <a:ext cx="1552500" cy="0"/>
          </a:xfrm>
          <a:prstGeom prst="straightConnector1">
            <a:avLst/>
          </a:prstGeom>
          <a:noFill/>
          <a:ln w="19050" cap="flat" cmpd="sng">
            <a:solidFill>
              <a:schemeClr val="dk1"/>
            </a:solidFill>
            <a:prstDash val="dash"/>
            <a:round/>
            <a:headEnd type="none" w="sm" len="sm"/>
            <a:tailEnd type="triangle" w="med" len="med"/>
          </a:ln>
        </p:spPr>
      </p:cxnSp>
      <p:cxnSp>
        <p:nvCxnSpPr>
          <p:cNvPr id="4268" name="Google Shape;4268;p78"/>
          <p:cNvCxnSpPr>
            <a:stCxn id="4059" idx="3"/>
            <a:endCxn id="4260" idx="1"/>
          </p:cNvCxnSpPr>
          <p:nvPr/>
        </p:nvCxnSpPr>
        <p:spPr>
          <a:xfrm rot="10800000" flipH="1">
            <a:off x="1393355" y="2404950"/>
            <a:ext cx="2194800" cy="1035300"/>
          </a:xfrm>
          <a:prstGeom prst="bentConnector3">
            <a:avLst>
              <a:gd name="adj1" fmla="val 31042"/>
            </a:avLst>
          </a:prstGeom>
          <a:noFill/>
          <a:ln w="19050" cap="flat" cmpd="sng">
            <a:solidFill>
              <a:schemeClr val="dk1"/>
            </a:solidFill>
            <a:prstDash val="solid"/>
            <a:round/>
            <a:headEnd type="triangle" w="med" len="med"/>
            <a:tailEnd type="none" w="sm" len="sm"/>
          </a:ln>
        </p:spPr>
      </p:cxnSp>
      <p:sp>
        <p:nvSpPr>
          <p:cNvPr id="4269" name="Google Shape;4269;p78"/>
          <p:cNvSpPr/>
          <p:nvPr/>
        </p:nvSpPr>
        <p:spPr>
          <a:xfrm>
            <a:off x="1952156" y="2233483"/>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300" b="1" i="0" u="none" strike="noStrike" cap="none">
                <a:solidFill>
                  <a:srgbClr val="FFFFFF"/>
                </a:solidFill>
                <a:latin typeface="Montserrat"/>
                <a:ea typeface="Montserrat"/>
                <a:cs typeface="Montserrat"/>
                <a:sym typeface="Montserrat"/>
              </a:rPr>
              <a:t>2</a:t>
            </a:r>
            <a:endParaRPr sz="1300" b="1" i="0" u="none" strike="noStrike" cap="none">
              <a:solidFill>
                <a:srgbClr val="FFFFFF"/>
              </a:solidFill>
              <a:latin typeface="Montserrat"/>
              <a:ea typeface="Montserrat"/>
              <a:cs typeface="Montserrat"/>
              <a:sym typeface="Montserrat"/>
            </a:endParaRPr>
          </a:p>
        </p:txBody>
      </p:sp>
      <p:grpSp>
        <p:nvGrpSpPr>
          <p:cNvPr id="4270" name="Google Shape;4270;p78"/>
          <p:cNvGrpSpPr/>
          <p:nvPr/>
        </p:nvGrpSpPr>
        <p:grpSpPr>
          <a:xfrm>
            <a:off x="804505" y="3752328"/>
            <a:ext cx="455898" cy="1713378"/>
            <a:chOff x="0" y="2220919"/>
            <a:chExt cx="830264" cy="2663834"/>
          </a:xfrm>
        </p:grpSpPr>
        <p:sp>
          <p:nvSpPr>
            <p:cNvPr id="4271" name="Google Shape;4271;p78"/>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2" name="Google Shape;4272;p78"/>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3" name="Google Shape;4273;p78"/>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4" name="Google Shape;4274;p78"/>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5" name="Google Shape;4275;p78"/>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6" name="Google Shape;4276;p78"/>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7" name="Google Shape;4277;p78"/>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8" name="Google Shape;4278;p78"/>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79" name="Google Shape;4279;p78"/>
            <p:cNvSpPr/>
            <p:nvPr/>
          </p:nvSpPr>
          <p:spPr>
            <a:xfrm>
              <a:off x="490539" y="3568711"/>
              <a:ext cx="244475" cy="1212854"/>
            </a:xfrm>
            <a:custGeom>
              <a:avLst/>
              <a:gdLst/>
              <a:ahLst/>
              <a:cxnLst/>
              <a:rect l="l" t="t" r="r" b="b"/>
              <a:pathLst>
                <a:path w="154" h="764" extrusionOk="0">
                  <a:moveTo>
                    <a:pt x="0" y="757"/>
                  </a:moveTo>
                  <a:lnTo>
                    <a:pt x="0" y="757"/>
                  </a:lnTo>
                  <a:lnTo>
                    <a:pt x="0" y="757"/>
                  </a:lnTo>
                  <a:lnTo>
                    <a:pt x="0" y="757"/>
                  </a:lnTo>
                  <a:lnTo>
                    <a:pt x="0" y="757"/>
                  </a:lnTo>
                  <a:lnTo>
                    <a:pt x="0" y="757"/>
                  </a:lnTo>
                  <a:close/>
                  <a:moveTo>
                    <a:pt x="0" y="757"/>
                  </a:moveTo>
                  <a:lnTo>
                    <a:pt x="0" y="757"/>
                  </a:lnTo>
                  <a:lnTo>
                    <a:pt x="0" y="757"/>
                  </a:lnTo>
                  <a:lnTo>
                    <a:pt x="0" y="757"/>
                  </a:lnTo>
                  <a:lnTo>
                    <a:pt x="0" y="757"/>
                  </a:lnTo>
                  <a:close/>
                  <a:moveTo>
                    <a:pt x="0" y="757"/>
                  </a:moveTo>
                  <a:lnTo>
                    <a:pt x="0" y="757"/>
                  </a:lnTo>
                  <a:lnTo>
                    <a:pt x="0" y="757"/>
                  </a:lnTo>
                  <a:lnTo>
                    <a:pt x="0" y="757"/>
                  </a:lnTo>
                  <a:lnTo>
                    <a:pt x="0" y="757"/>
                  </a:lnTo>
                  <a:close/>
                  <a:moveTo>
                    <a:pt x="59" y="735"/>
                  </a:moveTo>
                  <a:lnTo>
                    <a:pt x="59" y="735"/>
                  </a:lnTo>
                  <a:lnTo>
                    <a:pt x="59" y="735"/>
                  </a:lnTo>
                  <a:lnTo>
                    <a:pt x="54" y="753"/>
                  </a:lnTo>
                  <a:lnTo>
                    <a:pt x="51" y="764"/>
                  </a:lnTo>
                  <a:lnTo>
                    <a:pt x="0" y="757"/>
                  </a:lnTo>
                  <a:lnTo>
                    <a:pt x="51" y="764"/>
                  </a:lnTo>
                  <a:lnTo>
                    <a:pt x="51" y="764"/>
                  </a:lnTo>
                  <a:lnTo>
                    <a:pt x="54" y="753"/>
                  </a:lnTo>
                  <a:lnTo>
                    <a:pt x="59" y="735"/>
                  </a:lnTo>
                  <a:close/>
                  <a:moveTo>
                    <a:pt x="3" y="728"/>
                  </a:moveTo>
                  <a:lnTo>
                    <a:pt x="3" y="728"/>
                  </a:lnTo>
                  <a:lnTo>
                    <a:pt x="3" y="728"/>
                  </a:lnTo>
                  <a:lnTo>
                    <a:pt x="0" y="757"/>
                  </a:lnTo>
                  <a:lnTo>
                    <a:pt x="0" y="757"/>
                  </a:lnTo>
                  <a:lnTo>
                    <a:pt x="3" y="728"/>
                  </a:lnTo>
                  <a:close/>
                  <a:moveTo>
                    <a:pt x="105" y="564"/>
                  </a:moveTo>
                  <a:lnTo>
                    <a:pt x="105" y="564"/>
                  </a:lnTo>
                  <a:lnTo>
                    <a:pt x="98" y="601"/>
                  </a:lnTo>
                  <a:lnTo>
                    <a:pt x="90" y="635"/>
                  </a:lnTo>
                  <a:lnTo>
                    <a:pt x="82" y="663"/>
                  </a:lnTo>
                  <a:lnTo>
                    <a:pt x="75" y="689"/>
                  </a:lnTo>
                  <a:lnTo>
                    <a:pt x="75" y="689"/>
                  </a:lnTo>
                  <a:lnTo>
                    <a:pt x="75" y="689"/>
                  </a:lnTo>
                  <a:lnTo>
                    <a:pt x="82" y="663"/>
                  </a:lnTo>
                  <a:lnTo>
                    <a:pt x="90" y="635"/>
                  </a:lnTo>
                  <a:lnTo>
                    <a:pt x="98" y="601"/>
                  </a:lnTo>
                  <a:lnTo>
                    <a:pt x="105" y="564"/>
                  </a:lnTo>
                  <a:close/>
                  <a:moveTo>
                    <a:pt x="121" y="379"/>
                  </a:moveTo>
                  <a:lnTo>
                    <a:pt x="121" y="379"/>
                  </a:lnTo>
                  <a:lnTo>
                    <a:pt x="122" y="384"/>
                  </a:lnTo>
                  <a:lnTo>
                    <a:pt x="122" y="384"/>
                  </a:lnTo>
                  <a:lnTo>
                    <a:pt x="122" y="404"/>
                  </a:lnTo>
                  <a:lnTo>
                    <a:pt x="122" y="404"/>
                  </a:lnTo>
                  <a:lnTo>
                    <a:pt x="122" y="384"/>
                  </a:lnTo>
                  <a:lnTo>
                    <a:pt x="122" y="384"/>
                  </a:lnTo>
                  <a:lnTo>
                    <a:pt x="121" y="379"/>
                  </a:lnTo>
                  <a:close/>
                  <a:moveTo>
                    <a:pt x="148" y="0"/>
                  </a:moveTo>
                  <a:lnTo>
                    <a:pt x="148" y="0"/>
                  </a:lnTo>
                  <a:lnTo>
                    <a:pt x="148" y="0"/>
                  </a:lnTo>
                  <a:lnTo>
                    <a:pt x="152" y="34"/>
                  </a:lnTo>
                  <a:lnTo>
                    <a:pt x="153" y="50"/>
                  </a:lnTo>
                  <a:lnTo>
                    <a:pt x="154" y="67"/>
                  </a:lnTo>
                  <a:lnTo>
                    <a:pt x="154" y="67"/>
                  </a:lnTo>
                  <a:lnTo>
                    <a:pt x="153" y="50"/>
                  </a:lnTo>
                  <a:lnTo>
                    <a:pt x="152" y="34"/>
                  </a:lnTo>
                  <a:lnTo>
                    <a:pt x="148"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0" name="Google Shape;4280;p78"/>
            <p:cNvSpPr/>
            <p:nvPr/>
          </p:nvSpPr>
          <p:spPr>
            <a:xfrm>
              <a:off x="490539" y="4770452"/>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1" name="Google Shape;4281;p78"/>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2" name="Google Shape;4282;p78"/>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3" name="Google Shape;4283;p78"/>
            <p:cNvSpPr/>
            <p:nvPr/>
          </p:nvSpPr>
          <p:spPr>
            <a:xfrm>
              <a:off x="490539" y="4735527"/>
              <a:ext cx="93663" cy="46038"/>
            </a:xfrm>
            <a:custGeom>
              <a:avLst/>
              <a:gdLst/>
              <a:ahLst/>
              <a:cxnLst/>
              <a:rect l="l" t="t" r="r" b="b"/>
              <a:pathLst>
                <a:path w="59" h="29" extrusionOk="0">
                  <a:moveTo>
                    <a:pt x="59" y="0"/>
                  </a:moveTo>
                  <a:lnTo>
                    <a:pt x="59" y="0"/>
                  </a:lnTo>
                  <a:lnTo>
                    <a:pt x="59" y="0"/>
                  </a:lnTo>
                  <a:lnTo>
                    <a:pt x="54" y="18"/>
                  </a:lnTo>
                  <a:lnTo>
                    <a:pt x="51" y="29"/>
                  </a:lnTo>
                  <a:lnTo>
                    <a:pt x="0" y="22"/>
                  </a:lnTo>
                  <a:lnTo>
                    <a:pt x="51" y="29"/>
                  </a:lnTo>
                  <a:lnTo>
                    <a:pt x="51" y="29"/>
                  </a:lnTo>
                  <a:lnTo>
                    <a:pt x="54" y="18"/>
                  </a:lnTo>
                  <a:lnTo>
                    <a:pt x="5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4" name="Google Shape;4284;p78"/>
            <p:cNvSpPr/>
            <p:nvPr/>
          </p:nvSpPr>
          <p:spPr>
            <a:xfrm>
              <a:off x="490539" y="4724414"/>
              <a:ext cx="4763" cy="46038"/>
            </a:xfrm>
            <a:custGeom>
              <a:avLst/>
              <a:gdLst/>
              <a:ahLst/>
              <a:cxnLst/>
              <a:rect l="l" t="t" r="r" b="b"/>
              <a:pathLst>
                <a:path w="3" h="29" extrusionOk="0">
                  <a:moveTo>
                    <a:pt x="3" y="0"/>
                  </a:moveTo>
                  <a:lnTo>
                    <a:pt x="3" y="0"/>
                  </a:lnTo>
                  <a:lnTo>
                    <a:pt x="3" y="0"/>
                  </a:lnTo>
                  <a:lnTo>
                    <a:pt x="0" y="29"/>
                  </a:lnTo>
                  <a:lnTo>
                    <a:pt x="0" y="29"/>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5" name="Google Shape;4285;p78"/>
            <p:cNvSpPr/>
            <p:nvPr/>
          </p:nvSpPr>
          <p:spPr>
            <a:xfrm>
              <a:off x="609601" y="4464064"/>
              <a:ext cx="47625" cy="198438"/>
            </a:xfrm>
            <a:custGeom>
              <a:avLst/>
              <a:gdLst/>
              <a:ahLst/>
              <a:cxnLst/>
              <a:rect l="l" t="t" r="r" b="b"/>
              <a:pathLst>
                <a:path w="30" h="125" extrusionOk="0">
                  <a:moveTo>
                    <a:pt x="30" y="0"/>
                  </a:moveTo>
                  <a:lnTo>
                    <a:pt x="30" y="0"/>
                  </a:lnTo>
                  <a:lnTo>
                    <a:pt x="23" y="37"/>
                  </a:lnTo>
                  <a:lnTo>
                    <a:pt x="15" y="71"/>
                  </a:lnTo>
                  <a:lnTo>
                    <a:pt x="7" y="99"/>
                  </a:lnTo>
                  <a:lnTo>
                    <a:pt x="0" y="125"/>
                  </a:lnTo>
                  <a:lnTo>
                    <a:pt x="0" y="125"/>
                  </a:lnTo>
                  <a:lnTo>
                    <a:pt x="0" y="125"/>
                  </a:lnTo>
                  <a:lnTo>
                    <a:pt x="7" y="99"/>
                  </a:lnTo>
                  <a:lnTo>
                    <a:pt x="15" y="71"/>
                  </a:lnTo>
                  <a:lnTo>
                    <a:pt x="23" y="37"/>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6" name="Google Shape;4286;p78"/>
            <p:cNvSpPr/>
            <p:nvPr/>
          </p:nvSpPr>
          <p:spPr>
            <a:xfrm>
              <a:off x="682627" y="4170375"/>
              <a:ext cx="1588" cy="39688"/>
            </a:xfrm>
            <a:custGeom>
              <a:avLst/>
              <a:gdLst/>
              <a:ahLst/>
              <a:cxnLst/>
              <a:rect l="l" t="t" r="r" b="b"/>
              <a:pathLst>
                <a:path w="1" h="25" extrusionOk="0">
                  <a:moveTo>
                    <a:pt x="0" y="0"/>
                  </a:moveTo>
                  <a:lnTo>
                    <a:pt x="0" y="0"/>
                  </a:lnTo>
                  <a:lnTo>
                    <a:pt x="1" y="5"/>
                  </a:lnTo>
                  <a:lnTo>
                    <a:pt x="1" y="5"/>
                  </a:lnTo>
                  <a:lnTo>
                    <a:pt x="1" y="25"/>
                  </a:lnTo>
                  <a:lnTo>
                    <a:pt x="1" y="25"/>
                  </a:lnTo>
                  <a:lnTo>
                    <a:pt x="1" y="5"/>
                  </a:lnTo>
                  <a:lnTo>
                    <a:pt x="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7" name="Google Shape;4287;p78"/>
            <p:cNvSpPr/>
            <p:nvPr/>
          </p:nvSpPr>
          <p:spPr>
            <a:xfrm>
              <a:off x="725489" y="3568711"/>
              <a:ext cx="9525" cy="106363"/>
            </a:xfrm>
            <a:custGeom>
              <a:avLst/>
              <a:gdLst/>
              <a:ahLst/>
              <a:cxnLst/>
              <a:rect l="l" t="t" r="r" b="b"/>
              <a:pathLst>
                <a:path w="6" h="67" extrusionOk="0">
                  <a:moveTo>
                    <a:pt x="0" y="0"/>
                  </a:moveTo>
                  <a:lnTo>
                    <a:pt x="0" y="0"/>
                  </a:lnTo>
                  <a:lnTo>
                    <a:pt x="0" y="0"/>
                  </a:lnTo>
                  <a:lnTo>
                    <a:pt x="4" y="34"/>
                  </a:lnTo>
                  <a:lnTo>
                    <a:pt x="5" y="50"/>
                  </a:lnTo>
                  <a:lnTo>
                    <a:pt x="6" y="67"/>
                  </a:lnTo>
                  <a:lnTo>
                    <a:pt x="6" y="67"/>
                  </a:lnTo>
                  <a:lnTo>
                    <a:pt x="5" y="50"/>
                  </a:lnTo>
                  <a:lnTo>
                    <a:pt x="4" y="3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8" name="Google Shape;4288;p78"/>
            <p:cNvSpPr/>
            <p:nvPr/>
          </p:nvSpPr>
          <p:spPr>
            <a:xfrm>
              <a:off x="485776" y="3554423"/>
              <a:ext cx="249238" cy="1227141"/>
            </a:xfrm>
            <a:custGeom>
              <a:avLst/>
              <a:gdLst/>
              <a:ahLst/>
              <a:cxnLst/>
              <a:rect l="l" t="t" r="r" b="b"/>
              <a:pathLst>
                <a:path w="157" h="773" extrusionOk="0">
                  <a:moveTo>
                    <a:pt x="17" y="711"/>
                  </a:moveTo>
                  <a:lnTo>
                    <a:pt x="17" y="711"/>
                  </a:lnTo>
                  <a:lnTo>
                    <a:pt x="6" y="737"/>
                  </a:lnTo>
                  <a:lnTo>
                    <a:pt x="6" y="737"/>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54" y="773"/>
                  </a:lnTo>
                  <a:lnTo>
                    <a:pt x="54" y="773"/>
                  </a:lnTo>
                  <a:lnTo>
                    <a:pt x="57" y="762"/>
                  </a:lnTo>
                  <a:lnTo>
                    <a:pt x="62" y="744"/>
                  </a:lnTo>
                  <a:lnTo>
                    <a:pt x="55" y="747"/>
                  </a:lnTo>
                  <a:lnTo>
                    <a:pt x="55" y="747"/>
                  </a:lnTo>
                  <a:lnTo>
                    <a:pt x="40" y="751"/>
                  </a:lnTo>
                  <a:lnTo>
                    <a:pt x="17" y="711"/>
                  </a:lnTo>
                  <a:close/>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89" name="Google Shape;4289;p78"/>
            <p:cNvSpPr/>
            <p:nvPr/>
          </p:nvSpPr>
          <p:spPr>
            <a:xfrm>
              <a:off x="490539" y="4683139"/>
              <a:ext cx="93663" cy="98425"/>
            </a:xfrm>
            <a:custGeom>
              <a:avLst/>
              <a:gdLst/>
              <a:ahLst/>
              <a:cxnLst/>
              <a:rect l="l" t="t" r="r" b="b"/>
              <a:pathLst>
                <a:path w="59" h="62" extrusionOk="0">
                  <a:moveTo>
                    <a:pt x="14" y="0"/>
                  </a:moveTo>
                  <a:lnTo>
                    <a:pt x="14" y="0"/>
                  </a:lnTo>
                  <a:lnTo>
                    <a:pt x="3" y="26"/>
                  </a:lnTo>
                  <a:lnTo>
                    <a:pt x="3" y="26"/>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51" y="62"/>
                  </a:lnTo>
                  <a:lnTo>
                    <a:pt x="51" y="62"/>
                  </a:lnTo>
                  <a:lnTo>
                    <a:pt x="54" y="51"/>
                  </a:lnTo>
                  <a:lnTo>
                    <a:pt x="59" y="33"/>
                  </a:lnTo>
                  <a:lnTo>
                    <a:pt x="52" y="36"/>
                  </a:lnTo>
                  <a:lnTo>
                    <a:pt x="52" y="36"/>
                  </a:lnTo>
                  <a:lnTo>
                    <a:pt x="37" y="40"/>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0" name="Google Shape;4290;p78"/>
            <p:cNvSpPr/>
            <p:nvPr/>
          </p:nvSpPr>
          <p:spPr>
            <a:xfrm>
              <a:off x="485776" y="3554423"/>
              <a:ext cx="249238" cy="1108078"/>
            </a:xfrm>
            <a:custGeom>
              <a:avLst/>
              <a:gdLst/>
              <a:ahLst/>
              <a:cxnLst/>
              <a:rect l="l" t="t" r="r" b="b"/>
              <a:pathLst>
                <a:path w="157" h="698" extrusionOk="0">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1" name="Google Shape;4291;p78"/>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2" name="Google Shape;4292;p78"/>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3" name="Google Shape;4293;p78"/>
            <p:cNvSpPr/>
            <p:nvPr/>
          </p:nvSpPr>
          <p:spPr>
            <a:xfrm>
              <a:off x="584201" y="4724414"/>
              <a:ext cx="46038" cy="11113"/>
            </a:xfrm>
            <a:custGeom>
              <a:avLst/>
              <a:gdLst/>
              <a:ahLst/>
              <a:cxnLst/>
              <a:rect l="l" t="t" r="r" b="b"/>
              <a:pathLst>
                <a:path w="29" h="7" extrusionOk="0">
                  <a:moveTo>
                    <a:pt x="29" y="0"/>
                  </a:moveTo>
                  <a:lnTo>
                    <a:pt x="0" y="7"/>
                  </a:lnTo>
                  <a:lnTo>
                    <a:pt x="0" y="7"/>
                  </a:lnTo>
                  <a:lnTo>
                    <a:pt x="29"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4" name="Google Shape;4294;p78"/>
            <p:cNvSpPr/>
            <p:nvPr/>
          </p:nvSpPr>
          <p:spPr>
            <a:xfrm>
              <a:off x="584201" y="4724414"/>
              <a:ext cx="46038" cy="11113"/>
            </a:xfrm>
            <a:custGeom>
              <a:avLst/>
              <a:gdLst/>
              <a:ahLst/>
              <a:cxnLst/>
              <a:rect l="l" t="t" r="r" b="b"/>
              <a:pathLst>
                <a:path w="29" h="7" extrusionOk="0">
                  <a:moveTo>
                    <a:pt x="29" y="0"/>
                  </a:moveTo>
                  <a:lnTo>
                    <a:pt x="0" y="7"/>
                  </a:lnTo>
                  <a:lnTo>
                    <a:pt x="0" y="7"/>
                  </a:lnTo>
                  <a:lnTo>
                    <a:pt x="2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5" name="Google Shape;4295;p78"/>
            <p:cNvSpPr/>
            <p:nvPr/>
          </p:nvSpPr>
          <p:spPr>
            <a:xfrm>
              <a:off x="584201" y="4735527"/>
              <a:ext cx="1500" cy="1500"/>
            </a:xfrm>
            <a:prstGeom prst="rect">
              <a:avLst/>
            </a:prstGeom>
            <a:solidFill>
              <a:srgbClr val="B9B9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65" name="Google Shape;4265;p78"/>
            <p:cNvSpPr/>
            <p:nvPr/>
          </p:nvSpPr>
          <p:spPr>
            <a:xfrm>
              <a:off x="584201" y="4735527"/>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6" name="Google Shape;4296;p78"/>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close/>
                </a:path>
              </a:pathLst>
            </a:custGeom>
            <a:solidFill>
              <a:srgbClr val="3333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7" name="Google Shape;4297;p78"/>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8" name="Google Shape;4298;p78"/>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299" name="Google Shape;4299;p78"/>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0" name="Google Shape;4300;p78"/>
            <p:cNvSpPr/>
            <p:nvPr/>
          </p:nvSpPr>
          <p:spPr>
            <a:xfrm>
              <a:off x="382588" y="4770452"/>
              <a:ext cx="193675" cy="114300"/>
            </a:xfrm>
            <a:custGeom>
              <a:avLst/>
              <a:gdLst/>
              <a:ahLst/>
              <a:cxnLst/>
              <a:rect l="l" t="t" r="r" b="b"/>
              <a:pathLst>
                <a:path w="122" h="72" extrusionOk="0">
                  <a:moveTo>
                    <a:pt x="17" y="42"/>
                  </a:moveTo>
                  <a:lnTo>
                    <a:pt x="17" y="42"/>
                  </a:lnTo>
                  <a:lnTo>
                    <a:pt x="30" y="37"/>
                  </a:lnTo>
                  <a:lnTo>
                    <a:pt x="41" y="29"/>
                  </a:lnTo>
                  <a:lnTo>
                    <a:pt x="51" y="23"/>
                  </a:lnTo>
                  <a:lnTo>
                    <a:pt x="57" y="16"/>
                  </a:lnTo>
                  <a:lnTo>
                    <a:pt x="62" y="9"/>
                  </a:lnTo>
                  <a:lnTo>
                    <a:pt x="66" y="4"/>
                  </a:lnTo>
                  <a:lnTo>
                    <a:pt x="68" y="0"/>
                  </a:lnTo>
                  <a:lnTo>
                    <a:pt x="115" y="0"/>
                  </a:lnTo>
                  <a:lnTo>
                    <a:pt x="119" y="7"/>
                  </a:lnTo>
                  <a:lnTo>
                    <a:pt x="119" y="7"/>
                  </a:lnTo>
                  <a:lnTo>
                    <a:pt x="120" y="29"/>
                  </a:lnTo>
                  <a:lnTo>
                    <a:pt x="122" y="50"/>
                  </a:lnTo>
                  <a:lnTo>
                    <a:pt x="122" y="72"/>
                  </a:lnTo>
                  <a:lnTo>
                    <a:pt x="0" y="70"/>
                  </a:lnTo>
                  <a:lnTo>
                    <a:pt x="0" y="70"/>
                  </a:lnTo>
                  <a:lnTo>
                    <a:pt x="0" y="68"/>
                  </a:lnTo>
                  <a:lnTo>
                    <a:pt x="1" y="59"/>
                  </a:lnTo>
                  <a:lnTo>
                    <a:pt x="2" y="54"/>
                  </a:lnTo>
                  <a:lnTo>
                    <a:pt x="5" y="50"/>
                  </a:lnTo>
                  <a:lnTo>
                    <a:pt x="10" y="45"/>
                  </a:lnTo>
                  <a:lnTo>
                    <a:pt x="17" y="42"/>
                  </a:lnTo>
                  <a:lnTo>
                    <a:pt x="17" y="4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1" name="Google Shape;4301;p78"/>
            <p:cNvSpPr/>
            <p:nvPr/>
          </p:nvSpPr>
          <p:spPr>
            <a:xfrm>
              <a:off x="381001" y="4770452"/>
              <a:ext cx="195263" cy="114300"/>
            </a:xfrm>
            <a:custGeom>
              <a:avLst/>
              <a:gdLst/>
              <a:ahLst/>
              <a:cxnLst/>
              <a:rect l="l" t="t" r="r" b="b"/>
              <a:pathLst>
                <a:path w="123" h="72" extrusionOk="0">
                  <a:moveTo>
                    <a:pt x="21" y="38"/>
                  </a:moveTo>
                  <a:lnTo>
                    <a:pt x="21" y="38"/>
                  </a:lnTo>
                  <a:lnTo>
                    <a:pt x="41" y="38"/>
                  </a:lnTo>
                  <a:lnTo>
                    <a:pt x="58" y="37"/>
                  </a:lnTo>
                  <a:lnTo>
                    <a:pt x="75" y="34"/>
                  </a:lnTo>
                  <a:lnTo>
                    <a:pt x="94" y="29"/>
                  </a:lnTo>
                  <a:lnTo>
                    <a:pt x="94" y="29"/>
                  </a:lnTo>
                  <a:lnTo>
                    <a:pt x="99" y="27"/>
                  </a:lnTo>
                  <a:lnTo>
                    <a:pt x="103" y="24"/>
                  </a:lnTo>
                  <a:lnTo>
                    <a:pt x="106" y="21"/>
                  </a:lnTo>
                  <a:lnTo>
                    <a:pt x="108" y="17"/>
                  </a:lnTo>
                  <a:lnTo>
                    <a:pt x="109" y="12"/>
                  </a:lnTo>
                  <a:lnTo>
                    <a:pt x="109" y="8"/>
                  </a:lnTo>
                  <a:lnTo>
                    <a:pt x="109" y="3"/>
                  </a:lnTo>
                  <a:lnTo>
                    <a:pt x="108" y="0"/>
                  </a:lnTo>
                  <a:lnTo>
                    <a:pt x="116" y="0"/>
                  </a:lnTo>
                  <a:lnTo>
                    <a:pt x="120" y="7"/>
                  </a:lnTo>
                  <a:lnTo>
                    <a:pt x="120" y="7"/>
                  </a:lnTo>
                  <a:lnTo>
                    <a:pt x="121" y="29"/>
                  </a:lnTo>
                  <a:lnTo>
                    <a:pt x="123" y="50"/>
                  </a:lnTo>
                  <a:lnTo>
                    <a:pt x="123" y="72"/>
                  </a:lnTo>
                  <a:lnTo>
                    <a:pt x="1" y="70"/>
                  </a:lnTo>
                  <a:lnTo>
                    <a:pt x="1" y="70"/>
                  </a:lnTo>
                  <a:lnTo>
                    <a:pt x="0" y="68"/>
                  </a:lnTo>
                  <a:lnTo>
                    <a:pt x="0" y="65"/>
                  </a:lnTo>
                  <a:lnTo>
                    <a:pt x="0" y="60"/>
                  </a:lnTo>
                  <a:lnTo>
                    <a:pt x="1" y="55"/>
                  </a:lnTo>
                  <a:lnTo>
                    <a:pt x="5" y="50"/>
                  </a:lnTo>
                  <a:lnTo>
                    <a:pt x="12" y="44"/>
                  </a:lnTo>
                  <a:lnTo>
                    <a:pt x="21" y="38"/>
                  </a:lnTo>
                  <a:lnTo>
                    <a:pt x="21"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2" name="Google Shape;4302;p78"/>
            <p:cNvSpPr/>
            <p:nvPr/>
          </p:nvSpPr>
          <p:spPr>
            <a:xfrm>
              <a:off x="420688" y="4724414"/>
              <a:ext cx="249238" cy="160338"/>
            </a:xfrm>
            <a:custGeom>
              <a:avLst/>
              <a:gdLst/>
              <a:ahLst/>
              <a:cxnLst/>
              <a:rect l="l" t="t" r="r" b="b"/>
              <a:pathLst>
                <a:path w="157" h="101" extrusionOk="0">
                  <a:moveTo>
                    <a:pt x="57" y="40"/>
                  </a:moveTo>
                  <a:lnTo>
                    <a:pt x="77" y="10"/>
                  </a:lnTo>
                  <a:lnTo>
                    <a:pt x="132" y="0"/>
                  </a:lnTo>
                  <a:lnTo>
                    <a:pt x="132" y="0"/>
                  </a:lnTo>
                  <a:lnTo>
                    <a:pt x="142" y="21"/>
                  </a:lnTo>
                  <a:lnTo>
                    <a:pt x="151" y="41"/>
                  </a:lnTo>
                  <a:lnTo>
                    <a:pt x="155" y="51"/>
                  </a:lnTo>
                  <a:lnTo>
                    <a:pt x="157" y="61"/>
                  </a:lnTo>
                  <a:lnTo>
                    <a:pt x="157" y="61"/>
                  </a:lnTo>
                  <a:lnTo>
                    <a:pt x="122" y="81"/>
                  </a:lnTo>
                  <a:lnTo>
                    <a:pt x="96" y="94"/>
                  </a:lnTo>
                  <a:lnTo>
                    <a:pt x="85" y="98"/>
                  </a:lnTo>
                  <a:lnTo>
                    <a:pt x="79" y="101"/>
                  </a:lnTo>
                  <a:lnTo>
                    <a:pt x="1" y="99"/>
                  </a:lnTo>
                  <a:lnTo>
                    <a:pt x="1" y="99"/>
                  </a:lnTo>
                  <a:lnTo>
                    <a:pt x="0" y="96"/>
                  </a:lnTo>
                  <a:lnTo>
                    <a:pt x="1" y="91"/>
                  </a:lnTo>
                  <a:lnTo>
                    <a:pt x="3" y="84"/>
                  </a:lnTo>
                  <a:lnTo>
                    <a:pt x="9" y="76"/>
                  </a:lnTo>
                  <a:lnTo>
                    <a:pt x="19" y="66"/>
                  </a:lnTo>
                  <a:lnTo>
                    <a:pt x="34" y="53"/>
                  </a:lnTo>
                  <a:lnTo>
                    <a:pt x="57" y="40"/>
                  </a:lnTo>
                  <a:lnTo>
                    <a:pt x="57" y="4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3" name="Google Shape;4303;p78"/>
            <p:cNvSpPr/>
            <p:nvPr/>
          </p:nvSpPr>
          <p:spPr>
            <a:xfrm>
              <a:off x="420688" y="4762515"/>
              <a:ext cx="249238" cy="122238"/>
            </a:xfrm>
            <a:custGeom>
              <a:avLst/>
              <a:gdLst/>
              <a:ahLst/>
              <a:cxnLst/>
              <a:rect l="l" t="t" r="r" b="b"/>
              <a:pathLst>
                <a:path w="157" h="77" extrusionOk="0">
                  <a:moveTo>
                    <a:pt x="23" y="50"/>
                  </a:moveTo>
                  <a:lnTo>
                    <a:pt x="23" y="50"/>
                  </a:lnTo>
                  <a:lnTo>
                    <a:pt x="39" y="50"/>
                  </a:lnTo>
                  <a:lnTo>
                    <a:pt x="57" y="49"/>
                  </a:lnTo>
                  <a:lnTo>
                    <a:pt x="73" y="46"/>
                  </a:lnTo>
                  <a:lnTo>
                    <a:pt x="88" y="41"/>
                  </a:lnTo>
                  <a:lnTo>
                    <a:pt x="103" y="33"/>
                  </a:lnTo>
                  <a:lnTo>
                    <a:pt x="116" y="24"/>
                  </a:lnTo>
                  <a:lnTo>
                    <a:pt x="129" y="14"/>
                  </a:lnTo>
                  <a:lnTo>
                    <a:pt x="141" y="2"/>
                  </a:lnTo>
                  <a:lnTo>
                    <a:pt x="141" y="2"/>
                  </a:lnTo>
                  <a:lnTo>
                    <a:pt x="144" y="0"/>
                  </a:lnTo>
                  <a:lnTo>
                    <a:pt x="144" y="0"/>
                  </a:lnTo>
                  <a:lnTo>
                    <a:pt x="151" y="18"/>
                  </a:lnTo>
                  <a:lnTo>
                    <a:pt x="155" y="28"/>
                  </a:lnTo>
                  <a:lnTo>
                    <a:pt x="157" y="37"/>
                  </a:lnTo>
                  <a:lnTo>
                    <a:pt x="157" y="37"/>
                  </a:lnTo>
                  <a:lnTo>
                    <a:pt x="122" y="57"/>
                  </a:lnTo>
                  <a:lnTo>
                    <a:pt x="96" y="70"/>
                  </a:lnTo>
                  <a:lnTo>
                    <a:pt x="85" y="74"/>
                  </a:lnTo>
                  <a:lnTo>
                    <a:pt x="79" y="77"/>
                  </a:lnTo>
                  <a:lnTo>
                    <a:pt x="1" y="75"/>
                  </a:lnTo>
                  <a:lnTo>
                    <a:pt x="1" y="75"/>
                  </a:lnTo>
                  <a:lnTo>
                    <a:pt x="0" y="74"/>
                  </a:lnTo>
                  <a:lnTo>
                    <a:pt x="0" y="68"/>
                  </a:lnTo>
                  <a:lnTo>
                    <a:pt x="0" y="64"/>
                  </a:lnTo>
                  <a:lnTo>
                    <a:pt x="2" y="59"/>
                  </a:lnTo>
                  <a:lnTo>
                    <a:pt x="4" y="53"/>
                  </a:lnTo>
                  <a:lnTo>
                    <a:pt x="11" y="47"/>
                  </a:lnTo>
                  <a:lnTo>
                    <a:pt x="11" y="47"/>
                  </a:lnTo>
                  <a:lnTo>
                    <a:pt x="16" y="49"/>
                  </a:lnTo>
                  <a:lnTo>
                    <a:pt x="23" y="50"/>
                  </a:lnTo>
                  <a:lnTo>
                    <a:pt x="23" y="5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4" name="Google Shape;4304;p78"/>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5" name="Google Shape;4305;p78"/>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6" name="Google Shape;4306;p78"/>
            <p:cNvSpPr/>
            <p:nvPr/>
          </p:nvSpPr>
          <p:spPr>
            <a:xfrm>
              <a:off x="211138" y="2603508"/>
              <a:ext cx="244475" cy="941390"/>
            </a:xfrm>
            <a:custGeom>
              <a:avLst/>
              <a:gdLst/>
              <a:ahLst/>
              <a:cxnLst/>
              <a:rect l="l" t="t" r="r" b="b"/>
              <a:pathLst>
                <a:path w="154" h="593" extrusionOk="0">
                  <a:moveTo>
                    <a:pt x="28" y="211"/>
                  </a:moveTo>
                  <a:lnTo>
                    <a:pt x="28" y="211"/>
                  </a:lnTo>
                  <a:lnTo>
                    <a:pt x="35" y="175"/>
                  </a:lnTo>
                  <a:lnTo>
                    <a:pt x="38" y="147"/>
                  </a:lnTo>
                  <a:lnTo>
                    <a:pt x="43" y="128"/>
                  </a:lnTo>
                  <a:lnTo>
                    <a:pt x="43" y="128"/>
                  </a:lnTo>
                  <a:lnTo>
                    <a:pt x="51" y="100"/>
                  </a:lnTo>
                  <a:lnTo>
                    <a:pt x="61" y="65"/>
                  </a:lnTo>
                  <a:lnTo>
                    <a:pt x="67" y="48"/>
                  </a:lnTo>
                  <a:lnTo>
                    <a:pt x="73" y="33"/>
                  </a:lnTo>
                  <a:lnTo>
                    <a:pt x="81" y="22"/>
                  </a:lnTo>
                  <a:lnTo>
                    <a:pt x="86" y="18"/>
                  </a:lnTo>
                  <a:lnTo>
                    <a:pt x="89" y="16"/>
                  </a:lnTo>
                  <a:lnTo>
                    <a:pt x="89" y="16"/>
                  </a:lnTo>
                  <a:lnTo>
                    <a:pt x="105" y="10"/>
                  </a:lnTo>
                  <a:lnTo>
                    <a:pt x="123" y="5"/>
                  </a:lnTo>
                  <a:lnTo>
                    <a:pt x="139" y="2"/>
                  </a:lnTo>
                  <a:lnTo>
                    <a:pt x="154" y="0"/>
                  </a:lnTo>
                  <a:lnTo>
                    <a:pt x="154" y="0"/>
                  </a:lnTo>
                  <a:lnTo>
                    <a:pt x="141" y="21"/>
                  </a:lnTo>
                  <a:lnTo>
                    <a:pt x="130" y="43"/>
                  </a:lnTo>
                  <a:lnTo>
                    <a:pt x="119" y="67"/>
                  </a:lnTo>
                  <a:lnTo>
                    <a:pt x="110" y="90"/>
                  </a:lnTo>
                  <a:lnTo>
                    <a:pt x="110" y="90"/>
                  </a:lnTo>
                  <a:lnTo>
                    <a:pt x="96" y="124"/>
                  </a:lnTo>
                  <a:lnTo>
                    <a:pt x="82" y="157"/>
                  </a:lnTo>
                  <a:lnTo>
                    <a:pt x="76" y="175"/>
                  </a:lnTo>
                  <a:lnTo>
                    <a:pt x="69" y="192"/>
                  </a:lnTo>
                  <a:lnTo>
                    <a:pt x="64" y="210"/>
                  </a:lnTo>
                  <a:lnTo>
                    <a:pt x="61" y="227"/>
                  </a:lnTo>
                  <a:lnTo>
                    <a:pt x="61" y="227"/>
                  </a:lnTo>
                  <a:lnTo>
                    <a:pt x="58" y="246"/>
                  </a:lnTo>
                  <a:lnTo>
                    <a:pt x="57" y="264"/>
                  </a:lnTo>
                  <a:lnTo>
                    <a:pt x="56" y="303"/>
                  </a:lnTo>
                  <a:lnTo>
                    <a:pt x="56" y="341"/>
                  </a:lnTo>
                  <a:lnTo>
                    <a:pt x="57" y="378"/>
                  </a:lnTo>
                  <a:lnTo>
                    <a:pt x="57" y="378"/>
                  </a:lnTo>
                  <a:lnTo>
                    <a:pt x="59" y="432"/>
                  </a:lnTo>
                  <a:lnTo>
                    <a:pt x="64" y="501"/>
                  </a:lnTo>
                  <a:lnTo>
                    <a:pt x="72" y="593"/>
                  </a:lnTo>
                  <a:lnTo>
                    <a:pt x="1" y="583"/>
                  </a:lnTo>
                  <a:lnTo>
                    <a:pt x="1" y="583"/>
                  </a:lnTo>
                  <a:lnTo>
                    <a:pt x="0" y="565"/>
                  </a:lnTo>
                  <a:lnTo>
                    <a:pt x="0" y="545"/>
                  </a:lnTo>
                  <a:lnTo>
                    <a:pt x="2" y="520"/>
                  </a:lnTo>
                  <a:lnTo>
                    <a:pt x="2" y="520"/>
                  </a:lnTo>
                  <a:lnTo>
                    <a:pt x="7" y="479"/>
                  </a:lnTo>
                  <a:lnTo>
                    <a:pt x="12" y="431"/>
                  </a:lnTo>
                  <a:lnTo>
                    <a:pt x="21" y="329"/>
                  </a:lnTo>
                  <a:lnTo>
                    <a:pt x="28" y="211"/>
                  </a:lnTo>
                  <a:lnTo>
                    <a:pt x="28" y="211"/>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7" name="Google Shape;4307;p78"/>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8" name="Google Shape;4308;p78"/>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09" name="Google Shape;4309;p78"/>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0" name="Google Shape;4310;p78"/>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1" name="Google Shape;4311;p78"/>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2" name="Google Shape;4312;p78"/>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3" name="Google Shape;4313;p78"/>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4" name="Google Shape;4314;p78"/>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5" name="Google Shape;4315;p78"/>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6" name="Google Shape;4316;p78"/>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7" name="Google Shape;4317;p78"/>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8" name="Google Shape;4318;p78"/>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19" name="Google Shape;4319;p78"/>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0" name="Google Shape;4320;p78"/>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1" name="Google Shape;4321;p78"/>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2" name="Google Shape;4322;p78"/>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3" name="Google Shape;4323;p78"/>
            <p:cNvSpPr/>
            <p:nvPr/>
          </p:nvSpPr>
          <p:spPr>
            <a:xfrm>
              <a:off x="0" y="2914659"/>
              <a:ext cx="350838" cy="315913"/>
            </a:xfrm>
            <a:custGeom>
              <a:avLst/>
              <a:gdLst/>
              <a:ahLst/>
              <a:cxnLst/>
              <a:rect l="l" t="t" r="r" b="b"/>
              <a:pathLst>
                <a:path w="221" h="199" extrusionOk="0">
                  <a:moveTo>
                    <a:pt x="19" y="0"/>
                  </a:moveTo>
                  <a:lnTo>
                    <a:pt x="111" y="0"/>
                  </a:lnTo>
                  <a:lnTo>
                    <a:pt x="111" y="0"/>
                  </a:lnTo>
                  <a:lnTo>
                    <a:pt x="115" y="1"/>
                  </a:lnTo>
                  <a:lnTo>
                    <a:pt x="120" y="2"/>
                  </a:lnTo>
                  <a:lnTo>
                    <a:pt x="124" y="6"/>
                  </a:lnTo>
                  <a:lnTo>
                    <a:pt x="128" y="10"/>
                  </a:lnTo>
                  <a:lnTo>
                    <a:pt x="219" y="169"/>
                  </a:lnTo>
                  <a:lnTo>
                    <a:pt x="219" y="169"/>
                  </a:lnTo>
                  <a:lnTo>
                    <a:pt x="220" y="174"/>
                  </a:lnTo>
                  <a:lnTo>
                    <a:pt x="221" y="179"/>
                  </a:lnTo>
                  <a:lnTo>
                    <a:pt x="220" y="184"/>
                  </a:lnTo>
                  <a:lnTo>
                    <a:pt x="219" y="189"/>
                  </a:lnTo>
                  <a:lnTo>
                    <a:pt x="215" y="192"/>
                  </a:lnTo>
                  <a:lnTo>
                    <a:pt x="211" y="195"/>
                  </a:lnTo>
                  <a:lnTo>
                    <a:pt x="207" y="197"/>
                  </a:lnTo>
                  <a:lnTo>
                    <a:pt x="201" y="197"/>
                  </a:lnTo>
                  <a:lnTo>
                    <a:pt x="109" y="199"/>
                  </a:lnTo>
                  <a:lnTo>
                    <a:pt x="109" y="199"/>
                  </a:lnTo>
                  <a:lnTo>
                    <a:pt x="104" y="197"/>
                  </a:lnTo>
                  <a:lnTo>
                    <a:pt x="99" y="195"/>
                  </a:lnTo>
                  <a:lnTo>
                    <a:pt x="96" y="192"/>
                  </a:lnTo>
                  <a:lnTo>
                    <a:pt x="93" y="189"/>
                  </a:lnTo>
                  <a:lnTo>
                    <a:pt x="2" y="28"/>
                  </a:lnTo>
                  <a:lnTo>
                    <a:pt x="2" y="28"/>
                  </a:lnTo>
                  <a:lnTo>
                    <a:pt x="0" y="23"/>
                  </a:lnTo>
                  <a:lnTo>
                    <a:pt x="0" y="18"/>
                  </a:lnTo>
                  <a:lnTo>
                    <a:pt x="0" y="15"/>
                  </a:lnTo>
                  <a:lnTo>
                    <a:pt x="2" y="10"/>
                  </a:lnTo>
                  <a:lnTo>
                    <a:pt x="5" y="6"/>
                  </a:lnTo>
                  <a:lnTo>
                    <a:pt x="9" y="2"/>
                  </a:lnTo>
                  <a:lnTo>
                    <a:pt x="14" y="1"/>
                  </a:lnTo>
                  <a:lnTo>
                    <a:pt x="19" y="0"/>
                  </a:lnTo>
                  <a:lnTo>
                    <a:pt x="19"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4" name="Google Shape;4324;p78"/>
            <p:cNvSpPr/>
            <p:nvPr/>
          </p:nvSpPr>
          <p:spPr>
            <a:xfrm>
              <a:off x="168275" y="3079759"/>
              <a:ext cx="271463" cy="104775"/>
            </a:xfrm>
            <a:custGeom>
              <a:avLst/>
              <a:gdLst/>
              <a:ahLst/>
              <a:cxnLst/>
              <a:rect l="l" t="t" r="r" b="b"/>
              <a:pathLst>
                <a:path w="171" h="66" extrusionOk="0">
                  <a:moveTo>
                    <a:pt x="16" y="9"/>
                  </a:moveTo>
                  <a:lnTo>
                    <a:pt x="16" y="9"/>
                  </a:lnTo>
                  <a:lnTo>
                    <a:pt x="43" y="16"/>
                  </a:lnTo>
                  <a:lnTo>
                    <a:pt x="65" y="23"/>
                  </a:lnTo>
                  <a:lnTo>
                    <a:pt x="82" y="25"/>
                  </a:lnTo>
                  <a:lnTo>
                    <a:pt x="82" y="25"/>
                  </a:lnTo>
                  <a:lnTo>
                    <a:pt x="85" y="25"/>
                  </a:lnTo>
                  <a:lnTo>
                    <a:pt x="89" y="25"/>
                  </a:lnTo>
                  <a:lnTo>
                    <a:pt x="90" y="24"/>
                  </a:lnTo>
                  <a:lnTo>
                    <a:pt x="91" y="21"/>
                  </a:lnTo>
                  <a:lnTo>
                    <a:pt x="91" y="19"/>
                  </a:lnTo>
                  <a:lnTo>
                    <a:pt x="91" y="18"/>
                  </a:lnTo>
                  <a:lnTo>
                    <a:pt x="83" y="16"/>
                  </a:lnTo>
                  <a:lnTo>
                    <a:pt x="83" y="16"/>
                  </a:lnTo>
                  <a:lnTo>
                    <a:pt x="80" y="10"/>
                  </a:lnTo>
                  <a:lnTo>
                    <a:pt x="75" y="1"/>
                  </a:lnTo>
                  <a:lnTo>
                    <a:pt x="113" y="0"/>
                  </a:lnTo>
                  <a:lnTo>
                    <a:pt x="170" y="19"/>
                  </a:lnTo>
                  <a:lnTo>
                    <a:pt x="171" y="54"/>
                  </a:lnTo>
                  <a:lnTo>
                    <a:pt x="171" y="54"/>
                  </a:lnTo>
                  <a:lnTo>
                    <a:pt x="106" y="65"/>
                  </a:lnTo>
                  <a:lnTo>
                    <a:pt x="106" y="65"/>
                  </a:lnTo>
                  <a:lnTo>
                    <a:pt x="96" y="66"/>
                  </a:lnTo>
                  <a:lnTo>
                    <a:pt x="89" y="65"/>
                  </a:lnTo>
                  <a:lnTo>
                    <a:pt x="80" y="64"/>
                  </a:lnTo>
                  <a:lnTo>
                    <a:pt x="46" y="49"/>
                  </a:lnTo>
                  <a:lnTo>
                    <a:pt x="22" y="24"/>
                  </a:lnTo>
                  <a:lnTo>
                    <a:pt x="0" y="10"/>
                  </a:lnTo>
                  <a:lnTo>
                    <a:pt x="0" y="10"/>
                  </a:lnTo>
                  <a:lnTo>
                    <a:pt x="2" y="8"/>
                  </a:lnTo>
                  <a:lnTo>
                    <a:pt x="5" y="6"/>
                  </a:lnTo>
                  <a:lnTo>
                    <a:pt x="9" y="6"/>
                  </a:lnTo>
                  <a:lnTo>
                    <a:pt x="16" y="9"/>
                  </a:lnTo>
                  <a:lnTo>
                    <a:pt x="16" y="9"/>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5" name="Google Shape;4325;p78"/>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6" name="Google Shape;4326;p78"/>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7" name="Google Shape;4327;p78"/>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close/>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8" name="Google Shape;4328;p78"/>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29" name="Google Shape;4329;p78"/>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close/>
                </a:path>
              </a:pathLst>
            </a:custGeom>
            <a:solidFill>
              <a:srgbClr val="E7B2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30" name="Google Shape;4330;p78"/>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31" name="Google Shape;4331;p78"/>
            <p:cNvSpPr/>
            <p:nvPr/>
          </p:nvSpPr>
          <p:spPr>
            <a:xfrm>
              <a:off x="363538" y="2268544"/>
              <a:ext cx="250825" cy="323851"/>
            </a:xfrm>
            <a:custGeom>
              <a:avLst/>
              <a:gdLst/>
              <a:ahLst/>
              <a:cxnLst/>
              <a:rect l="l" t="t" r="r" b="b"/>
              <a:pathLst>
                <a:path w="158" h="204" extrusionOk="0">
                  <a:moveTo>
                    <a:pt x="43" y="3"/>
                  </a:moveTo>
                  <a:lnTo>
                    <a:pt x="43" y="3"/>
                  </a:lnTo>
                  <a:lnTo>
                    <a:pt x="53" y="2"/>
                  </a:lnTo>
                  <a:lnTo>
                    <a:pt x="63" y="1"/>
                  </a:lnTo>
                  <a:lnTo>
                    <a:pt x="73" y="0"/>
                  </a:lnTo>
                  <a:lnTo>
                    <a:pt x="81" y="1"/>
                  </a:lnTo>
                  <a:lnTo>
                    <a:pt x="91" y="3"/>
                  </a:lnTo>
                  <a:lnTo>
                    <a:pt x="100" y="6"/>
                  </a:lnTo>
                  <a:lnTo>
                    <a:pt x="117" y="12"/>
                  </a:lnTo>
                  <a:lnTo>
                    <a:pt x="132" y="21"/>
                  </a:lnTo>
                  <a:lnTo>
                    <a:pt x="145" y="32"/>
                  </a:lnTo>
                  <a:lnTo>
                    <a:pt x="150" y="37"/>
                  </a:lnTo>
                  <a:lnTo>
                    <a:pt x="154" y="42"/>
                  </a:lnTo>
                  <a:lnTo>
                    <a:pt x="156" y="48"/>
                  </a:lnTo>
                  <a:lnTo>
                    <a:pt x="157" y="53"/>
                  </a:lnTo>
                  <a:lnTo>
                    <a:pt x="157" y="53"/>
                  </a:lnTo>
                  <a:lnTo>
                    <a:pt x="158" y="64"/>
                  </a:lnTo>
                  <a:lnTo>
                    <a:pt x="158" y="77"/>
                  </a:lnTo>
                  <a:lnTo>
                    <a:pt x="156" y="91"/>
                  </a:lnTo>
                  <a:lnTo>
                    <a:pt x="154" y="106"/>
                  </a:lnTo>
                  <a:lnTo>
                    <a:pt x="149" y="122"/>
                  </a:lnTo>
                  <a:lnTo>
                    <a:pt x="144" y="139"/>
                  </a:lnTo>
                  <a:lnTo>
                    <a:pt x="137" y="155"/>
                  </a:lnTo>
                  <a:lnTo>
                    <a:pt x="131" y="171"/>
                  </a:lnTo>
                  <a:lnTo>
                    <a:pt x="131" y="171"/>
                  </a:lnTo>
                  <a:lnTo>
                    <a:pt x="121" y="177"/>
                  </a:lnTo>
                  <a:lnTo>
                    <a:pt x="99" y="191"/>
                  </a:lnTo>
                  <a:lnTo>
                    <a:pt x="86" y="197"/>
                  </a:lnTo>
                  <a:lnTo>
                    <a:pt x="73" y="202"/>
                  </a:lnTo>
                  <a:lnTo>
                    <a:pt x="67" y="203"/>
                  </a:lnTo>
                  <a:lnTo>
                    <a:pt x="60" y="204"/>
                  </a:lnTo>
                  <a:lnTo>
                    <a:pt x="54" y="204"/>
                  </a:lnTo>
                  <a:lnTo>
                    <a:pt x="50" y="202"/>
                  </a:lnTo>
                  <a:lnTo>
                    <a:pt x="50" y="202"/>
                  </a:lnTo>
                  <a:lnTo>
                    <a:pt x="42" y="198"/>
                  </a:lnTo>
                  <a:lnTo>
                    <a:pt x="34" y="193"/>
                  </a:lnTo>
                  <a:lnTo>
                    <a:pt x="28" y="187"/>
                  </a:lnTo>
                  <a:lnTo>
                    <a:pt x="22" y="180"/>
                  </a:lnTo>
                  <a:lnTo>
                    <a:pt x="17" y="171"/>
                  </a:lnTo>
                  <a:lnTo>
                    <a:pt x="12" y="162"/>
                  </a:lnTo>
                  <a:lnTo>
                    <a:pt x="8" y="151"/>
                  </a:lnTo>
                  <a:lnTo>
                    <a:pt x="4" y="140"/>
                  </a:lnTo>
                  <a:lnTo>
                    <a:pt x="4" y="140"/>
                  </a:lnTo>
                  <a:lnTo>
                    <a:pt x="2" y="125"/>
                  </a:lnTo>
                  <a:lnTo>
                    <a:pt x="0" y="106"/>
                  </a:lnTo>
                  <a:lnTo>
                    <a:pt x="0" y="86"/>
                  </a:lnTo>
                  <a:lnTo>
                    <a:pt x="1" y="65"/>
                  </a:lnTo>
                  <a:lnTo>
                    <a:pt x="3" y="54"/>
                  </a:lnTo>
                  <a:lnTo>
                    <a:pt x="6" y="45"/>
                  </a:lnTo>
                  <a:lnTo>
                    <a:pt x="9" y="36"/>
                  </a:lnTo>
                  <a:lnTo>
                    <a:pt x="14" y="27"/>
                  </a:lnTo>
                  <a:lnTo>
                    <a:pt x="19" y="19"/>
                  </a:lnTo>
                  <a:lnTo>
                    <a:pt x="27" y="13"/>
                  </a:lnTo>
                  <a:lnTo>
                    <a:pt x="34" y="8"/>
                  </a:lnTo>
                  <a:lnTo>
                    <a:pt x="43" y="3"/>
                  </a:lnTo>
                  <a:lnTo>
                    <a:pt x="43" y="3"/>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32" name="Google Shape;4332;p78"/>
            <p:cNvSpPr/>
            <p:nvPr/>
          </p:nvSpPr>
          <p:spPr>
            <a:xfrm>
              <a:off x="349251" y="2220919"/>
              <a:ext cx="295276" cy="319088"/>
            </a:xfrm>
            <a:custGeom>
              <a:avLst/>
              <a:gdLst/>
              <a:ahLst/>
              <a:cxnLst/>
              <a:rect l="l" t="t" r="r" b="b"/>
              <a:pathLst>
                <a:path w="186" h="201" extrusionOk="0">
                  <a:moveTo>
                    <a:pt x="32" y="21"/>
                  </a:moveTo>
                  <a:lnTo>
                    <a:pt x="32" y="21"/>
                  </a:lnTo>
                  <a:lnTo>
                    <a:pt x="46" y="11"/>
                  </a:lnTo>
                  <a:lnTo>
                    <a:pt x="59" y="5"/>
                  </a:lnTo>
                  <a:lnTo>
                    <a:pt x="73" y="1"/>
                  </a:lnTo>
                  <a:lnTo>
                    <a:pt x="86" y="0"/>
                  </a:lnTo>
                  <a:lnTo>
                    <a:pt x="100" y="1"/>
                  </a:lnTo>
                  <a:lnTo>
                    <a:pt x="114" y="6"/>
                  </a:lnTo>
                  <a:lnTo>
                    <a:pt x="128" y="11"/>
                  </a:lnTo>
                  <a:lnTo>
                    <a:pt x="143" y="20"/>
                  </a:lnTo>
                  <a:lnTo>
                    <a:pt x="143" y="20"/>
                  </a:lnTo>
                  <a:lnTo>
                    <a:pt x="150" y="25"/>
                  </a:lnTo>
                  <a:lnTo>
                    <a:pt x="158" y="31"/>
                  </a:lnTo>
                  <a:lnTo>
                    <a:pt x="163" y="37"/>
                  </a:lnTo>
                  <a:lnTo>
                    <a:pt x="169" y="43"/>
                  </a:lnTo>
                  <a:lnTo>
                    <a:pt x="172" y="52"/>
                  </a:lnTo>
                  <a:lnTo>
                    <a:pt x="176" y="59"/>
                  </a:lnTo>
                  <a:lnTo>
                    <a:pt x="180" y="68"/>
                  </a:lnTo>
                  <a:lnTo>
                    <a:pt x="182" y="77"/>
                  </a:lnTo>
                  <a:lnTo>
                    <a:pt x="184" y="85"/>
                  </a:lnTo>
                  <a:lnTo>
                    <a:pt x="185" y="95"/>
                  </a:lnTo>
                  <a:lnTo>
                    <a:pt x="186" y="104"/>
                  </a:lnTo>
                  <a:lnTo>
                    <a:pt x="185" y="114"/>
                  </a:lnTo>
                  <a:lnTo>
                    <a:pt x="184" y="124"/>
                  </a:lnTo>
                  <a:lnTo>
                    <a:pt x="181" y="133"/>
                  </a:lnTo>
                  <a:lnTo>
                    <a:pt x="179" y="141"/>
                  </a:lnTo>
                  <a:lnTo>
                    <a:pt x="175" y="150"/>
                  </a:lnTo>
                  <a:lnTo>
                    <a:pt x="175" y="150"/>
                  </a:lnTo>
                  <a:lnTo>
                    <a:pt x="167" y="165"/>
                  </a:lnTo>
                  <a:lnTo>
                    <a:pt x="161" y="177"/>
                  </a:lnTo>
                  <a:lnTo>
                    <a:pt x="155" y="186"/>
                  </a:lnTo>
                  <a:lnTo>
                    <a:pt x="150" y="192"/>
                  </a:lnTo>
                  <a:lnTo>
                    <a:pt x="143" y="200"/>
                  </a:lnTo>
                  <a:lnTo>
                    <a:pt x="140" y="201"/>
                  </a:lnTo>
                  <a:lnTo>
                    <a:pt x="138" y="157"/>
                  </a:lnTo>
                  <a:lnTo>
                    <a:pt x="138" y="157"/>
                  </a:lnTo>
                  <a:lnTo>
                    <a:pt x="141" y="157"/>
                  </a:lnTo>
                  <a:lnTo>
                    <a:pt x="145" y="156"/>
                  </a:lnTo>
                  <a:lnTo>
                    <a:pt x="148" y="154"/>
                  </a:lnTo>
                  <a:lnTo>
                    <a:pt x="150" y="150"/>
                  </a:lnTo>
                  <a:lnTo>
                    <a:pt x="151" y="144"/>
                  </a:lnTo>
                  <a:lnTo>
                    <a:pt x="153" y="138"/>
                  </a:lnTo>
                  <a:lnTo>
                    <a:pt x="151" y="130"/>
                  </a:lnTo>
                  <a:lnTo>
                    <a:pt x="150" y="121"/>
                  </a:lnTo>
                  <a:lnTo>
                    <a:pt x="150" y="121"/>
                  </a:lnTo>
                  <a:lnTo>
                    <a:pt x="149" y="118"/>
                  </a:lnTo>
                  <a:lnTo>
                    <a:pt x="146" y="115"/>
                  </a:lnTo>
                  <a:lnTo>
                    <a:pt x="144" y="114"/>
                  </a:lnTo>
                  <a:lnTo>
                    <a:pt x="143" y="114"/>
                  </a:lnTo>
                  <a:lnTo>
                    <a:pt x="138" y="115"/>
                  </a:lnTo>
                  <a:lnTo>
                    <a:pt x="131" y="118"/>
                  </a:lnTo>
                  <a:lnTo>
                    <a:pt x="123" y="128"/>
                  </a:lnTo>
                  <a:lnTo>
                    <a:pt x="119" y="133"/>
                  </a:lnTo>
                  <a:lnTo>
                    <a:pt x="119" y="133"/>
                  </a:lnTo>
                  <a:lnTo>
                    <a:pt x="119" y="121"/>
                  </a:lnTo>
                  <a:lnTo>
                    <a:pt x="117" y="114"/>
                  </a:lnTo>
                  <a:lnTo>
                    <a:pt x="115" y="111"/>
                  </a:lnTo>
                  <a:lnTo>
                    <a:pt x="113" y="111"/>
                  </a:lnTo>
                  <a:lnTo>
                    <a:pt x="113" y="111"/>
                  </a:lnTo>
                  <a:lnTo>
                    <a:pt x="109" y="111"/>
                  </a:lnTo>
                  <a:lnTo>
                    <a:pt x="105" y="110"/>
                  </a:lnTo>
                  <a:lnTo>
                    <a:pt x="102" y="108"/>
                  </a:lnTo>
                  <a:lnTo>
                    <a:pt x="98" y="104"/>
                  </a:lnTo>
                  <a:lnTo>
                    <a:pt x="92" y="97"/>
                  </a:lnTo>
                  <a:lnTo>
                    <a:pt x="84" y="87"/>
                  </a:lnTo>
                  <a:lnTo>
                    <a:pt x="77" y="77"/>
                  </a:lnTo>
                  <a:lnTo>
                    <a:pt x="72" y="72"/>
                  </a:lnTo>
                  <a:lnTo>
                    <a:pt x="66" y="68"/>
                  </a:lnTo>
                  <a:lnTo>
                    <a:pt x="61" y="64"/>
                  </a:lnTo>
                  <a:lnTo>
                    <a:pt x="53" y="61"/>
                  </a:lnTo>
                  <a:lnTo>
                    <a:pt x="46" y="59"/>
                  </a:lnTo>
                  <a:lnTo>
                    <a:pt x="38" y="58"/>
                  </a:lnTo>
                  <a:lnTo>
                    <a:pt x="38" y="58"/>
                  </a:lnTo>
                  <a:lnTo>
                    <a:pt x="33" y="59"/>
                  </a:lnTo>
                  <a:lnTo>
                    <a:pt x="28" y="61"/>
                  </a:lnTo>
                  <a:lnTo>
                    <a:pt x="25" y="63"/>
                  </a:lnTo>
                  <a:lnTo>
                    <a:pt x="22" y="66"/>
                  </a:lnTo>
                  <a:lnTo>
                    <a:pt x="17" y="72"/>
                  </a:lnTo>
                  <a:lnTo>
                    <a:pt x="13" y="79"/>
                  </a:lnTo>
                  <a:lnTo>
                    <a:pt x="11" y="88"/>
                  </a:lnTo>
                  <a:lnTo>
                    <a:pt x="10" y="94"/>
                  </a:lnTo>
                  <a:lnTo>
                    <a:pt x="9" y="102"/>
                  </a:lnTo>
                  <a:lnTo>
                    <a:pt x="9" y="102"/>
                  </a:lnTo>
                  <a:lnTo>
                    <a:pt x="5" y="95"/>
                  </a:lnTo>
                  <a:lnTo>
                    <a:pt x="1" y="88"/>
                  </a:lnTo>
                  <a:lnTo>
                    <a:pt x="0" y="78"/>
                  </a:lnTo>
                  <a:lnTo>
                    <a:pt x="0" y="73"/>
                  </a:lnTo>
                  <a:lnTo>
                    <a:pt x="0" y="67"/>
                  </a:lnTo>
                  <a:lnTo>
                    <a:pt x="2" y="61"/>
                  </a:lnTo>
                  <a:lnTo>
                    <a:pt x="5" y="53"/>
                  </a:lnTo>
                  <a:lnTo>
                    <a:pt x="10" y="46"/>
                  </a:lnTo>
                  <a:lnTo>
                    <a:pt x="15" y="38"/>
                  </a:lnTo>
                  <a:lnTo>
                    <a:pt x="22" y="30"/>
                  </a:lnTo>
                  <a:lnTo>
                    <a:pt x="32" y="21"/>
                  </a:lnTo>
                  <a:lnTo>
                    <a:pt x="32" y="21"/>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33" name="Google Shape;4333;p78"/>
            <p:cNvSpPr/>
            <p:nvPr/>
          </p:nvSpPr>
          <p:spPr>
            <a:xfrm>
              <a:off x="579439" y="2232032"/>
              <a:ext cx="123825" cy="203201"/>
            </a:xfrm>
            <a:custGeom>
              <a:avLst/>
              <a:gdLst/>
              <a:ahLst/>
              <a:cxnLst/>
              <a:rect l="l" t="t" r="r" b="b"/>
              <a:pathLst>
                <a:path w="78" h="128" extrusionOk="0">
                  <a:moveTo>
                    <a:pt x="66" y="10"/>
                  </a:moveTo>
                  <a:lnTo>
                    <a:pt x="66" y="10"/>
                  </a:lnTo>
                  <a:lnTo>
                    <a:pt x="70" y="16"/>
                  </a:lnTo>
                  <a:lnTo>
                    <a:pt x="73" y="24"/>
                  </a:lnTo>
                  <a:lnTo>
                    <a:pt x="76" y="32"/>
                  </a:lnTo>
                  <a:lnTo>
                    <a:pt x="77" y="42"/>
                  </a:lnTo>
                  <a:lnTo>
                    <a:pt x="78" y="54"/>
                  </a:lnTo>
                  <a:lnTo>
                    <a:pt x="77" y="63"/>
                  </a:lnTo>
                  <a:lnTo>
                    <a:pt x="77" y="75"/>
                  </a:lnTo>
                  <a:lnTo>
                    <a:pt x="75" y="85"/>
                  </a:lnTo>
                  <a:lnTo>
                    <a:pt x="72" y="96"/>
                  </a:lnTo>
                  <a:lnTo>
                    <a:pt x="68" y="104"/>
                  </a:lnTo>
                  <a:lnTo>
                    <a:pt x="65" y="113"/>
                  </a:lnTo>
                  <a:lnTo>
                    <a:pt x="61" y="119"/>
                  </a:lnTo>
                  <a:lnTo>
                    <a:pt x="56" y="124"/>
                  </a:lnTo>
                  <a:lnTo>
                    <a:pt x="50" y="128"/>
                  </a:lnTo>
                  <a:lnTo>
                    <a:pt x="44" y="128"/>
                  </a:lnTo>
                  <a:lnTo>
                    <a:pt x="36" y="127"/>
                  </a:lnTo>
                  <a:lnTo>
                    <a:pt x="36" y="127"/>
                  </a:lnTo>
                  <a:lnTo>
                    <a:pt x="29" y="122"/>
                  </a:lnTo>
                  <a:lnTo>
                    <a:pt x="21" y="117"/>
                  </a:lnTo>
                  <a:lnTo>
                    <a:pt x="16" y="109"/>
                  </a:lnTo>
                  <a:lnTo>
                    <a:pt x="11" y="102"/>
                  </a:lnTo>
                  <a:lnTo>
                    <a:pt x="8" y="95"/>
                  </a:lnTo>
                  <a:lnTo>
                    <a:pt x="5" y="86"/>
                  </a:lnTo>
                  <a:lnTo>
                    <a:pt x="1" y="68"/>
                  </a:lnTo>
                  <a:lnTo>
                    <a:pt x="0" y="51"/>
                  </a:lnTo>
                  <a:lnTo>
                    <a:pt x="0" y="37"/>
                  </a:lnTo>
                  <a:lnTo>
                    <a:pt x="1" y="24"/>
                  </a:lnTo>
                  <a:lnTo>
                    <a:pt x="1" y="24"/>
                  </a:lnTo>
                  <a:lnTo>
                    <a:pt x="8" y="18"/>
                  </a:lnTo>
                  <a:lnTo>
                    <a:pt x="15" y="13"/>
                  </a:lnTo>
                  <a:lnTo>
                    <a:pt x="24" y="6"/>
                  </a:lnTo>
                  <a:lnTo>
                    <a:pt x="34" y="3"/>
                  </a:lnTo>
                  <a:lnTo>
                    <a:pt x="39" y="0"/>
                  </a:lnTo>
                  <a:lnTo>
                    <a:pt x="45" y="0"/>
                  </a:lnTo>
                  <a:lnTo>
                    <a:pt x="50" y="1"/>
                  </a:lnTo>
                  <a:lnTo>
                    <a:pt x="56" y="3"/>
                  </a:lnTo>
                  <a:lnTo>
                    <a:pt x="61" y="5"/>
                  </a:lnTo>
                  <a:lnTo>
                    <a:pt x="66" y="10"/>
                  </a:lnTo>
                  <a:lnTo>
                    <a:pt x="66" y="1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34" name="Google Shape;4334;p78"/>
            <p:cNvSpPr/>
            <p:nvPr/>
          </p:nvSpPr>
          <p:spPr>
            <a:xfrm>
              <a:off x="398463" y="2571758"/>
              <a:ext cx="247650" cy="463551"/>
            </a:xfrm>
            <a:custGeom>
              <a:avLst/>
              <a:gdLst/>
              <a:ahLst/>
              <a:cxnLst/>
              <a:rect l="l" t="t" r="r" b="b"/>
              <a:pathLst>
                <a:path w="156" h="292" extrusionOk="0">
                  <a:moveTo>
                    <a:pt x="113" y="0"/>
                  </a:moveTo>
                  <a:lnTo>
                    <a:pt x="156" y="35"/>
                  </a:lnTo>
                  <a:lnTo>
                    <a:pt x="143" y="74"/>
                  </a:lnTo>
                  <a:lnTo>
                    <a:pt x="95" y="90"/>
                  </a:lnTo>
                  <a:lnTo>
                    <a:pt x="112" y="112"/>
                  </a:lnTo>
                  <a:lnTo>
                    <a:pt x="112" y="112"/>
                  </a:lnTo>
                  <a:lnTo>
                    <a:pt x="99" y="120"/>
                  </a:lnTo>
                  <a:lnTo>
                    <a:pt x="88" y="131"/>
                  </a:lnTo>
                  <a:lnTo>
                    <a:pt x="77" y="144"/>
                  </a:lnTo>
                  <a:lnTo>
                    <a:pt x="67" y="157"/>
                  </a:lnTo>
                  <a:lnTo>
                    <a:pt x="57" y="172"/>
                  </a:lnTo>
                  <a:lnTo>
                    <a:pt x="47" y="187"/>
                  </a:lnTo>
                  <a:lnTo>
                    <a:pt x="31" y="217"/>
                  </a:lnTo>
                  <a:lnTo>
                    <a:pt x="17" y="246"/>
                  </a:lnTo>
                  <a:lnTo>
                    <a:pt x="7" y="269"/>
                  </a:lnTo>
                  <a:lnTo>
                    <a:pt x="0" y="292"/>
                  </a:lnTo>
                  <a:lnTo>
                    <a:pt x="0" y="292"/>
                  </a:lnTo>
                  <a:lnTo>
                    <a:pt x="1" y="272"/>
                  </a:lnTo>
                  <a:lnTo>
                    <a:pt x="2" y="252"/>
                  </a:lnTo>
                  <a:lnTo>
                    <a:pt x="6" y="234"/>
                  </a:lnTo>
                  <a:lnTo>
                    <a:pt x="10" y="217"/>
                  </a:lnTo>
                  <a:lnTo>
                    <a:pt x="15" y="200"/>
                  </a:lnTo>
                  <a:lnTo>
                    <a:pt x="20" y="184"/>
                  </a:lnTo>
                  <a:lnTo>
                    <a:pt x="26" y="169"/>
                  </a:lnTo>
                  <a:lnTo>
                    <a:pt x="33" y="154"/>
                  </a:lnTo>
                  <a:lnTo>
                    <a:pt x="48" y="125"/>
                  </a:lnTo>
                  <a:lnTo>
                    <a:pt x="63" y="98"/>
                  </a:lnTo>
                  <a:lnTo>
                    <a:pt x="97" y="48"/>
                  </a:lnTo>
                  <a:lnTo>
                    <a:pt x="97" y="48"/>
                  </a:lnTo>
                  <a:lnTo>
                    <a:pt x="103" y="38"/>
                  </a:lnTo>
                  <a:lnTo>
                    <a:pt x="108" y="28"/>
                  </a:lnTo>
                  <a:lnTo>
                    <a:pt x="110" y="20"/>
                  </a:lnTo>
                  <a:lnTo>
                    <a:pt x="112" y="12"/>
                  </a:lnTo>
                  <a:lnTo>
                    <a:pt x="113" y="3"/>
                  </a:lnTo>
                  <a:lnTo>
                    <a:pt x="113" y="0"/>
                  </a:lnTo>
                  <a:lnTo>
                    <a:pt x="113"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4335" name="Google Shape;4335;p78"/>
            <p:cNvSpPr/>
            <p:nvPr/>
          </p:nvSpPr>
          <p:spPr>
            <a:xfrm>
              <a:off x="301626" y="2590808"/>
              <a:ext cx="160338" cy="407989"/>
            </a:xfrm>
            <a:custGeom>
              <a:avLst/>
              <a:gdLst/>
              <a:ahLst/>
              <a:cxnLst/>
              <a:rect l="l" t="t" r="r" b="b"/>
              <a:pathLst>
                <a:path w="101" h="257" extrusionOk="0">
                  <a:moveTo>
                    <a:pt x="46" y="57"/>
                  </a:moveTo>
                  <a:lnTo>
                    <a:pt x="34" y="50"/>
                  </a:lnTo>
                  <a:lnTo>
                    <a:pt x="34" y="50"/>
                  </a:lnTo>
                  <a:lnTo>
                    <a:pt x="55" y="32"/>
                  </a:lnTo>
                  <a:lnTo>
                    <a:pt x="84" y="9"/>
                  </a:lnTo>
                  <a:lnTo>
                    <a:pt x="101" y="0"/>
                  </a:lnTo>
                  <a:lnTo>
                    <a:pt x="101" y="19"/>
                  </a:lnTo>
                  <a:lnTo>
                    <a:pt x="101" y="19"/>
                  </a:lnTo>
                  <a:lnTo>
                    <a:pt x="88" y="37"/>
                  </a:lnTo>
                  <a:lnTo>
                    <a:pt x="76" y="60"/>
                  </a:lnTo>
                  <a:lnTo>
                    <a:pt x="60" y="88"/>
                  </a:lnTo>
                  <a:lnTo>
                    <a:pt x="42" y="123"/>
                  </a:lnTo>
                  <a:lnTo>
                    <a:pt x="34" y="143"/>
                  </a:lnTo>
                  <a:lnTo>
                    <a:pt x="26" y="164"/>
                  </a:lnTo>
                  <a:lnTo>
                    <a:pt x="19" y="185"/>
                  </a:lnTo>
                  <a:lnTo>
                    <a:pt x="11" y="209"/>
                  </a:lnTo>
                  <a:lnTo>
                    <a:pt x="5" y="232"/>
                  </a:lnTo>
                  <a:lnTo>
                    <a:pt x="0" y="257"/>
                  </a:lnTo>
                  <a:lnTo>
                    <a:pt x="0" y="257"/>
                  </a:lnTo>
                  <a:lnTo>
                    <a:pt x="9" y="183"/>
                  </a:lnTo>
                  <a:lnTo>
                    <a:pt x="16" y="124"/>
                  </a:lnTo>
                  <a:lnTo>
                    <a:pt x="22" y="82"/>
                  </a:lnTo>
                  <a:lnTo>
                    <a:pt x="46" y="57"/>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grpSp>
      <p:sp>
        <p:nvSpPr>
          <p:cNvPr id="4336" name="Google Shape;4336;p78"/>
          <p:cNvSpPr/>
          <p:nvPr/>
        </p:nvSpPr>
        <p:spPr>
          <a:xfrm>
            <a:off x="2074931" y="5071933"/>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000" b="1" i="0" u="none" strike="noStrike" cap="none">
                <a:solidFill>
                  <a:schemeClr val="lt1"/>
                </a:solidFill>
                <a:latin typeface="Montserrat"/>
                <a:ea typeface="Montserrat"/>
                <a:cs typeface="Montserrat"/>
                <a:sym typeface="Montserrat"/>
              </a:rPr>
              <a:t>3c</a:t>
            </a:r>
            <a:endParaRPr sz="1600" b="1" i="0" u="none" strike="noStrike" cap="none">
              <a:solidFill>
                <a:srgbClr val="FFFFFF"/>
              </a:solidFill>
              <a:latin typeface="Montserrat"/>
              <a:ea typeface="Montserrat"/>
              <a:cs typeface="Montserrat"/>
              <a:sym typeface="Montserrat"/>
            </a:endParaRPr>
          </a:p>
        </p:txBody>
      </p:sp>
      <p:cxnSp>
        <p:nvCxnSpPr>
          <p:cNvPr id="4337" name="Google Shape;4337;p78"/>
          <p:cNvCxnSpPr>
            <a:endCxn id="4061" idx="1"/>
          </p:cNvCxnSpPr>
          <p:nvPr/>
        </p:nvCxnSpPr>
        <p:spPr>
          <a:xfrm>
            <a:off x="1125725" y="5370625"/>
            <a:ext cx="1587000" cy="1025400"/>
          </a:xfrm>
          <a:prstGeom prst="bentConnector3">
            <a:avLst>
              <a:gd name="adj1" fmla="val -13562"/>
            </a:avLst>
          </a:prstGeom>
          <a:noFill/>
          <a:ln w="19050" cap="flat" cmpd="sng">
            <a:solidFill>
              <a:schemeClr val="dk1"/>
            </a:solidFill>
            <a:prstDash val="dash"/>
            <a:round/>
            <a:headEnd type="none" w="sm" len="sm"/>
            <a:tailEnd type="triangle" w="med" len="med"/>
          </a:ln>
        </p:spPr>
      </p:cxnSp>
      <p:sp>
        <p:nvSpPr>
          <p:cNvPr id="4338" name="Google Shape;4338;p78"/>
          <p:cNvSpPr/>
          <p:nvPr/>
        </p:nvSpPr>
        <p:spPr>
          <a:xfrm>
            <a:off x="1125706" y="613685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000" b="1" i="0" u="none" strike="noStrike" cap="none">
                <a:solidFill>
                  <a:srgbClr val="FFFFFF"/>
                </a:solidFill>
                <a:latin typeface="Montserrat"/>
                <a:ea typeface="Montserrat"/>
                <a:cs typeface="Montserrat"/>
                <a:sym typeface="Montserrat"/>
              </a:rPr>
              <a:t>3b</a:t>
            </a:r>
            <a:endParaRPr sz="1000" b="1" i="0" u="none" strike="noStrike" cap="none">
              <a:solidFill>
                <a:srgbClr val="FFFFFF"/>
              </a:solidFill>
              <a:latin typeface="Montserrat"/>
              <a:ea typeface="Montserrat"/>
              <a:cs typeface="Montserrat"/>
              <a:sym typeface="Montserrat"/>
            </a:endParaRPr>
          </a:p>
        </p:txBody>
      </p:sp>
      <p:cxnSp>
        <p:nvCxnSpPr>
          <p:cNvPr id="4339" name="Google Shape;4339;p78"/>
          <p:cNvCxnSpPr>
            <a:stCxn id="4058" idx="3"/>
            <a:endCxn id="4060" idx="3"/>
          </p:cNvCxnSpPr>
          <p:nvPr/>
        </p:nvCxnSpPr>
        <p:spPr>
          <a:xfrm rot="10800000" flipH="1">
            <a:off x="4112412" y="2831063"/>
            <a:ext cx="1598400" cy="3020400"/>
          </a:xfrm>
          <a:prstGeom prst="bentConnector3">
            <a:avLst>
              <a:gd name="adj1" fmla="val 114893"/>
            </a:avLst>
          </a:prstGeom>
          <a:noFill/>
          <a:ln w="19050" cap="flat" cmpd="sng">
            <a:solidFill>
              <a:schemeClr val="dk1"/>
            </a:solidFill>
            <a:prstDash val="solid"/>
            <a:round/>
            <a:headEnd type="none" w="sm" len="sm"/>
            <a:tailEnd type="triangle" w="med" len="med"/>
          </a:ln>
        </p:spPr>
      </p:cxnSp>
      <p:sp>
        <p:nvSpPr>
          <p:cNvPr id="4340" name="Google Shape;4340;p78"/>
          <p:cNvSpPr/>
          <p:nvPr/>
        </p:nvSpPr>
        <p:spPr>
          <a:xfrm>
            <a:off x="4959406" y="560935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000" b="1" i="0" u="none" strike="noStrike" cap="none">
                <a:solidFill>
                  <a:schemeClr val="lt1"/>
                </a:solidFill>
                <a:latin typeface="Montserrat"/>
                <a:ea typeface="Montserrat"/>
                <a:cs typeface="Montserrat"/>
                <a:sym typeface="Montserrat"/>
              </a:rPr>
              <a:t>3d</a:t>
            </a:r>
            <a:endParaRPr sz="1600" b="1" i="0" u="none" strike="noStrike" cap="none">
              <a:solidFill>
                <a:srgbClr val="FFFFFF"/>
              </a:solidFill>
              <a:latin typeface="Montserrat"/>
              <a:ea typeface="Montserrat"/>
              <a:cs typeface="Montserrat"/>
              <a:sym typeface="Montserrat"/>
            </a:endParaRPr>
          </a:p>
        </p:txBody>
      </p:sp>
      <p:sp>
        <p:nvSpPr>
          <p:cNvPr id="4341" name="Google Shape;4341;p78"/>
          <p:cNvSpPr/>
          <p:nvPr/>
        </p:nvSpPr>
        <p:spPr>
          <a:xfrm>
            <a:off x="2539806" y="1776108"/>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100" b="1" i="0" u="none" strike="noStrike" cap="none">
                <a:solidFill>
                  <a:srgbClr val="FFFFFF"/>
                </a:solidFill>
                <a:latin typeface="Montserrat"/>
                <a:ea typeface="Montserrat"/>
                <a:cs typeface="Montserrat"/>
                <a:sym typeface="Montserrat"/>
              </a:rPr>
              <a:t>3a</a:t>
            </a:r>
            <a:endParaRPr sz="1100" b="1" i="0" u="none" strike="noStrike" cap="none">
              <a:solidFill>
                <a:srgbClr val="FFFFFF"/>
              </a:solidFill>
              <a:latin typeface="Montserrat"/>
              <a:ea typeface="Montserrat"/>
              <a:cs typeface="Montserrat"/>
              <a:sym typeface="Montserrat"/>
            </a:endParaRPr>
          </a:p>
        </p:txBody>
      </p:sp>
      <p:cxnSp>
        <p:nvCxnSpPr>
          <p:cNvPr id="4342" name="Google Shape;4342;p78"/>
          <p:cNvCxnSpPr>
            <a:stCxn id="4059" idx="1"/>
            <a:endCxn id="4261" idx="1"/>
          </p:cNvCxnSpPr>
          <p:nvPr/>
        </p:nvCxnSpPr>
        <p:spPr>
          <a:xfrm rot="10800000" flipH="1">
            <a:off x="671555" y="1927650"/>
            <a:ext cx="46800" cy="1512600"/>
          </a:xfrm>
          <a:prstGeom prst="bentConnector3">
            <a:avLst>
              <a:gd name="adj1" fmla="val -508814"/>
            </a:avLst>
          </a:prstGeom>
          <a:noFill/>
          <a:ln w="19050" cap="flat" cmpd="sng">
            <a:solidFill>
              <a:schemeClr val="dk1"/>
            </a:solidFill>
            <a:prstDash val="dash"/>
            <a:round/>
            <a:headEnd type="none" w="sm" len="sm"/>
            <a:tailEnd type="triangle" w="med" len="med"/>
          </a:ln>
        </p:spPr>
      </p:cxnSp>
      <p:cxnSp>
        <p:nvCxnSpPr>
          <p:cNvPr id="4343" name="Google Shape;4343;p78"/>
          <p:cNvCxnSpPr>
            <a:stCxn id="4060" idx="0"/>
            <a:endCxn id="4262" idx="0"/>
          </p:cNvCxnSpPr>
          <p:nvPr/>
        </p:nvCxnSpPr>
        <p:spPr>
          <a:xfrm rot="5400000" flipH="1">
            <a:off x="3949738" y="1302900"/>
            <a:ext cx="1232400" cy="1567800"/>
          </a:xfrm>
          <a:prstGeom prst="bentConnector3">
            <a:avLst>
              <a:gd name="adj1" fmla="val 128696"/>
            </a:avLst>
          </a:prstGeom>
          <a:noFill/>
          <a:ln w="19050" cap="flat" cmpd="sng">
            <a:solidFill>
              <a:schemeClr val="dk1"/>
            </a:solidFill>
            <a:prstDash val="dash"/>
            <a:round/>
            <a:headEnd type="none" w="sm" len="sm"/>
            <a:tailEnd type="triangle" w="med" len="med"/>
          </a:ln>
        </p:spPr>
      </p:cxnSp>
      <p:sp>
        <p:nvSpPr>
          <p:cNvPr id="4344" name="Google Shape;4344;p78"/>
          <p:cNvSpPr/>
          <p:nvPr/>
        </p:nvSpPr>
        <p:spPr>
          <a:xfrm>
            <a:off x="4161756" y="919483"/>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Montserrat"/>
                <a:ea typeface="Montserrat"/>
                <a:cs typeface="Montserrat"/>
                <a:sym typeface="Montserrat"/>
              </a:rPr>
              <a:t>1</a:t>
            </a:r>
            <a:endParaRPr sz="1600" b="1" i="0" u="none" strike="noStrike" cap="none">
              <a:solidFill>
                <a:srgbClr val="FFFFFF"/>
              </a:solidFill>
              <a:latin typeface="Montserrat"/>
              <a:ea typeface="Montserrat"/>
              <a:cs typeface="Montserrat"/>
              <a:sym typeface="Montserrat"/>
            </a:endParaRPr>
          </a:p>
        </p:txBody>
      </p:sp>
      <p:sp>
        <p:nvSpPr>
          <p:cNvPr id="4345" name="Google Shape;4345;p78"/>
          <p:cNvSpPr/>
          <p:nvPr/>
        </p:nvSpPr>
        <p:spPr>
          <a:xfrm>
            <a:off x="210131" y="2495983"/>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300" b="1" i="0" u="none" strike="noStrike" cap="none">
                <a:solidFill>
                  <a:srgbClr val="FFFFFF"/>
                </a:solidFill>
                <a:latin typeface="Montserrat"/>
                <a:ea typeface="Montserrat"/>
                <a:cs typeface="Montserrat"/>
                <a:sym typeface="Montserrat"/>
              </a:rPr>
              <a:t>3</a:t>
            </a:r>
            <a:endParaRPr sz="1300" b="1" i="0" u="none" strike="noStrike" cap="none">
              <a:solidFill>
                <a:srgbClr val="FFFFFF"/>
              </a:solidFill>
              <a:latin typeface="Montserrat"/>
              <a:ea typeface="Montserrat"/>
              <a:cs typeface="Montserrat"/>
              <a:sym typeface="Montserrat"/>
            </a:endParaRPr>
          </a:p>
        </p:txBody>
      </p:sp>
      <p:pic>
        <p:nvPicPr>
          <p:cNvPr id="4346" name="Google Shape;4346;p78"/>
          <p:cNvPicPr preferRelativeResize="0"/>
          <p:nvPr/>
        </p:nvPicPr>
        <p:blipFill rotWithShape="1">
          <a:blip r:embed="rId6">
            <a:alphaModFix/>
          </a:blip>
          <a:srcRect/>
          <a:stretch/>
        </p:blipFill>
        <p:spPr>
          <a:xfrm>
            <a:off x="3008525" y="5246487"/>
            <a:ext cx="508799" cy="642962"/>
          </a:xfrm>
          <a:prstGeom prst="rect">
            <a:avLst/>
          </a:prstGeom>
          <a:noFill/>
          <a:ln>
            <a:noFill/>
          </a:ln>
        </p:spPr>
      </p:pic>
      <p:cxnSp>
        <p:nvCxnSpPr>
          <p:cNvPr id="4347" name="Google Shape;4347;p78"/>
          <p:cNvCxnSpPr>
            <a:stCxn id="4336" idx="6"/>
            <a:endCxn id="4346" idx="1"/>
          </p:cNvCxnSpPr>
          <p:nvPr/>
        </p:nvCxnSpPr>
        <p:spPr>
          <a:xfrm>
            <a:off x="2583731" y="5309983"/>
            <a:ext cx="424800" cy="258000"/>
          </a:xfrm>
          <a:prstGeom prst="bentConnector3">
            <a:avLst>
              <a:gd name="adj1" fmla="val 49999"/>
            </a:avLst>
          </a:prstGeom>
          <a:noFill/>
          <a:ln w="9525" cap="flat" cmpd="sng">
            <a:solidFill>
              <a:schemeClr val="dk1"/>
            </a:solidFill>
            <a:prstDash val="dash"/>
            <a:round/>
            <a:headEnd type="none" w="sm" len="sm"/>
            <a:tailEnd type="triangle" w="med" len="med"/>
          </a:ln>
        </p:spPr>
      </p:cxnSp>
      <p:sp>
        <p:nvSpPr>
          <p:cNvPr id="4348" name="Google Shape;4348;p78"/>
          <p:cNvSpPr/>
          <p:nvPr/>
        </p:nvSpPr>
        <p:spPr>
          <a:xfrm>
            <a:off x="2712719" y="4752775"/>
            <a:ext cx="1685400" cy="359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The YELLOW Hospital</a:t>
            </a:r>
            <a:endParaRPr sz="1200" b="1" i="0" u="none" strike="noStrike" cap="none">
              <a:solidFill>
                <a:schemeClr val="dk1"/>
              </a:solidFill>
              <a:latin typeface="Montserrat"/>
              <a:ea typeface="Montserrat"/>
              <a:cs typeface="Montserrat"/>
              <a:sym typeface="Montserrat"/>
            </a:endParaRPr>
          </a:p>
        </p:txBody>
      </p:sp>
      <p:sp>
        <p:nvSpPr>
          <p:cNvPr id="4349" name="Google Shape;4349;p78"/>
          <p:cNvSpPr/>
          <p:nvPr/>
        </p:nvSpPr>
        <p:spPr>
          <a:xfrm>
            <a:off x="4650731" y="3553208"/>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Montserrat"/>
                <a:ea typeface="Montserrat"/>
                <a:cs typeface="Montserrat"/>
                <a:sym typeface="Montserrat"/>
              </a:rPr>
              <a:t>4</a:t>
            </a:r>
            <a:endParaRPr sz="16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54"/>
        <p:cNvGrpSpPr/>
        <p:nvPr/>
      </p:nvGrpSpPr>
      <p:grpSpPr>
        <a:xfrm>
          <a:off x="0" y="0"/>
          <a:ext cx="0" cy="0"/>
          <a:chOff x="0" y="0"/>
          <a:chExt cx="0" cy="0"/>
        </a:xfrm>
      </p:grpSpPr>
      <p:sp>
        <p:nvSpPr>
          <p:cNvPr id="4355" name="Google Shape;4355;p79"/>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9 | Maturity self-rating </a:t>
            </a:r>
            <a:endParaRPr sz="2200" b="1" i="0" u="none" strike="noStrike" cap="none">
              <a:solidFill>
                <a:schemeClr val="lt1"/>
              </a:solidFill>
              <a:latin typeface="Montserrat"/>
              <a:ea typeface="Montserrat"/>
              <a:cs typeface="Montserrat"/>
              <a:sym typeface="Montserrat"/>
            </a:endParaRPr>
          </a:p>
        </p:txBody>
      </p:sp>
      <p:sp>
        <p:nvSpPr>
          <p:cNvPr id="4356" name="Google Shape;4356;p79"/>
          <p:cNvSpPr txBox="1"/>
          <p:nvPr/>
        </p:nvSpPr>
        <p:spPr>
          <a:xfrm>
            <a:off x="4038600" y="1638300"/>
            <a:ext cx="7791600" cy="23448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List all the possible issues in the scenario that resulted in </a:t>
            </a:r>
            <a:r>
              <a:rPr lang="en-GB" sz="2200" b="1" i="0" u="none" strike="noStrike" cap="none">
                <a:solidFill>
                  <a:schemeClr val="lt1"/>
                </a:solidFill>
                <a:latin typeface="Montserrat"/>
                <a:ea typeface="Montserrat"/>
                <a:cs typeface="Montserrat"/>
                <a:sym typeface="Montserrat"/>
              </a:rPr>
              <a:t>35 million patients</a:t>
            </a:r>
            <a:r>
              <a:rPr lang="en-GB" sz="2200" b="0" i="0" u="none" strike="noStrike" cap="none">
                <a:solidFill>
                  <a:schemeClr val="lt1"/>
                </a:solidFill>
                <a:latin typeface="Montserrat"/>
                <a:ea typeface="Montserrat"/>
                <a:cs typeface="Montserrat"/>
                <a:sym typeface="Montserrat"/>
              </a:rPr>
              <a:t> being affected globally? </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100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Which element of the digital health ecosystem would you prioritise to enhance the cybersecurity maturity of The RED Hospital?</a:t>
            </a:r>
            <a:endParaRPr sz="2200" b="0" i="0" u="none" strike="noStrike" cap="none">
              <a:solidFill>
                <a:schemeClr val="lt1"/>
              </a:solidFill>
              <a:latin typeface="Montserrat"/>
              <a:ea typeface="Montserrat"/>
              <a:cs typeface="Montserrat"/>
              <a:sym typeface="Montserrat"/>
            </a:endParaRPr>
          </a:p>
        </p:txBody>
      </p:sp>
      <p:sp>
        <p:nvSpPr>
          <p:cNvPr id="4357" name="Google Shape;4357;p79"/>
          <p:cNvSpPr txBox="1"/>
          <p:nvPr/>
        </p:nvSpPr>
        <p:spPr>
          <a:xfrm>
            <a:off x="3962550" y="4025325"/>
            <a:ext cx="7943700" cy="1062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rate your maturity level when considering your organisation capacity to respond had you been in </a:t>
            </a:r>
            <a:r>
              <a:rPr lang="en-GB" sz="1900" b="1" i="0" u="none" strike="noStrike" cap="none">
                <a:solidFill>
                  <a:schemeClr val="lt1"/>
                </a:solidFill>
                <a:latin typeface="Montserrat"/>
                <a:ea typeface="Montserrat"/>
                <a:cs typeface="Montserrat"/>
                <a:sym typeface="Montserrat"/>
              </a:rPr>
              <a:t>The RED Hospital’s </a:t>
            </a:r>
            <a:r>
              <a:rPr lang="en-GB" sz="1900" b="0" i="0" u="none" strike="noStrike" cap="none">
                <a:solidFill>
                  <a:schemeClr val="lt1"/>
                </a:solidFill>
                <a:latin typeface="Montserrat"/>
                <a:ea typeface="Montserrat"/>
                <a:cs typeface="Montserrat"/>
                <a:sym typeface="Montserrat"/>
              </a:rPr>
              <a:t>shoes ?</a:t>
            </a:r>
            <a:endParaRPr sz="1900" b="0" i="0" u="none" strike="noStrike" cap="none">
              <a:solidFill>
                <a:schemeClr val="lt1"/>
              </a:solidFill>
              <a:latin typeface="Montserrat"/>
              <a:ea typeface="Montserrat"/>
              <a:cs typeface="Montserrat"/>
              <a:sym typeface="Montserrat"/>
            </a:endParaRPr>
          </a:p>
        </p:txBody>
      </p:sp>
      <p:sp>
        <p:nvSpPr>
          <p:cNvPr id="4358" name="Google Shape;4358;p79"/>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grpSp>
        <p:nvGrpSpPr>
          <p:cNvPr id="4359" name="Google Shape;4359;p79"/>
          <p:cNvGrpSpPr/>
          <p:nvPr/>
        </p:nvGrpSpPr>
        <p:grpSpPr>
          <a:xfrm>
            <a:off x="942074" y="2932390"/>
            <a:ext cx="1142678" cy="2748154"/>
            <a:chOff x="10009188" y="3405188"/>
            <a:chExt cx="1203326" cy="2894012"/>
          </a:xfrm>
        </p:grpSpPr>
        <p:sp>
          <p:nvSpPr>
            <p:cNvPr id="4360" name="Google Shape;4360;p79"/>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1" name="Google Shape;4361;p79"/>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2" name="Google Shape;4362;p79"/>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3" name="Google Shape;4363;p79"/>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4" name="Google Shape;4364;p79"/>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5" name="Google Shape;4365;p79"/>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6" name="Google Shape;4366;p79"/>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7" name="Google Shape;4367;p79"/>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8" name="Google Shape;4368;p79"/>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9" name="Google Shape;4369;p79"/>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0" name="Google Shape;4370;p79"/>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1" name="Google Shape;4371;p79"/>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2" name="Google Shape;4372;p79"/>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3" name="Google Shape;4373;p79"/>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4" name="Google Shape;4374;p79"/>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5" name="Google Shape;4375;p79"/>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6" name="Google Shape;4376;p79"/>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7" name="Google Shape;4377;p79"/>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8" name="Google Shape;4378;p79"/>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9" name="Google Shape;4379;p79"/>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0" name="Google Shape;4380;p79"/>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1" name="Google Shape;4381;p79"/>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p79"/>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3" name="Google Shape;4383;p79"/>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4" name="Google Shape;4384;p79"/>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5" name="Google Shape;4385;p79"/>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6" name="Google Shape;4386;p79"/>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7" name="Google Shape;4387;p79"/>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8" name="Google Shape;4388;p79"/>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9" name="Google Shape;4389;p79"/>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0" name="Google Shape;4390;p79"/>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1" name="Google Shape;4391;p79"/>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2" name="Google Shape;4392;p79"/>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3" name="Google Shape;4393;p79"/>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4" name="Google Shape;4394;p79"/>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5" name="Google Shape;4395;p79"/>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6" name="Google Shape;4396;p79"/>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01"/>
        <p:cNvGrpSpPr/>
        <p:nvPr/>
      </p:nvGrpSpPr>
      <p:grpSpPr>
        <a:xfrm>
          <a:off x="0" y="0"/>
          <a:ext cx="0" cy="0"/>
          <a:chOff x="0" y="0"/>
          <a:chExt cx="0" cy="0"/>
        </a:xfrm>
      </p:grpSpPr>
      <p:pic>
        <p:nvPicPr>
          <p:cNvPr id="4402" name="Google Shape;4402;p80"/>
          <p:cNvPicPr preferRelativeResize="0"/>
          <p:nvPr/>
        </p:nvPicPr>
        <p:blipFill rotWithShape="1">
          <a:blip r:embed="rId3">
            <a:alphaModFix/>
          </a:blip>
          <a:srcRect l="11541" t="4990" r="8310" b="4429"/>
          <a:stretch/>
        </p:blipFill>
        <p:spPr>
          <a:xfrm>
            <a:off x="10013175" y="-4500"/>
            <a:ext cx="721800" cy="730800"/>
          </a:xfrm>
          <a:prstGeom prst="ellipse">
            <a:avLst/>
          </a:prstGeom>
          <a:noFill/>
          <a:ln w="19050" cap="flat" cmpd="sng">
            <a:solidFill>
              <a:schemeClr val="dk1"/>
            </a:solidFill>
            <a:prstDash val="solid"/>
            <a:round/>
            <a:headEnd type="none" w="sm" len="sm"/>
            <a:tailEnd type="none" w="sm" len="sm"/>
          </a:ln>
        </p:spPr>
      </p:pic>
      <p:sp>
        <p:nvSpPr>
          <p:cNvPr id="4403" name="Google Shape;4403;p8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security - considerations</a:t>
            </a:r>
            <a:endParaRPr sz="2200" b="1" i="0" u="none" strike="noStrike" cap="none">
              <a:solidFill>
                <a:schemeClr val="lt1"/>
              </a:solidFill>
              <a:latin typeface="Montserrat"/>
              <a:ea typeface="Montserrat"/>
              <a:cs typeface="Montserrat"/>
              <a:sym typeface="Montserrat"/>
            </a:endParaRPr>
          </a:p>
        </p:txBody>
      </p:sp>
      <p:sp>
        <p:nvSpPr>
          <p:cNvPr id="4404" name="Google Shape;4404;p8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aphicFrame>
        <p:nvGraphicFramePr>
          <p:cNvPr id="4405" name="Google Shape;4405;p80"/>
          <p:cNvGraphicFramePr/>
          <p:nvPr/>
        </p:nvGraphicFramePr>
        <p:xfrm>
          <a:off x="205100" y="981600"/>
          <a:ext cx="11788550" cy="5749445"/>
        </p:xfrm>
        <a:graphic>
          <a:graphicData uri="http://schemas.openxmlformats.org/drawingml/2006/table">
            <a:tbl>
              <a:tblPr>
                <a:noFill/>
                <a:tableStyleId>{39052A78-C52F-453C-BAFF-668B6B2889D8}</a:tableStyleId>
              </a:tblPr>
              <a:tblGrid>
                <a:gridCol w="3701975">
                  <a:extLst>
                    <a:ext uri="{9D8B030D-6E8A-4147-A177-3AD203B41FA5}">
                      <a16:colId xmlns:a16="http://schemas.microsoft.com/office/drawing/2014/main" val="20000"/>
                    </a:ext>
                  </a:extLst>
                </a:gridCol>
                <a:gridCol w="8086575">
                  <a:extLst>
                    <a:ext uri="{9D8B030D-6E8A-4147-A177-3AD203B41FA5}">
                      <a16:colId xmlns:a16="http://schemas.microsoft.com/office/drawing/2014/main" val="20001"/>
                    </a:ext>
                  </a:extLst>
                </a:gridCol>
              </a:tblGrid>
              <a:tr h="738425">
                <a:tc gridSpan="2">
                  <a:txBody>
                    <a:bodyPr/>
                    <a:lstStyle/>
                    <a:p>
                      <a:pPr marL="114300" marR="114300" lvl="0" indent="0" algn="ctr" rtl="0">
                        <a:lnSpc>
                          <a:spcPct val="115000"/>
                        </a:lnSpc>
                        <a:spcBef>
                          <a:spcPts val="0"/>
                        </a:spcBef>
                        <a:spcAft>
                          <a:spcPts val="0"/>
                        </a:spcAft>
                        <a:buClr>
                          <a:srgbClr val="000000"/>
                        </a:buClr>
                        <a:buSzPts val="1700"/>
                        <a:buFont typeface="Arial"/>
                        <a:buNone/>
                      </a:pPr>
                      <a:r>
                        <a:rPr lang="en-GB" sz="1700" b="1" u="none" strike="noStrike" cap="none">
                          <a:solidFill>
                            <a:schemeClr val="lt1"/>
                          </a:solidFill>
                          <a:latin typeface="Montserrat"/>
                          <a:ea typeface="Montserrat"/>
                          <a:cs typeface="Montserrat"/>
                          <a:sym typeface="Montserrat"/>
                        </a:rPr>
                        <a:t>NIST security control for organisational security policy implementation</a:t>
                      </a:r>
                      <a:endParaRPr sz="1700" b="1" u="none" strike="noStrike" cap="none">
                        <a:solidFill>
                          <a:schemeClr val="lt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F2D6F"/>
                    </a:solidFill>
                  </a:tcPr>
                </a:tc>
                <a:tc hMerge="1">
                  <a:txBody>
                    <a:bodyPr/>
                    <a:lstStyle/>
                    <a:p>
                      <a:endParaRPr lang="en-US"/>
                    </a:p>
                  </a:txBody>
                  <a:tcPr/>
                </a:tc>
                <a:extLst>
                  <a:ext uri="{0D108BD9-81ED-4DB2-BD59-A6C34878D82A}">
                    <a16:rowId xmlns:a16="http://schemas.microsoft.com/office/drawing/2014/main" val="10000"/>
                  </a:ext>
                </a:extLst>
              </a:tr>
              <a:tr h="687850">
                <a:tc>
                  <a:txBody>
                    <a:bodyPr/>
                    <a:lstStyle/>
                    <a:p>
                      <a:pPr marL="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Access control</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11430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Clearly define</a:t>
                      </a:r>
                      <a:r>
                        <a:rPr lang="en-GB" sz="1600" u="none" strike="noStrike" cap="none">
                          <a:solidFill>
                            <a:schemeClr val="dk1"/>
                          </a:solidFill>
                          <a:latin typeface="Montserrat"/>
                          <a:ea typeface="Montserrat"/>
                          <a:cs typeface="Montserrat"/>
                          <a:sym typeface="Montserrat"/>
                        </a:rPr>
                        <a:t> authorisation health information to prevent unauthorised access while accessing the relevant data.</a:t>
                      </a:r>
                      <a:endParaRPr sz="1600"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687850">
                <a:tc>
                  <a:txBody>
                    <a:bodyPr/>
                    <a:lstStyle/>
                    <a:p>
                      <a:pPr marL="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Audit and accountability </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11430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Develop</a:t>
                      </a:r>
                      <a:r>
                        <a:rPr lang="en-GB" sz="1600" u="none" strike="noStrike" cap="none">
                          <a:solidFill>
                            <a:schemeClr val="dk1"/>
                          </a:solidFill>
                          <a:latin typeface="Montserrat"/>
                          <a:ea typeface="Montserrat"/>
                          <a:cs typeface="Montserrat"/>
                          <a:sym typeface="Montserrat"/>
                        </a:rPr>
                        <a:t> standards with information that can prove that no unauthorised use of health information has occurred.</a:t>
                      </a:r>
                      <a:endParaRPr sz="1600"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r h="687850">
                <a:tc>
                  <a:txBody>
                    <a:bodyPr/>
                    <a:lstStyle/>
                    <a:p>
                      <a:pPr marL="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Contingency planning </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11430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Regularly verify</a:t>
                      </a:r>
                      <a:r>
                        <a:rPr lang="en-GB" sz="1600" u="none" strike="noStrike" cap="none">
                          <a:solidFill>
                            <a:schemeClr val="dk1"/>
                          </a:solidFill>
                          <a:latin typeface="Montserrat"/>
                          <a:ea typeface="Montserrat"/>
                          <a:cs typeface="Montserrat"/>
                          <a:sym typeface="Montserrat"/>
                        </a:rPr>
                        <a:t> contingency plans to ensure ability to manage a disaster or interruption of service.</a:t>
                      </a:r>
                      <a:endParaRPr sz="1600"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687850">
                <a:tc>
                  <a:txBody>
                    <a:bodyPr/>
                    <a:lstStyle/>
                    <a:p>
                      <a:pPr marL="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Information system monitoring </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11430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Implement </a:t>
                      </a:r>
                      <a:r>
                        <a:rPr lang="en-GB" sz="1600" u="none" strike="noStrike" cap="none">
                          <a:solidFill>
                            <a:schemeClr val="dk1"/>
                          </a:solidFill>
                          <a:latin typeface="Montserrat"/>
                          <a:ea typeface="Montserrat"/>
                          <a:cs typeface="Montserrat"/>
                          <a:sym typeface="Montserrat"/>
                        </a:rPr>
                        <a:t>systems that can for example log</a:t>
                      </a:r>
                      <a:r>
                        <a:rPr lang="en-GB" sz="1600" b="1" u="none" strike="noStrike" cap="none">
                          <a:solidFill>
                            <a:schemeClr val="dk1"/>
                          </a:solidFill>
                          <a:latin typeface="Montserrat"/>
                          <a:ea typeface="Montserrat"/>
                          <a:cs typeface="Montserrat"/>
                          <a:sym typeface="Montserrat"/>
                        </a:rPr>
                        <a:t> </a:t>
                      </a:r>
                      <a:r>
                        <a:rPr lang="en-GB" sz="1600" u="none" strike="noStrike" cap="none">
                          <a:solidFill>
                            <a:schemeClr val="dk1"/>
                          </a:solidFill>
                          <a:latin typeface="Montserrat"/>
                          <a:ea typeface="Montserrat"/>
                          <a:cs typeface="Montserrat"/>
                          <a:sym typeface="Montserrat"/>
                        </a:rPr>
                        <a:t>unauthorised access attempts </a:t>
                      </a:r>
                      <a:endParaRPr sz="1600"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4"/>
                  </a:ext>
                </a:extLst>
              </a:tr>
              <a:tr h="687850">
                <a:tc>
                  <a:txBody>
                    <a:bodyPr/>
                    <a:lstStyle/>
                    <a:p>
                      <a:pPr marL="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Data minimisation and retention</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11430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Ensure </a:t>
                      </a:r>
                      <a:r>
                        <a:rPr lang="en-GB" sz="1600" u="none" strike="noStrike" cap="none">
                          <a:solidFill>
                            <a:schemeClr val="dk1"/>
                          </a:solidFill>
                          <a:latin typeface="Montserrat"/>
                          <a:ea typeface="Montserrat"/>
                          <a:cs typeface="Montserrat"/>
                          <a:sym typeface="Montserrat"/>
                        </a:rPr>
                        <a:t>that information that is accessed on any system is strictly limited only to that which is necessary</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r h="687850">
                <a:tc>
                  <a:txBody>
                    <a:bodyPr/>
                    <a:lstStyle/>
                    <a:p>
                      <a:pPr marL="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Identifiability management</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11430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Specify </a:t>
                      </a:r>
                      <a:r>
                        <a:rPr lang="en-GB" sz="1600" u="none" strike="noStrike" cap="none">
                          <a:solidFill>
                            <a:schemeClr val="dk1"/>
                          </a:solidFill>
                          <a:latin typeface="Montserrat"/>
                          <a:ea typeface="Montserrat"/>
                          <a:cs typeface="Montserrat"/>
                          <a:sym typeface="Montserrat"/>
                        </a:rPr>
                        <a:t>segregation of responsibilities between healthcare providers and EHR developers</a:t>
                      </a:r>
                      <a:endParaRPr sz="1600"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6"/>
                  </a:ext>
                </a:extLst>
              </a:tr>
              <a:tr h="687850">
                <a:tc>
                  <a:txBody>
                    <a:bodyPr/>
                    <a:lstStyle/>
                    <a:p>
                      <a:pPr marL="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Use limitation </a:t>
                      </a:r>
                      <a:endParaRPr sz="1600" b="1"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114300" marR="11430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Use </a:t>
                      </a:r>
                      <a:r>
                        <a:rPr lang="en-GB" sz="1600" u="none" strike="noStrike" cap="none">
                          <a:solidFill>
                            <a:schemeClr val="dk1"/>
                          </a:solidFill>
                          <a:latin typeface="Montserrat"/>
                          <a:ea typeface="Montserrat"/>
                          <a:cs typeface="Montserrat"/>
                          <a:sym typeface="Montserrat"/>
                        </a:rPr>
                        <a:t>information according to policies such as consent whereby a privacy policy does not permit the use of this data for research purposes without patient consent</a:t>
                      </a:r>
                      <a:endParaRPr sz="1600" u="none" strike="noStrike" cap="none">
                        <a:solidFill>
                          <a:schemeClr val="dk1"/>
                        </a:solidFill>
                        <a:latin typeface="Montserrat"/>
                        <a:ea typeface="Montserrat"/>
                        <a:cs typeface="Montserrat"/>
                        <a:sym typeface="Montserrat"/>
                      </a:endParaRPr>
                    </a:p>
                  </a:txBody>
                  <a:tcPr marL="38100" marR="38100" marT="76200" marB="762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sp>
        <p:nvSpPr>
          <p:cNvPr id="4411" name="Google Shape;4411;p81"/>
          <p:cNvSpPr txBox="1"/>
          <p:nvPr/>
        </p:nvSpPr>
        <p:spPr>
          <a:xfrm>
            <a:off x="267000" y="1424850"/>
            <a:ext cx="11496600" cy="561900"/>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800"/>
              </a:spcBef>
              <a:spcAft>
                <a:spcPts val="2800"/>
              </a:spcAft>
              <a:buClr>
                <a:srgbClr val="000000"/>
              </a:buClr>
              <a:buSzPts val="2450"/>
              <a:buFont typeface="Arial"/>
              <a:buNone/>
            </a:pPr>
            <a:r>
              <a:rPr lang="en-GB" sz="2450" b="1" i="0" u="none" strike="noStrike" cap="none">
                <a:solidFill>
                  <a:schemeClr val="dk1"/>
                </a:solidFill>
                <a:latin typeface="Montserrat"/>
                <a:ea typeface="Montserrat"/>
                <a:cs typeface="Montserrat"/>
                <a:sym typeface="Montserrat"/>
              </a:rPr>
              <a:t>“Often, the biggest liability in any system is the individuals using it”</a:t>
            </a:r>
            <a:endParaRPr sz="2450" b="1" i="0" u="none" strike="noStrike" cap="none">
              <a:solidFill>
                <a:schemeClr val="dk1"/>
              </a:solidFill>
              <a:latin typeface="Montserrat"/>
              <a:ea typeface="Montserrat"/>
              <a:cs typeface="Montserrat"/>
              <a:sym typeface="Montserrat"/>
            </a:endParaRPr>
          </a:p>
        </p:txBody>
      </p:sp>
      <p:sp>
        <p:nvSpPr>
          <p:cNvPr id="4412" name="Google Shape;4412;p8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Data security </a:t>
            </a:r>
            <a:endParaRPr sz="2200" b="1" i="0" u="none" strike="noStrike" cap="none">
              <a:solidFill>
                <a:schemeClr val="lt1"/>
              </a:solidFill>
              <a:latin typeface="Montserrat"/>
              <a:ea typeface="Montserrat"/>
              <a:cs typeface="Montserrat"/>
              <a:sym typeface="Montserrat"/>
            </a:endParaRPr>
          </a:p>
        </p:txBody>
      </p:sp>
      <p:sp>
        <p:nvSpPr>
          <p:cNvPr id="4413" name="Google Shape;4413;p8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4414" name="Google Shape;4414;p81"/>
          <p:cNvPicPr preferRelativeResize="0"/>
          <p:nvPr/>
        </p:nvPicPr>
        <p:blipFill rotWithShape="1">
          <a:blip r:embed="rId3">
            <a:alphaModFix/>
          </a:blip>
          <a:srcRect l="16201" t="5948" r="12613" b="5922"/>
          <a:stretch/>
        </p:blipFill>
        <p:spPr>
          <a:xfrm>
            <a:off x="10013188" y="1050"/>
            <a:ext cx="721800" cy="719700"/>
          </a:xfrm>
          <a:prstGeom prst="ellipse">
            <a:avLst/>
          </a:prstGeom>
          <a:noFill/>
          <a:ln w="19050" cap="flat" cmpd="sng">
            <a:solidFill>
              <a:schemeClr val="dk1"/>
            </a:solidFill>
            <a:prstDash val="solid"/>
            <a:round/>
            <a:headEnd type="none" w="sm" len="sm"/>
            <a:tailEnd type="none" w="sm" len="sm"/>
          </a:ln>
        </p:spPr>
      </p:pic>
      <p:pic>
        <p:nvPicPr>
          <p:cNvPr id="4415" name="Google Shape;4415;p81"/>
          <p:cNvPicPr preferRelativeResize="0"/>
          <p:nvPr/>
        </p:nvPicPr>
        <p:blipFill rotWithShape="1">
          <a:blip r:embed="rId4">
            <a:alphaModFix/>
          </a:blip>
          <a:srcRect/>
          <a:stretch/>
        </p:blipFill>
        <p:spPr>
          <a:xfrm>
            <a:off x="2761674" y="2567850"/>
            <a:ext cx="6080400" cy="40520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420"/>
        <p:cNvGrpSpPr/>
        <p:nvPr/>
      </p:nvGrpSpPr>
      <p:grpSpPr>
        <a:xfrm>
          <a:off x="0" y="0"/>
          <a:ext cx="0" cy="0"/>
          <a:chOff x="0" y="0"/>
          <a:chExt cx="0" cy="0"/>
        </a:xfrm>
      </p:grpSpPr>
      <p:pic>
        <p:nvPicPr>
          <p:cNvPr id="4421" name="Google Shape;4421;p82"/>
          <p:cNvPicPr preferRelativeResize="0"/>
          <p:nvPr/>
        </p:nvPicPr>
        <p:blipFill rotWithShape="1">
          <a:blip r:embed="rId3">
            <a:alphaModFix/>
          </a:blip>
          <a:srcRect t="13116" b="2473"/>
          <a:stretch/>
        </p:blipFill>
        <p:spPr>
          <a:xfrm>
            <a:off x="0" y="0"/>
            <a:ext cx="12192000" cy="6858001"/>
          </a:xfrm>
          <a:prstGeom prst="rect">
            <a:avLst/>
          </a:prstGeom>
          <a:noFill/>
          <a:ln>
            <a:noFill/>
          </a:ln>
        </p:spPr>
      </p:pic>
      <p:sp>
        <p:nvSpPr>
          <p:cNvPr id="4422" name="Google Shape;4422;p82"/>
          <p:cNvSpPr/>
          <p:nvPr/>
        </p:nvSpPr>
        <p:spPr>
          <a:xfrm>
            <a:off x="0" y="2800350"/>
            <a:ext cx="12192000" cy="12573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5 min Break </a:t>
            </a:r>
            <a:endParaRPr sz="3000" b="0" i="0" u="none" strike="noStrike" cap="none">
              <a:solidFill>
                <a:srgbClr val="FFFFFF"/>
              </a:solidFill>
              <a:latin typeface="Calibri"/>
              <a:ea typeface="Calibri"/>
              <a:cs typeface="Calibri"/>
              <a:sym typeface="Calibri"/>
            </a:endParaRPr>
          </a:p>
        </p:txBody>
      </p:sp>
      <p:sp>
        <p:nvSpPr>
          <p:cNvPr id="4423" name="Google Shape;4423;p82"/>
          <p:cNvSpPr/>
          <p:nvPr/>
        </p:nvSpPr>
        <p:spPr>
          <a:xfrm>
            <a:off x="2671000" y="2877162"/>
            <a:ext cx="1139000" cy="1103675"/>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88" y="479"/>
                </a:moveTo>
                <a:cubicBezTo>
                  <a:pt x="182" y="479"/>
                  <a:pt x="97" y="393"/>
                  <a:pt x="97" y="288"/>
                </a:cubicBezTo>
                <a:cubicBezTo>
                  <a:pt x="97" y="182"/>
                  <a:pt x="182" y="97"/>
                  <a:pt x="288" y="97"/>
                </a:cubicBezTo>
                <a:cubicBezTo>
                  <a:pt x="393" y="97"/>
                  <a:pt x="479" y="182"/>
                  <a:pt x="479" y="288"/>
                </a:cubicBezTo>
                <a:cubicBezTo>
                  <a:pt x="479" y="393"/>
                  <a:pt x="393" y="479"/>
                  <a:pt x="288" y="479"/>
                </a:cubicBezTo>
                <a:close/>
                <a:moveTo>
                  <a:pt x="288" y="121"/>
                </a:moveTo>
                <a:cubicBezTo>
                  <a:pt x="196" y="121"/>
                  <a:pt x="121" y="196"/>
                  <a:pt x="121" y="288"/>
                </a:cubicBezTo>
                <a:cubicBezTo>
                  <a:pt x="121" y="380"/>
                  <a:pt x="196" y="454"/>
                  <a:pt x="288" y="454"/>
                </a:cubicBezTo>
                <a:cubicBezTo>
                  <a:pt x="380" y="454"/>
                  <a:pt x="454" y="380"/>
                  <a:pt x="454" y="288"/>
                </a:cubicBezTo>
                <a:cubicBezTo>
                  <a:pt x="454" y="196"/>
                  <a:pt x="380" y="121"/>
                  <a:pt x="288" y="121"/>
                </a:cubicBezTo>
                <a:close/>
                <a:moveTo>
                  <a:pt x="422" y="300"/>
                </a:moveTo>
                <a:cubicBezTo>
                  <a:pt x="275" y="300"/>
                  <a:pt x="275" y="300"/>
                  <a:pt x="275" y="300"/>
                </a:cubicBezTo>
                <a:cubicBezTo>
                  <a:pt x="275" y="153"/>
                  <a:pt x="275" y="153"/>
                  <a:pt x="275" y="153"/>
                </a:cubicBezTo>
                <a:cubicBezTo>
                  <a:pt x="300" y="153"/>
                  <a:pt x="300" y="153"/>
                  <a:pt x="300" y="153"/>
                </a:cubicBezTo>
                <a:cubicBezTo>
                  <a:pt x="300" y="276"/>
                  <a:pt x="300" y="276"/>
                  <a:pt x="300" y="276"/>
                </a:cubicBezTo>
                <a:cubicBezTo>
                  <a:pt x="422" y="276"/>
                  <a:pt x="422" y="276"/>
                  <a:pt x="422" y="276"/>
                </a:cubicBezTo>
                <a:lnTo>
                  <a:pt x="422" y="3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428"/>
        <p:cNvGrpSpPr/>
        <p:nvPr/>
      </p:nvGrpSpPr>
      <p:grpSpPr>
        <a:xfrm>
          <a:off x="0" y="0"/>
          <a:ext cx="0" cy="0"/>
          <a:chOff x="0" y="0"/>
          <a:chExt cx="0" cy="0"/>
        </a:xfrm>
      </p:grpSpPr>
      <p:sp>
        <p:nvSpPr>
          <p:cNvPr id="4429" name="Google Shape;4429;p83"/>
          <p:cNvSpPr/>
          <p:nvPr/>
        </p:nvSpPr>
        <p:spPr>
          <a:xfrm>
            <a:off x="990600" y="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30" name="Google Shape;4430;p83"/>
          <p:cNvSpPr/>
          <p:nvPr/>
        </p:nvSpPr>
        <p:spPr>
          <a:xfrm>
            <a:off x="990600" y="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4431" name="Google Shape;4431;p83"/>
          <p:cNvSpPr/>
          <p:nvPr/>
        </p:nvSpPr>
        <p:spPr>
          <a:xfrm>
            <a:off x="990600" y="116514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4432" name="Google Shape;4432;p83"/>
          <p:cNvSpPr/>
          <p:nvPr/>
        </p:nvSpPr>
        <p:spPr>
          <a:xfrm>
            <a:off x="990600" y="116514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4433" name="Google Shape;4433;p83"/>
          <p:cNvSpPr/>
          <p:nvPr/>
        </p:nvSpPr>
        <p:spPr>
          <a:xfrm>
            <a:off x="990600" y="233028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34" name="Google Shape;4434;p83"/>
          <p:cNvSpPr/>
          <p:nvPr/>
        </p:nvSpPr>
        <p:spPr>
          <a:xfrm>
            <a:off x="990600" y="233028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4435" name="Google Shape;4435;p83"/>
          <p:cNvSpPr/>
          <p:nvPr/>
        </p:nvSpPr>
        <p:spPr>
          <a:xfrm>
            <a:off x="990600" y="349542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36" name="Google Shape;4436;p83"/>
          <p:cNvSpPr/>
          <p:nvPr/>
        </p:nvSpPr>
        <p:spPr>
          <a:xfrm>
            <a:off x="990600" y="349542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4437" name="Google Shape;4437;p83"/>
          <p:cNvSpPr/>
          <p:nvPr/>
        </p:nvSpPr>
        <p:spPr>
          <a:xfrm>
            <a:off x="990600" y="466056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38" name="Google Shape;4438;p83"/>
          <p:cNvSpPr/>
          <p:nvPr/>
        </p:nvSpPr>
        <p:spPr>
          <a:xfrm>
            <a:off x="990600" y="466056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4439" name="Google Shape;4439;p83"/>
          <p:cNvSpPr/>
          <p:nvPr/>
        </p:nvSpPr>
        <p:spPr>
          <a:xfrm>
            <a:off x="990600" y="5825700"/>
            <a:ext cx="3866400" cy="1032300"/>
          </a:xfrm>
          <a:prstGeom prst="rect">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40" name="Google Shape;4440;p83"/>
          <p:cNvSpPr/>
          <p:nvPr/>
        </p:nvSpPr>
        <p:spPr>
          <a:xfrm>
            <a:off x="990600" y="5825700"/>
            <a:ext cx="729600" cy="1032300"/>
          </a:xfrm>
          <a:prstGeom prst="homePlate">
            <a:avLst>
              <a:gd name="adj" fmla="val 50000"/>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graphicFrame>
        <p:nvGraphicFramePr>
          <p:cNvPr id="4441" name="Google Shape;4441;p83"/>
          <p:cNvGraphicFramePr/>
          <p:nvPr/>
        </p:nvGraphicFramePr>
        <p:xfrm>
          <a:off x="5014888" y="381025"/>
          <a:ext cx="7076775" cy="5901250"/>
        </p:xfrm>
        <a:graphic>
          <a:graphicData uri="http://schemas.openxmlformats.org/drawingml/2006/table">
            <a:tbl>
              <a:tblPr>
                <a:noFill/>
                <a:tableStyleId>{3BBADF4D-7ACA-4963-85C9-2C1BF1AA1F04}</a:tableStyleId>
              </a:tblPr>
              <a:tblGrid>
                <a:gridCol w="7076775">
                  <a:extLst>
                    <a:ext uri="{9D8B030D-6E8A-4147-A177-3AD203B41FA5}">
                      <a16:colId xmlns:a16="http://schemas.microsoft.com/office/drawing/2014/main" val="20000"/>
                    </a:ext>
                  </a:extLst>
                </a:gridCol>
              </a:tblGrid>
              <a:tr h="5901250">
                <a:tc>
                  <a:txBody>
                    <a:bodyPr/>
                    <a:lstStyle/>
                    <a:p>
                      <a:pPr marL="457200" marR="0" lvl="0" indent="-330200" algn="l" rtl="0">
                        <a:lnSpc>
                          <a:spcPct val="115000"/>
                        </a:lnSpc>
                        <a:spcBef>
                          <a:spcPts val="0"/>
                        </a:spcBef>
                        <a:spcAft>
                          <a:spcPts val="0"/>
                        </a:spcAft>
                        <a:buClr>
                          <a:srgbClr val="111111"/>
                        </a:buClr>
                        <a:buSzPts val="1600"/>
                        <a:buFont typeface="Montserrat"/>
                        <a:buChar char="●"/>
                      </a:pPr>
                      <a:r>
                        <a:rPr lang="en-GB" sz="1600" b="1" u="none" strike="noStrike" cap="none">
                          <a:solidFill>
                            <a:srgbClr val="111111"/>
                          </a:solidFill>
                          <a:latin typeface="Montserrat"/>
                          <a:ea typeface="Montserrat"/>
                          <a:cs typeface="Montserrat"/>
                          <a:sym typeface="Montserrat"/>
                        </a:rPr>
                        <a:t>Case studies </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rgbClr val="111111"/>
                        </a:buClr>
                        <a:buSzPts val="1600"/>
                        <a:buFont typeface="Montserrat"/>
                        <a:buChar char="○"/>
                      </a:pPr>
                      <a:r>
                        <a:rPr lang="en-GB" sz="1600" u="none" strike="noStrike" cap="none">
                          <a:solidFill>
                            <a:srgbClr val="111111"/>
                          </a:solidFill>
                          <a:latin typeface="Montserrat"/>
                          <a:ea typeface="Montserrat"/>
                          <a:cs typeface="Montserrat"/>
                          <a:sym typeface="Montserrat"/>
                        </a:rPr>
                        <a:t>Cyber-security preparedness based on breaches and threats</a:t>
                      </a:r>
                      <a:endParaRPr sz="1600" b="1" u="none" strike="noStrike" cap="none">
                        <a:solidFill>
                          <a:srgbClr val="11111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4442" name="Google Shape;4442;p83"/>
          <p:cNvSpPr txBox="1"/>
          <p:nvPr/>
        </p:nvSpPr>
        <p:spPr>
          <a:xfrm>
            <a:off x="1829200" y="8895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chemeClr val="lt1"/>
                </a:solidFill>
                <a:latin typeface="Montserrat"/>
                <a:ea typeface="Montserrat"/>
                <a:cs typeface="Montserrat"/>
                <a:sym typeface="Montserrat"/>
              </a:rPr>
              <a:t>The Fundamentals of data security in healthcare</a:t>
            </a:r>
            <a:endParaRPr sz="1400" b="0" i="0" u="none" strike="noStrike" cap="none">
              <a:solidFill>
                <a:schemeClr val="lt1"/>
              </a:solidFill>
              <a:latin typeface="Calibri"/>
              <a:ea typeface="Calibri"/>
              <a:cs typeface="Calibri"/>
              <a:sym typeface="Calibri"/>
            </a:endParaRPr>
          </a:p>
        </p:txBody>
      </p:sp>
      <p:sp>
        <p:nvSpPr>
          <p:cNvPr id="4443" name="Google Shape;4443;p83"/>
          <p:cNvSpPr txBox="1"/>
          <p:nvPr/>
        </p:nvSpPr>
        <p:spPr>
          <a:xfrm>
            <a:off x="1829200" y="5914650"/>
            <a:ext cx="2962800" cy="8544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400" b="1" i="0" u="none" strike="noStrike" cap="none">
                <a:solidFill>
                  <a:schemeClr val="lt1"/>
                </a:solidFill>
                <a:latin typeface="Montserrat"/>
                <a:ea typeface="Montserrat"/>
                <a:cs typeface="Montserrat"/>
                <a:sym typeface="Montserrat"/>
              </a:rPr>
              <a:t>Practical applications and examples for health data security</a:t>
            </a:r>
            <a:endParaRPr sz="1400" b="1" i="0" u="none" strike="noStrike" cap="none">
              <a:solidFill>
                <a:schemeClr val="lt1"/>
              </a:solidFill>
              <a:latin typeface="Montserrat"/>
              <a:ea typeface="Montserrat"/>
              <a:cs typeface="Montserrat"/>
              <a:sym typeface="Montserrat"/>
            </a:endParaRPr>
          </a:p>
        </p:txBody>
      </p:sp>
      <p:sp>
        <p:nvSpPr>
          <p:cNvPr id="4444" name="Google Shape;4444;p83"/>
          <p:cNvSpPr txBox="1"/>
          <p:nvPr/>
        </p:nvSpPr>
        <p:spPr>
          <a:xfrm>
            <a:off x="1829200" y="474951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Guidelines and principles for data compliance and protection in operations</a:t>
            </a:r>
            <a:endParaRPr sz="1400" b="0" i="0" u="none" strike="noStrike" cap="none">
              <a:solidFill>
                <a:schemeClr val="lt1"/>
              </a:solidFill>
              <a:latin typeface="Montserrat"/>
              <a:ea typeface="Montserrat"/>
              <a:cs typeface="Montserrat"/>
              <a:sym typeface="Montserrat"/>
            </a:endParaRPr>
          </a:p>
        </p:txBody>
      </p:sp>
      <p:sp>
        <p:nvSpPr>
          <p:cNvPr id="4445" name="Google Shape;4445;p83"/>
          <p:cNvSpPr txBox="1"/>
          <p:nvPr/>
        </p:nvSpPr>
        <p:spPr>
          <a:xfrm>
            <a:off x="1829200" y="3515287"/>
            <a:ext cx="2962800" cy="998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400" b="0" i="0" u="none" strike="noStrike" cap="none">
                <a:solidFill>
                  <a:schemeClr val="lt1"/>
                </a:solidFill>
                <a:latin typeface="Montserrat"/>
                <a:ea typeface="Montserrat"/>
                <a:cs typeface="Montserrat"/>
                <a:sym typeface="Montserrat"/>
              </a:rPr>
              <a:t>Regulatory requirements for healthcare data </a:t>
            </a:r>
            <a:endParaRPr sz="1400" b="0" i="0" u="none" strike="noStrike" cap="none">
              <a:solidFill>
                <a:schemeClr val="lt1"/>
              </a:solidFill>
              <a:latin typeface="Montserrat"/>
              <a:ea typeface="Montserrat"/>
              <a:cs typeface="Montserrat"/>
              <a:sym typeface="Montserrat"/>
            </a:endParaRPr>
          </a:p>
        </p:txBody>
      </p:sp>
      <p:sp>
        <p:nvSpPr>
          <p:cNvPr id="4446" name="Google Shape;4446;p83"/>
          <p:cNvSpPr txBox="1"/>
          <p:nvPr/>
        </p:nvSpPr>
        <p:spPr>
          <a:xfrm>
            <a:off x="1829200" y="241923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The operating environment</a:t>
            </a:r>
            <a:endParaRPr sz="1400" b="0" i="0" u="none" strike="noStrike" cap="none">
              <a:solidFill>
                <a:schemeClr val="lt1"/>
              </a:solidFill>
              <a:latin typeface="Montserrat"/>
              <a:ea typeface="Montserrat"/>
              <a:cs typeface="Montserrat"/>
              <a:sym typeface="Montserrat"/>
            </a:endParaRPr>
          </a:p>
        </p:txBody>
      </p:sp>
      <p:sp>
        <p:nvSpPr>
          <p:cNvPr id="4447" name="Google Shape;4447;p83"/>
          <p:cNvSpPr txBox="1"/>
          <p:nvPr/>
        </p:nvSpPr>
        <p:spPr>
          <a:xfrm>
            <a:off x="1829200" y="125409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Regulations and guidelines in the Digital Health Ecosystem</a:t>
            </a:r>
            <a:endParaRPr sz="1400" b="0" i="0" u="none" strike="noStrike" cap="none">
              <a:solidFill>
                <a:schemeClr val="lt1"/>
              </a:solidFill>
              <a:latin typeface="Montserrat"/>
              <a:ea typeface="Montserrat"/>
              <a:cs typeface="Montserrat"/>
              <a:sym typeface="Montserrat"/>
            </a:endParaRPr>
          </a:p>
        </p:txBody>
      </p:sp>
      <p:pic>
        <p:nvPicPr>
          <p:cNvPr id="4448" name="Google Shape;4448;p83"/>
          <p:cNvPicPr preferRelativeResize="0"/>
          <p:nvPr/>
        </p:nvPicPr>
        <p:blipFill rotWithShape="1">
          <a:blip r:embed="rId3">
            <a:alphaModFix/>
          </a:blip>
          <a:srcRect/>
          <a:stretch/>
        </p:blipFill>
        <p:spPr>
          <a:xfrm>
            <a:off x="190027" y="155250"/>
            <a:ext cx="721800" cy="721800"/>
          </a:xfrm>
          <a:prstGeom prst="rect">
            <a:avLst/>
          </a:prstGeom>
          <a:noFill/>
          <a:ln w="19050" cap="flat" cmpd="sng">
            <a:solidFill>
              <a:srgbClr val="9E9E9E"/>
            </a:solidFill>
            <a:prstDash val="solid"/>
            <a:round/>
            <a:headEnd type="none" w="sm" len="sm"/>
            <a:tailEnd type="none" w="sm" len="sm"/>
          </a:ln>
        </p:spPr>
      </p:pic>
      <p:pic>
        <p:nvPicPr>
          <p:cNvPr id="4449" name="Google Shape;4449;p83"/>
          <p:cNvPicPr preferRelativeResize="0"/>
          <p:nvPr/>
        </p:nvPicPr>
        <p:blipFill rotWithShape="1">
          <a:blip r:embed="rId4">
            <a:alphaModFix/>
          </a:blip>
          <a:srcRect/>
          <a:stretch/>
        </p:blipFill>
        <p:spPr>
          <a:xfrm>
            <a:off x="190026" y="1325807"/>
            <a:ext cx="721800" cy="721800"/>
          </a:xfrm>
          <a:prstGeom prst="rect">
            <a:avLst/>
          </a:prstGeom>
          <a:noFill/>
          <a:ln w="19050" cap="flat" cmpd="sng">
            <a:solidFill>
              <a:srgbClr val="9E9E9E"/>
            </a:solidFill>
            <a:prstDash val="solid"/>
            <a:round/>
            <a:headEnd type="none" w="sm" len="sm"/>
            <a:tailEnd type="none" w="sm" len="sm"/>
          </a:ln>
        </p:spPr>
      </p:pic>
      <p:pic>
        <p:nvPicPr>
          <p:cNvPr id="4450" name="Google Shape;4450;p83"/>
          <p:cNvPicPr preferRelativeResize="0"/>
          <p:nvPr/>
        </p:nvPicPr>
        <p:blipFill rotWithShape="1">
          <a:blip r:embed="rId5">
            <a:alphaModFix/>
          </a:blip>
          <a:srcRect/>
          <a:stretch/>
        </p:blipFill>
        <p:spPr>
          <a:xfrm>
            <a:off x="190026" y="2496365"/>
            <a:ext cx="721800" cy="721800"/>
          </a:xfrm>
          <a:prstGeom prst="rect">
            <a:avLst/>
          </a:prstGeom>
          <a:noFill/>
          <a:ln w="19050" cap="flat" cmpd="sng">
            <a:solidFill>
              <a:srgbClr val="9E9E9E"/>
            </a:solidFill>
            <a:prstDash val="solid"/>
            <a:round/>
            <a:headEnd type="none" w="sm" len="sm"/>
            <a:tailEnd type="none" w="sm" len="sm"/>
          </a:ln>
        </p:spPr>
      </p:pic>
      <p:pic>
        <p:nvPicPr>
          <p:cNvPr id="4451" name="Google Shape;4451;p83"/>
          <p:cNvPicPr preferRelativeResize="0"/>
          <p:nvPr/>
        </p:nvPicPr>
        <p:blipFill rotWithShape="1">
          <a:blip r:embed="rId6">
            <a:alphaModFix/>
          </a:blip>
          <a:srcRect/>
          <a:stretch/>
        </p:blipFill>
        <p:spPr>
          <a:xfrm>
            <a:off x="190027" y="3666922"/>
            <a:ext cx="721800" cy="721800"/>
          </a:xfrm>
          <a:prstGeom prst="rect">
            <a:avLst/>
          </a:prstGeom>
          <a:noFill/>
          <a:ln w="19050" cap="flat" cmpd="sng">
            <a:solidFill>
              <a:srgbClr val="9E9E9E"/>
            </a:solidFill>
            <a:prstDash val="solid"/>
            <a:round/>
            <a:headEnd type="none" w="sm" len="sm"/>
            <a:tailEnd type="none" w="sm" len="sm"/>
          </a:ln>
        </p:spPr>
      </p:pic>
      <p:pic>
        <p:nvPicPr>
          <p:cNvPr id="4452" name="Google Shape;4452;p83"/>
          <p:cNvPicPr preferRelativeResize="0"/>
          <p:nvPr/>
        </p:nvPicPr>
        <p:blipFill rotWithShape="1">
          <a:blip r:embed="rId7">
            <a:alphaModFix/>
          </a:blip>
          <a:srcRect/>
          <a:stretch/>
        </p:blipFill>
        <p:spPr>
          <a:xfrm>
            <a:off x="190027" y="5981748"/>
            <a:ext cx="721800" cy="720194"/>
          </a:xfrm>
          <a:prstGeom prst="rect">
            <a:avLst/>
          </a:prstGeom>
          <a:noFill/>
          <a:ln w="19050" cap="flat" cmpd="sng">
            <a:solidFill>
              <a:schemeClr val="dk1"/>
            </a:solidFill>
            <a:prstDash val="solid"/>
            <a:round/>
            <a:headEnd type="none" w="sm" len="sm"/>
            <a:tailEnd type="none" w="sm" len="sm"/>
          </a:ln>
        </p:spPr>
      </p:pic>
      <p:pic>
        <p:nvPicPr>
          <p:cNvPr id="4453" name="Google Shape;4453;p83"/>
          <p:cNvPicPr preferRelativeResize="0"/>
          <p:nvPr/>
        </p:nvPicPr>
        <p:blipFill rotWithShape="1">
          <a:blip r:embed="rId8">
            <a:alphaModFix/>
          </a:blip>
          <a:srcRect/>
          <a:stretch/>
        </p:blipFill>
        <p:spPr>
          <a:xfrm>
            <a:off x="190026" y="4837479"/>
            <a:ext cx="721800" cy="720203"/>
          </a:xfrm>
          <a:prstGeom prst="rect">
            <a:avLst/>
          </a:prstGeom>
          <a:noFill/>
          <a:ln w="19050" cap="flat" cmpd="sng">
            <a:solidFill>
              <a:srgbClr val="9E9E9E"/>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58"/>
        <p:cNvGrpSpPr/>
        <p:nvPr/>
      </p:nvGrpSpPr>
      <p:grpSpPr>
        <a:xfrm>
          <a:off x="0" y="0"/>
          <a:ext cx="0" cy="0"/>
          <a:chOff x="0" y="0"/>
          <a:chExt cx="0" cy="0"/>
        </a:xfrm>
      </p:grpSpPr>
      <p:sp>
        <p:nvSpPr>
          <p:cNvPr id="4459" name="Google Shape;4459;p84"/>
          <p:cNvSpPr/>
          <p:nvPr/>
        </p:nvSpPr>
        <p:spPr>
          <a:xfrm>
            <a:off x="76125" y="1956275"/>
            <a:ext cx="5972400" cy="6357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Ransomware attack </a:t>
            </a:r>
            <a:r>
              <a:rPr lang="en-GB" sz="1600" b="0" i="0" u="none" strike="noStrike" cap="none">
                <a:solidFill>
                  <a:schemeClr val="lt1"/>
                </a:solidFill>
                <a:latin typeface="Montserrat"/>
                <a:ea typeface="Montserrat"/>
                <a:cs typeface="Montserrat"/>
                <a:sym typeface="Montserrat"/>
              </a:rPr>
              <a:t>in 2024.</a:t>
            </a:r>
            <a:endParaRPr sz="1600" b="1" i="0" u="none" strike="noStrike" cap="none">
              <a:solidFill>
                <a:schemeClr val="lt1"/>
              </a:solidFill>
              <a:latin typeface="Montserrat"/>
              <a:ea typeface="Montserrat"/>
              <a:cs typeface="Montserrat"/>
              <a:sym typeface="Montserrat"/>
            </a:endParaRPr>
          </a:p>
        </p:txBody>
      </p:sp>
      <p:sp>
        <p:nvSpPr>
          <p:cNvPr id="4460" name="Google Shape;4460;p84"/>
          <p:cNvSpPr/>
          <p:nvPr/>
        </p:nvSpPr>
        <p:spPr>
          <a:xfrm>
            <a:off x="1394400" y="889950"/>
            <a:ext cx="4654200" cy="635700"/>
          </a:xfrm>
          <a:prstGeom prst="roundRect">
            <a:avLst>
              <a:gd name="adj" fmla="val 16667"/>
            </a:avLst>
          </a:prstGeom>
          <a:solidFill>
            <a:srgbClr val="AF52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Montserrat"/>
                <a:ea typeface="Montserrat"/>
                <a:cs typeface="Montserrat"/>
                <a:sym typeface="Montserrat"/>
              </a:rPr>
              <a:t>Case Study 1 - </a:t>
            </a:r>
            <a:r>
              <a:rPr lang="en-GB" sz="1600" b="0" i="0" u="none" strike="noStrike" cap="none">
                <a:solidFill>
                  <a:schemeClr val="lt1"/>
                </a:solidFill>
                <a:latin typeface="Montserrat"/>
                <a:ea typeface="Montserrat"/>
                <a:cs typeface="Montserrat"/>
                <a:sym typeface="Montserrat"/>
              </a:rPr>
              <a:t>Multinational health insurance and services company</a:t>
            </a:r>
            <a:r>
              <a:rPr lang="en-GB" sz="1600" b="1" i="0" u="none" strike="noStrike" cap="none">
                <a:solidFill>
                  <a:srgbClr val="FFFFFF"/>
                </a:solidFill>
                <a:latin typeface="Montserrat"/>
                <a:ea typeface="Montserrat"/>
                <a:cs typeface="Montserrat"/>
                <a:sym typeface="Montserrat"/>
              </a:rPr>
              <a:t> </a:t>
            </a:r>
            <a:endParaRPr sz="1600" b="1" i="0" u="none" strike="noStrike" cap="none">
              <a:solidFill>
                <a:srgbClr val="FFFFFF"/>
              </a:solidFill>
              <a:latin typeface="Montserrat"/>
              <a:ea typeface="Montserrat"/>
              <a:cs typeface="Montserrat"/>
              <a:sym typeface="Montserrat"/>
            </a:endParaRPr>
          </a:p>
        </p:txBody>
      </p:sp>
      <p:sp>
        <p:nvSpPr>
          <p:cNvPr id="4461" name="Google Shape;4461;p8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Cyber-security preparedness based on breaches and threats </a:t>
            </a:r>
            <a:endParaRPr sz="2200" b="1" i="0" u="none" strike="noStrike" cap="none">
              <a:solidFill>
                <a:schemeClr val="lt1"/>
              </a:solidFill>
              <a:latin typeface="Montserrat"/>
              <a:ea typeface="Montserrat"/>
              <a:cs typeface="Montserrat"/>
              <a:sym typeface="Montserrat"/>
            </a:endParaRPr>
          </a:p>
        </p:txBody>
      </p:sp>
      <p:sp>
        <p:nvSpPr>
          <p:cNvPr id="4462" name="Google Shape;4462;p84"/>
          <p:cNvSpPr/>
          <p:nvPr/>
        </p:nvSpPr>
        <p:spPr>
          <a:xfrm>
            <a:off x="10794800"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4463" name="Google Shape;4463;p84"/>
          <p:cNvSpPr/>
          <p:nvPr/>
        </p:nvSpPr>
        <p:spPr>
          <a:xfrm>
            <a:off x="6143400" y="3971400"/>
            <a:ext cx="5972400" cy="15636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Attack resulted in the suspension of IT systems and the public facing portals.</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Other hospitals owned by the company had to turn away patients with specific patient needs.</a:t>
            </a:r>
            <a:endParaRPr sz="1600" b="1" i="0" u="none" strike="noStrike" cap="none">
              <a:solidFill>
                <a:schemeClr val="lt1"/>
              </a:solidFill>
              <a:latin typeface="Montserrat"/>
              <a:ea typeface="Montserrat"/>
              <a:cs typeface="Montserrat"/>
              <a:sym typeface="Montserrat"/>
            </a:endParaRPr>
          </a:p>
        </p:txBody>
      </p:sp>
      <p:sp>
        <p:nvSpPr>
          <p:cNvPr id="4464" name="Google Shape;4464;p84"/>
          <p:cNvSpPr/>
          <p:nvPr/>
        </p:nvSpPr>
        <p:spPr>
          <a:xfrm>
            <a:off x="7461675" y="889950"/>
            <a:ext cx="4654200" cy="635700"/>
          </a:xfrm>
          <a:prstGeom prst="roundRect">
            <a:avLst>
              <a:gd name="adj" fmla="val 16667"/>
            </a:avLst>
          </a:prstGeom>
          <a:solidFill>
            <a:srgbClr val="AF52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Montserrat"/>
                <a:ea typeface="Montserrat"/>
                <a:cs typeface="Montserrat"/>
                <a:sym typeface="Montserrat"/>
              </a:rPr>
              <a:t>Case Study 2 - </a:t>
            </a:r>
            <a:r>
              <a:rPr lang="en-GB" sz="1600" b="0" i="0" u="none" strike="noStrike" cap="none">
                <a:solidFill>
                  <a:srgbClr val="FFFFFF"/>
                </a:solidFill>
                <a:latin typeface="Montserrat"/>
                <a:ea typeface="Montserrat"/>
                <a:cs typeface="Montserrat"/>
                <a:sym typeface="Montserrat"/>
              </a:rPr>
              <a:t>Non-profit healthcare provider</a:t>
            </a:r>
            <a:r>
              <a:rPr lang="en-GB" sz="1600" b="1" i="0" u="none" strike="noStrike" cap="none">
                <a:solidFill>
                  <a:srgbClr val="FFFFFF"/>
                </a:solidFill>
                <a:latin typeface="Montserrat"/>
                <a:ea typeface="Montserrat"/>
                <a:cs typeface="Montserrat"/>
                <a:sym typeface="Montserrat"/>
              </a:rPr>
              <a:t> </a:t>
            </a:r>
            <a:endParaRPr sz="1600" b="1" i="0" u="none" strike="noStrike" cap="none">
              <a:solidFill>
                <a:srgbClr val="FFFFFF"/>
              </a:solidFill>
              <a:latin typeface="Montserrat"/>
              <a:ea typeface="Montserrat"/>
              <a:cs typeface="Montserrat"/>
              <a:sym typeface="Montserrat"/>
            </a:endParaRPr>
          </a:p>
        </p:txBody>
      </p:sp>
      <p:pic>
        <p:nvPicPr>
          <p:cNvPr id="4465" name="Google Shape;4465;p84"/>
          <p:cNvPicPr preferRelativeResize="0"/>
          <p:nvPr/>
        </p:nvPicPr>
        <p:blipFill rotWithShape="1">
          <a:blip r:embed="rId3">
            <a:alphaModFix/>
          </a:blip>
          <a:srcRect l="16201" t="5948" r="12613" b="5922"/>
          <a:stretch/>
        </p:blipFill>
        <p:spPr>
          <a:xfrm>
            <a:off x="10013188" y="1050"/>
            <a:ext cx="721800" cy="719700"/>
          </a:xfrm>
          <a:prstGeom prst="ellipse">
            <a:avLst/>
          </a:prstGeom>
          <a:noFill/>
          <a:ln w="19050" cap="flat" cmpd="sng">
            <a:solidFill>
              <a:srgbClr val="000000"/>
            </a:solidFill>
            <a:prstDash val="solid"/>
            <a:round/>
            <a:headEnd type="none" w="sm" len="sm"/>
            <a:tailEnd type="none" w="sm" len="sm"/>
          </a:ln>
        </p:spPr>
      </p:pic>
      <p:sp>
        <p:nvSpPr>
          <p:cNvPr id="4466" name="Google Shape;4466;p84"/>
          <p:cNvSpPr/>
          <p:nvPr/>
        </p:nvSpPr>
        <p:spPr>
          <a:xfrm>
            <a:off x="221325" y="889950"/>
            <a:ext cx="1018500" cy="915300"/>
          </a:xfrm>
          <a:prstGeom prst="roundRect">
            <a:avLst>
              <a:gd name="adj" fmla="val 16667"/>
            </a:avLst>
          </a:prstGeom>
          <a:solidFill>
            <a:schemeClr val="lt1"/>
          </a:solidFill>
          <a:ln w="38100" cap="flat" cmpd="sng">
            <a:solidFill>
              <a:srgbClr val="AF528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Montserrat"/>
              <a:ea typeface="Montserrat"/>
              <a:cs typeface="Montserrat"/>
              <a:sym typeface="Montserrat"/>
            </a:endParaRPr>
          </a:p>
        </p:txBody>
      </p:sp>
      <p:sp>
        <p:nvSpPr>
          <p:cNvPr id="4467" name="Google Shape;4467;p84"/>
          <p:cNvSpPr/>
          <p:nvPr/>
        </p:nvSpPr>
        <p:spPr>
          <a:xfrm>
            <a:off x="6245888" y="889950"/>
            <a:ext cx="1018500" cy="915300"/>
          </a:xfrm>
          <a:prstGeom prst="roundRect">
            <a:avLst>
              <a:gd name="adj" fmla="val 16667"/>
            </a:avLst>
          </a:prstGeom>
          <a:solidFill>
            <a:schemeClr val="lt1"/>
          </a:solidFill>
          <a:ln w="38100" cap="flat" cmpd="sng">
            <a:solidFill>
              <a:srgbClr val="AF528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Montserrat"/>
              <a:ea typeface="Montserrat"/>
              <a:cs typeface="Montserrat"/>
              <a:sym typeface="Montserrat"/>
            </a:endParaRPr>
          </a:p>
        </p:txBody>
      </p:sp>
      <p:pic>
        <p:nvPicPr>
          <p:cNvPr id="4468" name="Google Shape;4468;p84"/>
          <p:cNvPicPr preferRelativeResize="0"/>
          <p:nvPr/>
        </p:nvPicPr>
        <p:blipFill rotWithShape="1">
          <a:blip r:embed="rId4">
            <a:alphaModFix/>
          </a:blip>
          <a:srcRect/>
          <a:stretch/>
        </p:blipFill>
        <p:spPr>
          <a:xfrm>
            <a:off x="369675" y="978138"/>
            <a:ext cx="721800" cy="721800"/>
          </a:xfrm>
          <a:prstGeom prst="rect">
            <a:avLst/>
          </a:prstGeom>
          <a:noFill/>
          <a:ln>
            <a:noFill/>
          </a:ln>
        </p:spPr>
      </p:pic>
      <p:pic>
        <p:nvPicPr>
          <p:cNvPr id="4469" name="Google Shape;4469;p84"/>
          <p:cNvPicPr preferRelativeResize="0"/>
          <p:nvPr/>
        </p:nvPicPr>
        <p:blipFill rotWithShape="1">
          <a:blip r:embed="rId4">
            <a:alphaModFix/>
          </a:blip>
          <a:srcRect/>
          <a:stretch/>
        </p:blipFill>
        <p:spPr>
          <a:xfrm>
            <a:off x="6394238" y="978125"/>
            <a:ext cx="721800" cy="721800"/>
          </a:xfrm>
          <a:prstGeom prst="rect">
            <a:avLst/>
          </a:prstGeom>
          <a:noFill/>
          <a:ln>
            <a:noFill/>
          </a:ln>
        </p:spPr>
      </p:pic>
      <p:sp>
        <p:nvSpPr>
          <p:cNvPr id="4470" name="Google Shape;4470;p84"/>
          <p:cNvSpPr/>
          <p:nvPr/>
        </p:nvSpPr>
        <p:spPr>
          <a:xfrm>
            <a:off x="76125" y="2743000"/>
            <a:ext cx="5972400" cy="10773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A staff member’s access credentials were stolen as the cyber criminals were able to gain system access through a portal that did not have multi-factor authentication (MFA) enabled.</a:t>
            </a:r>
            <a:endParaRPr sz="1600" b="0" i="0" u="none" strike="noStrike" cap="none">
              <a:solidFill>
                <a:schemeClr val="lt1"/>
              </a:solidFill>
              <a:latin typeface="Montserrat"/>
              <a:ea typeface="Montserrat"/>
              <a:cs typeface="Montserrat"/>
              <a:sym typeface="Montserrat"/>
            </a:endParaRPr>
          </a:p>
        </p:txBody>
      </p:sp>
      <p:sp>
        <p:nvSpPr>
          <p:cNvPr id="4471" name="Google Shape;4471;p84"/>
          <p:cNvSpPr/>
          <p:nvPr/>
        </p:nvSpPr>
        <p:spPr>
          <a:xfrm>
            <a:off x="76125" y="3971325"/>
            <a:ext cx="5972400" cy="15636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More than six terabytes of data, including "sensitive" medical records were affected. </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The attack triggered a disruption of payment and claims processing. The affected doctor's offices and health care systems were unable to file claims and get paid.</a:t>
            </a:r>
            <a:endParaRPr sz="1600" b="0" i="0" u="none" strike="noStrike" cap="none">
              <a:solidFill>
                <a:schemeClr val="lt1"/>
              </a:solidFill>
              <a:latin typeface="Montserrat"/>
              <a:ea typeface="Montserrat"/>
              <a:cs typeface="Montserrat"/>
              <a:sym typeface="Montserrat"/>
            </a:endParaRPr>
          </a:p>
        </p:txBody>
      </p:sp>
      <p:sp>
        <p:nvSpPr>
          <p:cNvPr id="4472" name="Google Shape;4472;p84"/>
          <p:cNvSpPr/>
          <p:nvPr/>
        </p:nvSpPr>
        <p:spPr>
          <a:xfrm>
            <a:off x="76125" y="5685950"/>
            <a:ext cx="5972400" cy="10773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Ransom amount of $22 million.</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The impact on company earnings is estimated to be approximately $900 million.</a:t>
            </a:r>
            <a:endParaRPr sz="1600" b="0" i="0" u="none" strike="noStrike" cap="none">
              <a:solidFill>
                <a:schemeClr val="lt1"/>
              </a:solidFill>
              <a:latin typeface="Montserrat"/>
              <a:ea typeface="Montserrat"/>
              <a:cs typeface="Montserrat"/>
              <a:sym typeface="Montserrat"/>
            </a:endParaRPr>
          </a:p>
        </p:txBody>
      </p:sp>
      <p:sp>
        <p:nvSpPr>
          <p:cNvPr id="4473" name="Google Shape;4473;p84"/>
          <p:cNvSpPr/>
          <p:nvPr/>
        </p:nvSpPr>
        <p:spPr>
          <a:xfrm>
            <a:off x="6143475" y="1956250"/>
            <a:ext cx="5972400" cy="6357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Ransomware attack</a:t>
            </a:r>
            <a:r>
              <a:rPr lang="en-GB" sz="1600" b="0" i="0" u="none" strike="noStrike" cap="none">
                <a:solidFill>
                  <a:schemeClr val="lt1"/>
                </a:solidFill>
                <a:latin typeface="Montserrat"/>
                <a:ea typeface="Montserrat"/>
                <a:cs typeface="Montserrat"/>
                <a:sym typeface="Montserrat"/>
              </a:rPr>
              <a:t> in 2021.</a:t>
            </a:r>
            <a:endParaRPr sz="1600" b="1" i="0" u="none" strike="noStrike" cap="none">
              <a:solidFill>
                <a:schemeClr val="lt1"/>
              </a:solidFill>
              <a:latin typeface="Montserrat"/>
              <a:ea typeface="Montserrat"/>
              <a:cs typeface="Montserrat"/>
              <a:sym typeface="Montserrat"/>
            </a:endParaRPr>
          </a:p>
        </p:txBody>
      </p:sp>
      <p:sp>
        <p:nvSpPr>
          <p:cNvPr id="4474" name="Google Shape;4474;p84"/>
          <p:cNvSpPr/>
          <p:nvPr/>
        </p:nvSpPr>
        <p:spPr>
          <a:xfrm>
            <a:off x="6143475" y="2743000"/>
            <a:ext cx="5972400" cy="10773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Ransomware attack resulting in the loss of access to information systems and backup servers. </a:t>
            </a:r>
            <a:endParaRPr sz="1600" b="0" i="0" u="none" strike="noStrike" cap="none">
              <a:solidFill>
                <a:schemeClr val="lt1"/>
              </a:solidFill>
              <a:latin typeface="Montserrat"/>
              <a:ea typeface="Montserrat"/>
              <a:cs typeface="Montserrat"/>
              <a:sym typeface="Montserrat"/>
            </a:endParaRPr>
          </a:p>
        </p:txBody>
      </p:sp>
      <p:sp>
        <p:nvSpPr>
          <p:cNvPr id="4475" name="Google Shape;4475;p84"/>
          <p:cNvSpPr/>
          <p:nvPr/>
        </p:nvSpPr>
        <p:spPr>
          <a:xfrm>
            <a:off x="6143400" y="5685950"/>
            <a:ext cx="5972400" cy="10773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Cost $112M in lost revenue and fines. </a:t>
            </a:r>
            <a:endParaRPr sz="1600" b="0" i="0" u="none" strike="noStrike" cap="none">
              <a:solidFill>
                <a:schemeClr val="lt1"/>
              </a:solidFill>
              <a:latin typeface="Montserrat"/>
              <a:ea typeface="Montserrat"/>
              <a:cs typeface="Montserrat"/>
              <a:sym typeface="Montserrat"/>
            </a:endParaRPr>
          </a:p>
          <a:p>
            <a:pPr marL="914400" marR="0" lvl="1"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 $21.1 million had to be spent on response and recovery.</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Additional $3.5m lost in class action settlement. </a:t>
            </a:r>
            <a:endParaRPr sz="16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22"/>
          <p:cNvPicPr preferRelativeResize="0"/>
          <p:nvPr/>
        </p:nvPicPr>
        <p:blipFill rotWithShape="1">
          <a:blip r:embed="rId3">
            <a:alphaModFix/>
          </a:blip>
          <a:srcRect l="26443"/>
          <a:stretch/>
        </p:blipFill>
        <p:spPr>
          <a:xfrm>
            <a:off x="4622375" y="0"/>
            <a:ext cx="7569626" cy="6858001"/>
          </a:xfrm>
          <a:prstGeom prst="rect">
            <a:avLst/>
          </a:prstGeom>
          <a:noFill/>
          <a:ln>
            <a:noFill/>
          </a:ln>
        </p:spPr>
      </p:pic>
      <p:sp>
        <p:nvSpPr>
          <p:cNvPr id="734" name="Google Shape;734;p22"/>
          <p:cNvSpPr/>
          <p:nvPr/>
        </p:nvSpPr>
        <p:spPr>
          <a:xfrm>
            <a:off x="1531800" y="1857413"/>
            <a:ext cx="1965900" cy="1920300"/>
          </a:xfrm>
          <a:prstGeom prst="ellipse">
            <a:avLst/>
          </a:prstGeom>
          <a:solidFill>
            <a:srgbClr val="622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35" name="Google Shape;735;p22"/>
          <p:cNvSpPr/>
          <p:nvPr/>
        </p:nvSpPr>
        <p:spPr>
          <a:xfrm>
            <a:off x="0" y="4748588"/>
            <a:ext cx="5473800" cy="2520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22"/>
          <p:cNvSpPr txBox="1"/>
          <p:nvPr/>
        </p:nvSpPr>
        <p:spPr>
          <a:xfrm>
            <a:off x="2130000" y="2261363"/>
            <a:ext cx="769500" cy="11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0" i="0" u="none" strike="noStrike" cap="none">
                <a:solidFill>
                  <a:schemeClr val="lt1"/>
                </a:solidFill>
                <a:latin typeface="Montserrat ExtraBold"/>
                <a:ea typeface="Montserrat ExtraBold"/>
                <a:cs typeface="Montserrat ExtraBold"/>
                <a:sym typeface="Montserrat ExtraBold"/>
              </a:rPr>
              <a:t>4</a:t>
            </a:r>
            <a:endParaRPr sz="6000" b="0" i="0" u="none" strike="noStrike" cap="none">
              <a:solidFill>
                <a:schemeClr val="lt1"/>
              </a:solidFill>
              <a:latin typeface="Montserrat ExtraBold"/>
              <a:ea typeface="Montserrat ExtraBold"/>
              <a:cs typeface="Montserrat ExtraBold"/>
              <a:sym typeface="Montserrat ExtraBold"/>
            </a:endParaRPr>
          </a:p>
        </p:txBody>
      </p:sp>
      <p:sp>
        <p:nvSpPr>
          <p:cNvPr id="737" name="Google Shape;737;p22"/>
          <p:cNvSpPr txBox="1"/>
          <p:nvPr/>
        </p:nvSpPr>
        <p:spPr>
          <a:xfrm>
            <a:off x="147700" y="3892614"/>
            <a:ext cx="4424400" cy="912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500"/>
              <a:buFont typeface="Arial"/>
              <a:buNone/>
            </a:pPr>
            <a:r>
              <a:rPr lang="en-GB" sz="2200" b="1" i="0" u="none" strike="noStrike" cap="none">
                <a:solidFill>
                  <a:schemeClr val="dk1"/>
                </a:solidFill>
                <a:latin typeface="Montserrat"/>
                <a:ea typeface="Montserrat"/>
                <a:cs typeface="Montserrat"/>
                <a:sym typeface="Montserrat"/>
              </a:rPr>
              <a:t>Regulatory requirements for healthcare data </a:t>
            </a:r>
            <a:endParaRPr sz="22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80"/>
        <p:cNvGrpSpPr/>
        <p:nvPr/>
      </p:nvGrpSpPr>
      <p:grpSpPr>
        <a:xfrm>
          <a:off x="0" y="0"/>
          <a:ext cx="0" cy="0"/>
          <a:chOff x="0" y="0"/>
          <a:chExt cx="0" cy="0"/>
        </a:xfrm>
      </p:grpSpPr>
      <p:sp>
        <p:nvSpPr>
          <p:cNvPr id="4481" name="Google Shape;4481;p85"/>
          <p:cNvSpPr/>
          <p:nvPr/>
        </p:nvSpPr>
        <p:spPr>
          <a:xfrm>
            <a:off x="76125" y="1956275"/>
            <a:ext cx="5972400" cy="6357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Data breach </a:t>
            </a:r>
            <a:r>
              <a:rPr lang="en-GB" sz="1600" b="0" i="0" u="none" strike="noStrike" cap="none">
                <a:solidFill>
                  <a:schemeClr val="lt1"/>
                </a:solidFill>
                <a:latin typeface="Montserrat"/>
                <a:ea typeface="Montserrat"/>
                <a:cs typeface="Montserrat"/>
                <a:sym typeface="Montserrat"/>
              </a:rPr>
              <a:t>in 2023.</a:t>
            </a:r>
            <a:endParaRPr sz="1600" b="1" i="0" u="none" strike="noStrike" cap="none">
              <a:solidFill>
                <a:schemeClr val="lt1"/>
              </a:solidFill>
              <a:latin typeface="Montserrat"/>
              <a:ea typeface="Montserrat"/>
              <a:cs typeface="Montserrat"/>
              <a:sym typeface="Montserrat"/>
            </a:endParaRPr>
          </a:p>
        </p:txBody>
      </p:sp>
      <p:sp>
        <p:nvSpPr>
          <p:cNvPr id="4482" name="Google Shape;4482;p85"/>
          <p:cNvSpPr/>
          <p:nvPr/>
        </p:nvSpPr>
        <p:spPr>
          <a:xfrm>
            <a:off x="1394400" y="889950"/>
            <a:ext cx="4654200" cy="635700"/>
          </a:xfrm>
          <a:prstGeom prst="roundRect">
            <a:avLst>
              <a:gd name="adj" fmla="val 16667"/>
            </a:avLst>
          </a:prstGeom>
          <a:solidFill>
            <a:srgbClr val="AF52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Montserrat"/>
                <a:ea typeface="Montserrat"/>
                <a:cs typeface="Montserrat"/>
                <a:sym typeface="Montserrat"/>
              </a:rPr>
              <a:t>Case Study 3 - </a:t>
            </a:r>
            <a:r>
              <a:rPr lang="en-GB" sz="1600" b="0" i="0" u="none" strike="noStrike" cap="none">
                <a:solidFill>
                  <a:schemeClr val="lt1"/>
                </a:solidFill>
                <a:latin typeface="Montserrat"/>
                <a:ea typeface="Montserrat"/>
                <a:cs typeface="Montserrat"/>
                <a:sym typeface="Montserrat"/>
              </a:rPr>
              <a:t> Personal genomics and biotechnology company</a:t>
            </a:r>
            <a:endParaRPr sz="1600" b="1" i="0" u="none" strike="noStrike" cap="none">
              <a:solidFill>
                <a:srgbClr val="FFFFFF"/>
              </a:solidFill>
              <a:latin typeface="Montserrat"/>
              <a:ea typeface="Montserrat"/>
              <a:cs typeface="Montserrat"/>
              <a:sym typeface="Montserrat"/>
            </a:endParaRPr>
          </a:p>
        </p:txBody>
      </p:sp>
      <p:sp>
        <p:nvSpPr>
          <p:cNvPr id="4483" name="Google Shape;4483;p85"/>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Cyber-security preparedness based on breaches and threats </a:t>
            </a:r>
            <a:endParaRPr sz="2200" b="1" i="0" u="none" strike="noStrike" cap="none">
              <a:solidFill>
                <a:schemeClr val="lt1"/>
              </a:solidFill>
              <a:latin typeface="Montserrat"/>
              <a:ea typeface="Montserrat"/>
              <a:cs typeface="Montserrat"/>
              <a:sym typeface="Montserrat"/>
            </a:endParaRPr>
          </a:p>
        </p:txBody>
      </p:sp>
      <p:sp>
        <p:nvSpPr>
          <p:cNvPr id="4484" name="Google Shape;4484;p85"/>
          <p:cNvSpPr/>
          <p:nvPr/>
        </p:nvSpPr>
        <p:spPr>
          <a:xfrm>
            <a:off x="10794800"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4485" name="Google Shape;4485;p85"/>
          <p:cNvSpPr/>
          <p:nvPr/>
        </p:nvSpPr>
        <p:spPr>
          <a:xfrm>
            <a:off x="7461675" y="889950"/>
            <a:ext cx="4654200" cy="635700"/>
          </a:xfrm>
          <a:prstGeom prst="roundRect">
            <a:avLst>
              <a:gd name="adj" fmla="val 16667"/>
            </a:avLst>
          </a:prstGeom>
          <a:solidFill>
            <a:srgbClr val="AF52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Montserrat"/>
                <a:ea typeface="Montserrat"/>
                <a:cs typeface="Montserrat"/>
                <a:sym typeface="Montserrat"/>
              </a:rPr>
              <a:t>Case Study  - </a:t>
            </a:r>
            <a:r>
              <a:rPr lang="en-GB" sz="1600" b="0" i="0" u="none" strike="noStrike" cap="none">
                <a:solidFill>
                  <a:srgbClr val="FFFFFF"/>
                </a:solidFill>
                <a:latin typeface="Montserrat"/>
                <a:ea typeface="Montserrat"/>
                <a:cs typeface="Montserrat"/>
                <a:sym typeface="Montserrat"/>
              </a:rPr>
              <a:t>University medical centre</a:t>
            </a:r>
            <a:r>
              <a:rPr lang="en-GB" sz="1600" b="1" i="0" u="none" strike="noStrike" cap="none">
                <a:solidFill>
                  <a:srgbClr val="FFFFFF"/>
                </a:solidFill>
                <a:latin typeface="Montserrat"/>
                <a:ea typeface="Montserrat"/>
                <a:cs typeface="Montserrat"/>
                <a:sym typeface="Montserrat"/>
              </a:rPr>
              <a:t> </a:t>
            </a:r>
            <a:endParaRPr sz="1600" b="1" i="0" u="none" strike="noStrike" cap="none">
              <a:solidFill>
                <a:srgbClr val="FFFFFF"/>
              </a:solidFill>
              <a:latin typeface="Montserrat"/>
              <a:ea typeface="Montserrat"/>
              <a:cs typeface="Montserrat"/>
              <a:sym typeface="Montserrat"/>
            </a:endParaRPr>
          </a:p>
        </p:txBody>
      </p:sp>
      <p:pic>
        <p:nvPicPr>
          <p:cNvPr id="4486" name="Google Shape;4486;p85"/>
          <p:cNvPicPr preferRelativeResize="0"/>
          <p:nvPr/>
        </p:nvPicPr>
        <p:blipFill rotWithShape="1">
          <a:blip r:embed="rId3">
            <a:alphaModFix/>
          </a:blip>
          <a:srcRect l="16201" t="5948" r="12613" b="5922"/>
          <a:stretch/>
        </p:blipFill>
        <p:spPr>
          <a:xfrm>
            <a:off x="10013188" y="1050"/>
            <a:ext cx="721800" cy="719700"/>
          </a:xfrm>
          <a:prstGeom prst="ellipse">
            <a:avLst/>
          </a:prstGeom>
          <a:noFill/>
          <a:ln w="19050" cap="flat" cmpd="sng">
            <a:solidFill>
              <a:srgbClr val="000000"/>
            </a:solidFill>
            <a:prstDash val="solid"/>
            <a:round/>
            <a:headEnd type="none" w="sm" len="sm"/>
            <a:tailEnd type="none" w="sm" len="sm"/>
          </a:ln>
        </p:spPr>
      </p:pic>
      <p:sp>
        <p:nvSpPr>
          <p:cNvPr id="4487" name="Google Shape;4487;p85"/>
          <p:cNvSpPr/>
          <p:nvPr/>
        </p:nvSpPr>
        <p:spPr>
          <a:xfrm>
            <a:off x="221325" y="889950"/>
            <a:ext cx="1018500" cy="915300"/>
          </a:xfrm>
          <a:prstGeom prst="roundRect">
            <a:avLst>
              <a:gd name="adj" fmla="val 16667"/>
            </a:avLst>
          </a:prstGeom>
          <a:solidFill>
            <a:schemeClr val="lt1"/>
          </a:solidFill>
          <a:ln w="38100" cap="flat" cmpd="sng">
            <a:solidFill>
              <a:srgbClr val="AF528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Montserrat"/>
              <a:ea typeface="Montserrat"/>
              <a:cs typeface="Montserrat"/>
              <a:sym typeface="Montserrat"/>
            </a:endParaRPr>
          </a:p>
        </p:txBody>
      </p:sp>
      <p:sp>
        <p:nvSpPr>
          <p:cNvPr id="4488" name="Google Shape;4488;p85"/>
          <p:cNvSpPr/>
          <p:nvPr/>
        </p:nvSpPr>
        <p:spPr>
          <a:xfrm>
            <a:off x="6245888" y="889950"/>
            <a:ext cx="1018500" cy="915300"/>
          </a:xfrm>
          <a:prstGeom prst="roundRect">
            <a:avLst>
              <a:gd name="adj" fmla="val 16667"/>
            </a:avLst>
          </a:prstGeom>
          <a:solidFill>
            <a:schemeClr val="lt1"/>
          </a:solidFill>
          <a:ln w="38100" cap="flat" cmpd="sng">
            <a:solidFill>
              <a:srgbClr val="AF528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Montserrat"/>
              <a:ea typeface="Montserrat"/>
              <a:cs typeface="Montserrat"/>
              <a:sym typeface="Montserrat"/>
            </a:endParaRPr>
          </a:p>
        </p:txBody>
      </p:sp>
      <p:sp>
        <p:nvSpPr>
          <p:cNvPr id="4489" name="Google Shape;4489;p85"/>
          <p:cNvSpPr/>
          <p:nvPr/>
        </p:nvSpPr>
        <p:spPr>
          <a:xfrm>
            <a:off x="76125" y="2754300"/>
            <a:ext cx="5972400" cy="12810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Initially, user accounts were accessed via user credentials (compromised passwords).</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Credential breach resulted in access to other accounts.</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No MFA was present in a majority of cases.</a:t>
            </a:r>
            <a:endParaRPr sz="1600" b="0" i="0" u="none" strike="noStrike" cap="none">
              <a:solidFill>
                <a:schemeClr val="lt1"/>
              </a:solidFill>
              <a:latin typeface="Montserrat"/>
              <a:ea typeface="Montserrat"/>
              <a:cs typeface="Montserrat"/>
              <a:sym typeface="Montserrat"/>
            </a:endParaRPr>
          </a:p>
        </p:txBody>
      </p:sp>
      <p:sp>
        <p:nvSpPr>
          <p:cNvPr id="4490" name="Google Shape;4490;p85"/>
          <p:cNvSpPr/>
          <p:nvPr/>
        </p:nvSpPr>
        <p:spPr>
          <a:xfrm>
            <a:off x="76125" y="4197625"/>
            <a:ext cx="5972400" cy="17676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The data included certain basic personal information such as a display name, gender, birth year and some details about genetic ancestry results.</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Approximately 7 million user profiles were compromised. The hackers have attempted to sell user data for varying amounts.</a:t>
            </a:r>
            <a:endParaRPr sz="1600" b="0" i="0" u="none" strike="noStrike" cap="none">
              <a:solidFill>
                <a:schemeClr val="lt1"/>
              </a:solidFill>
              <a:latin typeface="Montserrat"/>
              <a:ea typeface="Montserrat"/>
              <a:cs typeface="Montserrat"/>
              <a:sym typeface="Montserrat"/>
            </a:endParaRPr>
          </a:p>
        </p:txBody>
      </p:sp>
      <p:sp>
        <p:nvSpPr>
          <p:cNvPr id="4491" name="Google Shape;4491;p85"/>
          <p:cNvSpPr/>
          <p:nvPr/>
        </p:nvSpPr>
        <p:spPr>
          <a:xfrm>
            <a:off x="76125" y="6127550"/>
            <a:ext cx="5972400" cy="6357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Significant brand and reputational damage.</a:t>
            </a:r>
            <a:endParaRPr sz="1600" b="0" i="0" u="none" strike="noStrike" cap="none">
              <a:solidFill>
                <a:schemeClr val="lt1"/>
              </a:solidFill>
              <a:latin typeface="Montserrat"/>
              <a:ea typeface="Montserrat"/>
              <a:cs typeface="Montserrat"/>
              <a:sym typeface="Montserrat"/>
            </a:endParaRPr>
          </a:p>
        </p:txBody>
      </p:sp>
      <p:pic>
        <p:nvPicPr>
          <p:cNvPr id="4492" name="Google Shape;4492;p85"/>
          <p:cNvPicPr preferRelativeResize="0"/>
          <p:nvPr/>
        </p:nvPicPr>
        <p:blipFill rotWithShape="1">
          <a:blip r:embed="rId4">
            <a:alphaModFix/>
          </a:blip>
          <a:srcRect/>
          <a:stretch/>
        </p:blipFill>
        <p:spPr>
          <a:xfrm>
            <a:off x="369675" y="978138"/>
            <a:ext cx="721800" cy="721800"/>
          </a:xfrm>
          <a:prstGeom prst="rect">
            <a:avLst/>
          </a:prstGeom>
          <a:noFill/>
          <a:ln>
            <a:noFill/>
          </a:ln>
        </p:spPr>
      </p:pic>
      <p:sp>
        <p:nvSpPr>
          <p:cNvPr id="4493" name="Google Shape;4493;p85"/>
          <p:cNvSpPr/>
          <p:nvPr/>
        </p:nvSpPr>
        <p:spPr>
          <a:xfrm>
            <a:off x="6143475" y="1956250"/>
            <a:ext cx="5972400" cy="6357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Denial-of-Service (DoS) attack </a:t>
            </a:r>
            <a:r>
              <a:rPr lang="en-GB" sz="1600" b="0" i="0" u="none" strike="noStrike" cap="none">
                <a:solidFill>
                  <a:schemeClr val="lt1"/>
                </a:solidFill>
                <a:latin typeface="Montserrat"/>
                <a:ea typeface="Montserrat"/>
                <a:cs typeface="Montserrat"/>
                <a:sym typeface="Montserrat"/>
              </a:rPr>
              <a:t>in 2019-2020</a:t>
            </a:r>
            <a:r>
              <a:rPr lang="en-GB" sz="1600" b="1" i="0" u="none" strike="noStrike" cap="none">
                <a:solidFill>
                  <a:schemeClr val="lt1"/>
                </a:solidFill>
                <a:latin typeface="Montserrat"/>
                <a:ea typeface="Montserrat"/>
                <a:cs typeface="Montserrat"/>
                <a:sym typeface="Montserrat"/>
              </a:rPr>
              <a:t>.</a:t>
            </a:r>
            <a:endParaRPr sz="1600" b="1" i="0" u="none" strike="noStrike" cap="none">
              <a:solidFill>
                <a:schemeClr val="lt1"/>
              </a:solidFill>
              <a:latin typeface="Montserrat"/>
              <a:ea typeface="Montserrat"/>
              <a:cs typeface="Montserrat"/>
              <a:sym typeface="Montserrat"/>
            </a:endParaRPr>
          </a:p>
        </p:txBody>
      </p:sp>
      <p:sp>
        <p:nvSpPr>
          <p:cNvPr id="4494" name="Google Shape;4494;p85"/>
          <p:cNvSpPr/>
          <p:nvPr/>
        </p:nvSpPr>
        <p:spPr>
          <a:xfrm>
            <a:off x="6143475" y="2757275"/>
            <a:ext cx="5972400" cy="17676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An employee took a work laptop on vacation last fall and opened a personal email. The email contained malware, which was then installed on the employees work laptop.</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The attackers after gaining access to broader systems, encrypted hospital files and loaded malware onto more than 5,000 computers.</a:t>
            </a:r>
            <a:endParaRPr sz="1600" b="0" i="0" u="none" strike="noStrike" cap="none">
              <a:solidFill>
                <a:schemeClr val="lt1"/>
              </a:solidFill>
              <a:latin typeface="Montserrat"/>
              <a:ea typeface="Montserrat"/>
              <a:cs typeface="Montserrat"/>
              <a:sym typeface="Montserrat"/>
            </a:endParaRPr>
          </a:p>
        </p:txBody>
      </p:sp>
      <p:pic>
        <p:nvPicPr>
          <p:cNvPr id="4495" name="Google Shape;4495;p85"/>
          <p:cNvPicPr preferRelativeResize="0"/>
          <p:nvPr/>
        </p:nvPicPr>
        <p:blipFill rotWithShape="1">
          <a:blip r:embed="rId5">
            <a:alphaModFix/>
          </a:blip>
          <a:srcRect/>
          <a:stretch/>
        </p:blipFill>
        <p:spPr>
          <a:xfrm>
            <a:off x="6394238" y="978125"/>
            <a:ext cx="721800" cy="721800"/>
          </a:xfrm>
          <a:prstGeom prst="rect">
            <a:avLst/>
          </a:prstGeom>
          <a:noFill/>
          <a:ln>
            <a:noFill/>
          </a:ln>
        </p:spPr>
      </p:pic>
      <p:sp>
        <p:nvSpPr>
          <p:cNvPr id="4496" name="Google Shape;4496;p85"/>
          <p:cNvSpPr/>
          <p:nvPr/>
        </p:nvSpPr>
        <p:spPr>
          <a:xfrm>
            <a:off x="6143475" y="5965225"/>
            <a:ext cx="5972400" cy="7980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Total financial costs of approximately $65 million.</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Cancer care impact was approximately $30 million.</a:t>
            </a:r>
            <a:endParaRPr sz="1600" b="0" i="0" u="none" strike="noStrike" cap="none">
              <a:solidFill>
                <a:schemeClr val="lt1"/>
              </a:solidFill>
              <a:latin typeface="Montserrat"/>
              <a:ea typeface="Montserrat"/>
              <a:cs typeface="Montserrat"/>
              <a:sym typeface="Montserrat"/>
            </a:endParaRPr>
          </a:p>
        </p:txBody>
      </p:sp>
      <p:sp>
        <p:nvSpPr>
          <p:cNvPr id="4497" name="Google Shape;4497;p85"/>
          <p:cNvSpPr/>
          <p:nvPr/>
        </p:nvSpPr>
        <p:spPr>
          <a:xfrm>
            <a:off x="6143475" y="4690200"/>
            <a:ext cx="5972400" cy="1109700"/>
          </a:xfrm>
          <a:prstGeom prst="rect">
            <a:avLst/>
          </a:prstGeom>
          <a:solidFill>
            <a:srgbClr val="5F2D6F"/>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EMRs were inaccessible for 28 days and all services reverted to paper-based forms of capture.</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Patient care was disrupted, the provision of cancer was significantly disrupted.</a:t>
            </a:r>
            <a:endParaRPr sz="16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pic>
        <p:nvPicPr>
          <p:cNvPr id="4503" name="Google Shape;4503;p86"/>
          <p:cNvPicPr preferRelativeResize="0"/>
          <p:nvPr/>
        </p:nvPicPr>
        <p:blipFill rotWithShape="1">
          <a:blip r:embed="rId3">
            <a:alphaModFix/>
          </a:blip>
          <a:srcRect t="13116" b="2473"/>
          <a:stretch/>
        </p:blipFill>
        <p:spPr>
          <a:xfrm>
            <a:off x="0" y="0"/>
            <a:ext cx="12192000" cy="6858001"/>
          </a:xfrm>
          <a:prstGeom prst="rect">
            <a:avLst/>
          </a:prstGeom>
          <a:noFill/>
          <a:ln>
            <a:noFill/>
          </a:ln>
        </p:spPr>
      </p:pic>
      <p:sp>
        <p:nvSpPr>
          <p:cNvPr id="4504" name="Google Shape;4504;p86"/>
          <p:cNvSpPr/>
          <p:nvPr/>
        </p:nvSpPr>
        <p:spPr>
          <a:xfrm>
            <a:off x="0" y="2800350"/>
            <a:ext cx="12192000" cy="1257300"/>
          </a:xfrm>
          <a:prstGeom prst="rect">
            <a:avLst/>
          </a:prstGeom>
          <a:solidFill>
            <a:srgbClr val="000000">
              <a:alpha val="61568"/>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5 min Break </a:t>
            </a:r>
            <a:endParaRPr sz="3000" b="0" i="0" u="none" strike="noStrike" cap="none">
              <a:solidFill>
                <a:srgbClr val="FFFFFF"/>
              </a:solidFill>
              <a:latin typeface="Calibri"/>
              <a:ea typeface="Calibri"/>
              <a:cs typeface="Calibri"/>
              <a:sym typeface="Calibri"/>
            </a:endParaRPr>
          </a:p>
        </p:txBody>
      </p:sp>
      <p:sp>
        <p:nvSpPr>
          <p:cNvPr id="4505" name="Google Shape;4505;p86"/>
          <p:cNvSpPr/>
          <p:nvPr/>
        </p:nvSpPr>
        <p:spPr>
          <a:xfrm>
            <a:off x="2671000" y="2877162"/>
            <a:ext cx="1139000" cy="1103675"/>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88" y="479"/>
                </a:moveTo>
                <a:cubicBezTo>
                  <a:pt x="182" y="479"/>
                  <a:pt x="97" y="393"/>
                  <a:pt x="97" y="288"/>
                </a:cubicBezTo>
                <a:cubicBezTo>
                  <a:pt x="97" y="182"/>
                  <a:pt x="182" y="97"/>
                  <a:pt x="288" y="97"/>
                </a:cubicBezTo>
                <a:cubicBezTo>
                  <a:pt x="393" y="97"/>
                  <a:pt x="479" y="182"/>
                  <a:pt x="479" y="288"/>
                </a:cubicBezTo>
                <a:cubicBezTo>
                  <a:pt x="479" y="393"/>
                  <a:pt x="393" y="479"/>
                  <a:pt x="288" y="479"/>
                </a:cubicBezTo>
                <a:close/>
                <a:moveTo>
                  <a:pt x="288" y="121"/>
                </a:moveTo>
                <a:cubicBezTo>
                  <a:pt x="196" y="121"/>
                  <a:pt x="121" y="196"/>
                  <a:pt x="121" y="288"/>
                </a:cubicBezTo>
                <a:cubicBezTo>
                  <a:pt x="121" y="380"/>
                  <a:pt x="196" y="454"/>
                  <a:pt x="288" y="454"/>
                </a:cubicBezTo>
                <a:cubicBezTo>
                  <a:pt x="380" y="454"/>
                  <a:pt x="454" y="380"/>
                  <a:pt x="454" y="288"/>
                </a:cubicBezTo>
                <a:cubicBezTo>
                  <a:pt x="454" y="196"/>
                  <a:pt x="380" y="121"/>
                  <a:pt x="288" y="121"/>
                </a:cubicBezTo>
                <a:close/>
                <a:moveTo>
                  <a:pt x="422" y="300"/>
                </a:moveTo>
                <a:cubicBezTo>
                  <a:pt x="275" y="300"/>
                  <a:pt x="275" y="300"/>
                  <a:pt x="275" y="300"/>
                </a:cubicBezTo>
                <a:cubicBezTo>
                  <a:pt x="275" y="153"/>
                  <a:pt x="275" y="153"/>
                  <a:pt x="275" y="153"/>
                </a:cubicBezTo>
                <a:cubicBezTo>
                  <a:pt x="300" y="153"/>
                  <a:pt x="300" y="153"/>
                  <a:pt x="300" y="153"/>
                </a:cubicBezTo>
                <a:cubicBezTo>
                  <a:pt x="300" y="276"/>
                  <a:pt x="300" y="276"/>
                  <a:pt x="300" y="276"/>
                </a:cubicBezTo>
                <a:cubicBezTo>
                  <a:pt x="422" y="276"/>
                  <a:pt x="422" y="276"/>
                  <a:pt x="422" y="276"/>
                </a:cubicBezTo>
                <a:lnTo>
                  <a:pt x="422" y="3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10"/>
        <p:cNvGrpSpPr/>
        <p:nvPr/>
      </p:nvGrpSpPr>
      <p:grpSpPr>
        <a:xfrm>
          <a:off x="0" y="0"/>
          <a:ext cx="0" cy="0"/>
          <a:chOff x="0" y="0"/>
          <a:chExt cx="0" cy="0"/>
        </a:xfrm>
      </p:grpSpPr>
      <p:pic>
        <p:nvPicPr>
          <p:cNvPr id="4511" name="Google Shape;4511;p87"/>
          <p:cNvPicPr preferRelativeResize="0"/>
          <p:nvPr/>
        </p:nvPicPr>
        <p:blipFill rotWithShape="1">
          <a:blip r:embed="rId3">
            <a:alphaModFix/>
          </a:blip>
          <a:srcRect t="15907" b="-209"/>
          <a:stretch/>
        </p:blipFill>
        <p:spPr>
          <a:xfrm>
            <a:off x="0" y="0"/>
            <a:ext cx="12192000" cy="6858000"/>
          </a:xfrm>
          <a:prstGeom prst="rect">
            <a:avLst/>
          </a:prstGeom>
          <a:noFill/>
          <a:ln>
            <a:noFill/>
          </a:ln>
        </p:spPr>
      </p:pic>
      <p:sp>
        <p:nvSpPr>
          <p:cNvPr id="4512" name="Google Shape;4512;p87"/>
          <p:cNvSpPr txBox="1"/>
          <p:nvPr/>
        </p:nvSpPr>
        <p:spPr>
          <a:xfrm>
            <a:off x="279700" y="2870475"/>
            <a:ext cx="11772900" cy="692700"/>
          </a:xfrm>
          <a:prstGeom prst="rect">
            <a:avLst/>
          </a:prstGeom>
          <a:solidFill>
            <a:srgbClr val="000000">
              <a:alpha val="61568"/>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GB" sz="3300" b="0" i="0" u="none" strike="noStrike" cap="none">
                <a:solidFill>
                  <a:schemeClr val="lt1"/>
                </a:solidFill>
                <a:latin typeface="Montserrat"/>
                <a:ea typeface="Montserrat"/>
                <a:cs typeface="Montserrat"/>
                <a:sym typeface="Montserrat"/>
              </a:rPr>
              <a:t>Close of Day 2 - Feedback, Q&amp;A session</a:t>
            </a:r>
            <a:endParaRPr sz="33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graphicFrame>
        <p:nvGraphicFramePr>
          <p:cNvPr id="743" name="Google Shape;743;p23"/>
          <p:cNvGraphicFramePr/>
          <p:nvPr/>
        </p:nvGraphicFramePr>
        <p:xfrm>
          <a:off x="5014888" y="381025"/>
          <a:ext cx="7076775" cy="5901250"/>
        </p:xfrm>
        <a:graphic>
          <a:graphicData uri="http://schemas.openxmlformats.org/drawingml/2006/table">
            <a:tbl>
              <a:tblPr>
                <a:noFill/>
                <a:tableStyleId>{3BBADF4D-7ACA-4963-85C9-2C1BF1AA1F04}</a:tableStyleId>
              </a:tblPr>
              <a:tblGrid>
                <a:gridCol w="7076775">
                  <a:extLst>
                    <a:ext uri="{9D8B030D-6E8A-4147-A177-3AD203B41FA5}">
                      <a16:colId xmlns:a16="http://schemas.microsoft.com/office/drawing/2014/main" val="20000"/>
                    </a:ext>
                  </a:extLst>
                </a:gridCol>
              </a:tblGrid>
              <a:tr h="5901250">
                <a:tc>
                  <a:txBody>
                    <a:bodyPr/>
                    <a:lstStyle/>
                    <a:p>
                      <a:pPr marL="457200" marR="0" lvl="0" indent="-330200" algn="l" rtl="0">
                        <a:lnSpc>
                          <a:spcPct val="115000"/>
                        </a:lnSpc>
                        <a:spcBef>
                          <a:spcPts val="0"/>
                        </a:spcBef>
                        <a:spcAft>
                          <a:spcPts val="0"/>
                        </a:spcAft>
                        <a:buClr>
                          <a:srgbClr val="111111"/>
                        </a:buClr>
                        <a:buSzPts val="1600"/>
                        <a:buFont typeface="Montserrat"/>
                        <a:buChar char="●"/>
                      </a:pPr>
                      <a:r>
                        <a:rPr lang="en-GB" sz="1600" b="1" u="none" strike="noStrike" cap="none">
                          <a:solidFill>
                            <a:srgbClr val="111111"/>
                          </a:solidFill>
                          <a:latin typeface="Montserrat"/>
                          <a:ea typeface="Montserrat"/>
                          <a:cs typeface="Montserrat"/>
                          <a:sym typeface="Montserrat"/>
                        </a:rPr>
                        <a:t>Data collection and processing </a:t>
                      </a:r>
                      <a:endParaRPr sz="1600" u="none"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5: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Considerations for healthcare data collection &amp; processing</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Healthcare data access deep dive</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6: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Considerations for healthcare data access</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Healthcare data protection deep dive </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7:</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Considerations in healthcare data protection</a:t>
                      </a:r>
                      <a:endParaRPr sz="16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744" name="Google Shape;744;p23"/>
          <p:cNvSpPr/>
          <p:nvPr/>
        </p:nvSpPr>
        <p:spPr>
          <a:xfrm>
            <a:off x="990600" y="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45" name="Google Shape;745;p23"/>
          <p:cNvSpPr/>
          <p:nvPr/>
        </p:nvSpPr>
        <p:spPr>
          <a:xfrm>
            <a:off x="990600" y="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746" name="Google Shape;746;p23"/>
          <p:cNvSpPr/>
          <p:nvPr/>
        </p:nvSpPr>
        <p:spPr>
          <a:xfrm>
            <a:off x="990600" y="116514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747" name="Google Shape;747;p23"/>
          <p:cNvSpPr/>
          <p:nvPr/>
        </p:nvSpPr>
        <p:spPr>
          <a:xfrm>
            <a:off x="990600" y="116514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748" name="Google Shape;748;p23"/>
          <p:cNvSpPr/>
          <p:nvPr/>
        </p:nvSpPr>
        <p:spPr>
          <a:xfrm>
            <a:off x="990600" y="233028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49" name="Google Shape;749;p23"/>
          <p:cNvSpPr/>
          <p:nvPr/>
        </p:nvSpPr>
        <p:spPr>
          <a:xfrm>
            <a:off x="990600" y="233028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750" name="Google Shape;750;p23"/>
          <p:cNvSpPr/>
          <p:nvPr/>
        </p:nvSpPr>
        <p:spPr>
          <a:xfrm>
            <a:off x="990600" y="3495420"/>
            <a:ext cx="3866400" cy="1032300"/>
          </a:xfrm>
          <a:prstGeom prst="rect">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51" name="Google Shape;751;p23"/>
          <p:cNvSpPr/>
          <p:nvPr/>
        </p:nvSpPr>
        <p:spPr>
          <a:xfrm>
            <a:off x="990600" y="3495420"/>
            <a:ext cx="729600" cy="1032300"/>
          </a:xfrm>
          <a:prstGeom prst="homePlate">
            <a:avLst>
              <a:gd name="adj" fmla="val 50000"/>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752" name="Google Shape;752;p23"/>
          <p:cNvSpPr/>
          <p:nvPr/>
        </p:nvSpPr>
        <p:spPr>
          <a:xfrm>
            <a:off x="990600" y="466056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53" name="Google Shape;753;p23"/>
          <p:cNvSpPr/>
          <p:nvPr/>
        </p:nvSpPr>
        <p:spPr>
          <a:xfrm>
            <a:off x="990600" y="466056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754" name="Google Shape;754;p23"/>
          <p:cNvSpPr/>
          <p:nvPr/>
        </p:nvSpPr>
        <p:spPr>
          <a:xfrm>
            <a:off x="990600" y="582570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55" name="Google Shape;755;p23"/>
          <p:cNvSpPr/>
          <p:nvPr/>
        </p:nvSpPr>
        <p:spPr>
          <a:xfrm>
            <a:off x="990600" y="582570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756" name="Google Shape;756;p23"/>
          <p:cNvSpPr txBox="1"/>
          <p:nvPr/>
        </p:nvSpPr>
        <p:spPr>
          <a:xfrm>
            <a:off x="1829200" y="8895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chemeClr val="lt1"/>
                </a:solidFill>
                <a:latin typeface="Montserrat"/>
                <a:ea typeface="Montserrat"/>
                <a:cs typeface="Montserrat"/>
                <a:sym typeface="Montserrat"/>
              </a:rPr>
              <a:t>The Fundamentals of data security in healthcare</a:t>
            </a:r>
            <a:endParaRPr sz="1400" b="0" i="0" u="none" strike="noStrike" cap="none">
              <a:solidFill>
                <a:schemeClr val="lt1"/>
              </a:solidFill>
              <a:latin typeface="Calibri"/>
              <a:ea typeface="Calibri"/>
              <a:cs typeface="Calibri"/>
              <a:sym typeface="Calibri"/>
            </a:endParaRPr>
          </a:p>
        </p:txBody>
      </p:sp>
      <p:sp>
        <p:nvSpPr>
          <p:cNvPr id="757" name="Google Shape;757;p23"/>
          <p:cNvSpPr txBox="1"/>
          <p:nvPr/>
        </p:nvSpPr>
        <p:spPr>
          <a:xfrm>
            <a:off x="1829200" y="591465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400" b="0" i="0" u="none" strike="noStrike" cap="none">
                <a:solidFill>
                  <a:schemeClr val="lt1"/>
                </a:solidFill>
                <a:latin typeface="Montserrat"/>
                <a:ea typeface="Montserrat"/>
                <a:cs typeface="Montserrat"/>
                <a:sym typeface="Montserrat"/>
              </a:rPr>
              <a:t>Practical applications and examples for health data security</a:t>
            </a:r>
            <a:endParaRPr sz="1400" b="0" i="0" u="none" strike="noStrike" cap="none">
              <a:solidFill>
                <a:schemeClr val="lt1"/>
              </a:solidFill>
              <a:latin typeface="Montserrat"/>
              <a:ea typeface="Montserrat"/>
              <a:cs typeface="Montserrat"/>
              <a:sym typeface="Montserrat"/>
            </a:endParaRPr>
          </a:p>
        </p:txBody>
      </p:sp>
      <p:sp>
        <p:nvSpPr>
          <p:cNvPr id="758" name="Google Shape;758;p23"/>
          <p:cNvSpPr txBox="1"/>
          <p:nvPr/>
        </p:nvSpPr>
        <p:spPr>
          <a:xfrm>
            <a:off x="1829200" y="474951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Guidelines and principles for data compliance and protection in operations</a:t>
            </a:r>
            <a:endParaRPr sz="1400" b="0" i="0" u="none" strike="noStrike" cap="none">
              <a:solidFill>
                <a:schemeClr val="lt1"/>
              </a:solidFill>
              <a:latin typeface="Montserrat"/>
              <a:ea typeface="Montserrat"/>
              <a:cs typeface="Montserrat"/>
              <a:sym typeface="Montserrat"/>
            </a:endParaRPr>
          </a:p>
        </p:txBody>
      </p:sp>
      <p:sp>
        <p:nvSpPr>
          <p:cNvPr id="759" name="Google Shape;759;p23"/>
          <p:cNvSpPr txBox="1"/>
          <p:nvPr/>
        </p:nvSpPr>
        <p:spPr>
          <a:xfrm>
            <a:off x="1829200" y="241923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The operating environment</a:t>
            </a:r>
            <a:endParaRPr sz="1400" b="0" i="0" u="none" strike="noStrike" cap="none">
              <a:solidFill>
                <a:schemeClr val="lt1"/>
              </a:solidFill>
              <a:latin typeface="Montserrat"/>
              <a:ea typeface="Montserrat"/>
              <a:cs typeface="Montserrat"/>
              <a:sym typeface="Montserrat"/>
            </a:endParaRPr>
          </a:p>
        </p:txBody>
      </p:sp>
      <p:sp>
        <p:nvSpPr>
          <p:cNvPr id="760" name="Google Shape;760;p23"/>
          <p:cNvSpPr txBox="1"/>
          <p:nvPr/>
        </p:nvSpPr>
        <p:spPr>
          <a:xfrm>
            <a:off x="1829200" y="125409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Regulations and guidelines in the Digital Health Ecosystem</a:t>
            </a:r>
            <a:endParaRPr sz="1400" b="0" i="0" u="none" strike="noStrike" cap="none">
              <a:solidFill>
                <a:schemeClr val="lt1"/>
              </a:solidFill>
              <a:latin typeface="Montserrat"/>
              <a:ea typeface="Montserrat"/>
              <a:cs typeface="Montserrat"/>
              <a:sym typeface="Montserrat"/>
            </a:endParaRPr>
          </a:p>
        </p:txBody>
      </p:sp>
      <p:pic>
        <p:nvPicPr>
          <p:cNvPr id="761" name="Google Shape;761;p23"/>
          <p:cNvPicPr preferRelativeResize="0"/>
          <p:nvPr/>
        </p:nvPicPr>
        <p:blipFill rotWithShape="1">
          <a:blip r:embed="rId3">
            <a:alphaModFix/>
          </a:blip>
          <a:srcRect/>
          <a:stretch/>
        </p:blipFill>
        <p:spPr>
          <a:xfrm>
            <a:off x="190026" y="4837479"/>
            <a:ext cx="721800" cy="720203"/>
          </a:xfrm>
          <a:prstGeom prst="rect">
            <a:avLst/>
          </a:prstGeom>
          <a:noFill/>
          <a:ln w="19050" cap="flat" cmpd="sng">
            <a:solidFill>
              <a:srgbClr val="9E9E9E"/>
            </a:solidFill>
            <a:prstDash val="solid"/>
            <a:round/>
            <a:headEnd type="none" w="sm" len="sm"/>
            <a:tailEnd type="none" w="sm" len="sm"/>
          </a:ln>
        </p:spPr>
      </p:pic>
      <p:pic>
        <p:nvPicPr>
          <p:cNvPr id="762" name="Google Shape;762;p23"/>
          <p:cNvPicPr preferRelativeResize="0"/>
          <p:nvPr/>
        </p:nvPicPr>
        <p:blipFill rotWithShape="1">
          <a:blip r:embed="rId4">
            <a:alphaModFix/>
          </a:blip>
          <a:srcRect/>
          <a:stretch/>
        </p:blipFill>
        <p:spPr>
          <a:xfrm>
            <a:off x="190027" y="6006440"/>
            <a:ext cx="721800" cy="721800"/>
          </a:xfrm>
          <a:prstGeom prst="rect">
            <a:avLst/>
          </a:prstGeom>
          <a:noFill/>
          <a:ln w="19050" cap="flat" cmpd="sng">
            <a:solidFill>
              <a:srgbClr val="9E9E9E"/>
            </a:solidFill>
            <a:prstDash val="solid"/>
            <a:round/>
            <a:headEnd type="none" w="sm" len="sm"/>
            <a:tailEnd type="none" w="sm" len="sm"/>
          </a:ln>
        </p:spPr>
      </p:pic>
      <p:pic>
        <p:nvPicPr>
          <p:cNvPr id="763" name="Google Shape;763;p23"/>
          <p:cNvPicPr preferRelativeResize="0"/>
          <p:nvPr/>
        </p:nvPicPr>
        <p:blipFill rotWithShape="1">
          <a:blip r:embed="rId5">
            <a:alphaModFix/>
          </a:blip>
          <a:srcRect/>
          <a:stretch/>
        </p:blipFill>
        <p:spPr>
          <a:xfrm>
            <a:off x="190027" y="155250"/>
            <a:ext cx="721800" cy="721800"/>
          </a:xfrm>
          <a:prstGeom prst="rect">
            <a:avLst/>
          </a:prstGeom>
          <a:noFill/>
          <a:ln w="19050" cap="flat" cmpd="sng">
            <a:solidFill>
              <a:srgbClr val="9E9E9E"/>
            </a:solidFill>
            <a:prstDash val="solid"/>
            <a:round/>
            <a:headEnd type="none" w="sm" len="sm"/>
            <a:tailEnd type="none" w="sm" len="sm"/>
          </a:ln>
        </p:spPr>
      </p:pic>
      <p:pic>
        <p:nvPicPr>
          <p:cNvPr id="764" name="Google Shape;764;p23"/>
          <p:cNvPicPr preferRelativeResize="0"/>
          <p:nvPr/>
        </p:nvPicPr>
        <p:blipFill rotWithShape="1">
          <a:blip r:embed="rId6">
            <a:alphaModFix/>
          </a:blip>
          <a:srcRect/>
          <a:stretch/>
        </p:blipFill>
        <p:spPr>
          <a:xfrm>
            <a:off x="190026" y="1325807"/>
            <a:ext cx="721800" cy="721800"/>
          </a:xfrm>
          <a:prstGeom prst="rect">
            <a:avLst/>
          </a:prstGeom>
          <a:noFill/>
          <a:ln w="19050" cap="flat" cmpd="sng">
            <a:solidFill>
              <a:srgbClr val="9E9E9E"/>
            </a:solidFill>
            <a:prstDash val="solid"/>
            <a:round/>
            <a:headEnd type="none" w="sm" len="sm"/>
            <a:tailEnd type="none" w="sm" len="sm"/>
          </a:ln>
        </p:spPr>
      </p:pic>
      <p:pic>
        <p:nvPicPr>
          <p:cNvPr id="765" name="Google Shape;765;p23"/>
          <p:cNvPicPr preferRelativeResize="0"/>
          <p:nvPr/>
        </p:nvPicPr>
        <p:blipFill rotWithShape="1">
          <a:blip r:embed="rId7">
            <a:alphaModFix/>
          </a:blip>
          <a:srcRect/>
          <a:stretch/>
        </p:blipFill>
        <p:spPr>
          <a:xfrm>
            <a:off x="190023" y="3661499"/>
            <a:ext cx="721800" cy="721800"/>
          </a:xfrm>
          <a:prstGeom prst="rect">
            <a:avLst/>
          </a:prstGeom>
          <a:noFill/>
          <a:ln w="19050" cap="flat" cmpd="sng">
            <a:solidFill>
              <a:schemeClr val="dk1"/>
            </a:solidFill>
            <a:prstDash val="solid"/>
            <a:round/>
            <a:headEnd type="none" w="sm" len="sm"/>
            <a:tailEnd type="none" w="sm" len="sm"/>
          </a:ln>
        </p:spPr>
      </p:pic>
      <p:pic>
        <p:nvPicPr>
          <p:cNvPr id="766" name="Google Shape;766;p23"/>
          <p:cNvPicPr preferRelativeResize="0"/>
          <p:nvPr/>
        </p:nvPicPr>
        <p:blipFill rotWithShape="1">
          <a:blip r:embed="rId8">
            <a:alphaModFix/>
          </a:blip>
          <a:srcRect/>
          <a:stretch/>
        </p:blipFill>
        <p:spPr>
          <a:xfrm>
            <a:off x="190026" y="2496365"/>
            <a:ext cx="721800" cy="721800"/>
          </a:xfrm>
          <a:prstGeom prst="rect">
            <a:avLst/>
          </a:prstGeom>
          <a:noFill/>
          <a:ln w="19050" cap="flat" cmpd="sng">
            <a:solidFill>
              <a:srgbClr val="9E9E9E"/>
            </a:solidFill>
            <a:prstDash val="solid"/>
            <a:round/>
            <a:headEnd type="none" w="sm" len="sm"/>
            <a:tailEnd type="none" w="sm" len="sm"/>
          </a:ln>
        </p:spPr>
      </p:pic>
      <p:grpSp>
        <p:nvGrpSpPr>
          <p:cNvPr id="767" name="Google Shape;767;p23"/>
          <p:cNvGrpSpPr/>
          <p:nvPr/>
        </p:nvGrpSpPr>
        <p:grpSpPr>
          <a:xfrm>
            <a:off x="5059075" y="7669218"/>
            <a:ext cx="7032600" cy="534514"/>
            <a:chOff x="5059075" y="6643650"/>
            <a:chExt cx="7032600" cy="654000"/>
          </a:xfrm>
        </p:grpSpPr>
        <p:sp>
          <p:nvSpPr>
            <p:cNvPr id="768" name="Google Shape;768;p23"/>
            <p:cNvSpPr/>
            <p:nvPr/>
          </p:nvSpPr>
          <p:spPr>
            <a:xfrm>
              <a:off x="5059075" y="6643650"/>
              <a:ext cx="7032600" cy="654000"/>
            </a:xfrm>
            <a:prstGeom prst="rect">
              <a:avLst/>
            </a:prstGeom>
            <a:solidFill>
              <a:srgbClr val="D395F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769" name="Google Shape;769;p23"/>
            <p:cNvPicPr preferRelativeResize="0"/>
            <p:nvPr/>
          </p:nvPicPr>
          <p:blipFill rotWithShape="1">
            <a:blip r:embed="rId9">
              <a:alphaModFix/>
            </a:blip>
            <a:srcRect/>
            <a:stretch/>
          </p:blipFill>
          <p:spPr>
            <a:xfrm>
              <a:off x="11497725" y="6818813"/>
              <a:ext cx="371475" cy="371475"/>
            </a:xfrm>
            <a:prstGeom prst="rect">
              <a:avLst/>
            </a:prstGeom>
            <a:noFill/>
            <a:ln>
              <a:noFill/>
            </a:ln>
          </p:spPr>
        </p:pic>
      </p:grpSp>
      <p:sp>
        <p:nvSpPr>
          <p:cNvPr id="770" name="Google Shape;770;p23"/>
          <p:cNvSpPr txBox="1"/>
          <p:nvPr/>
        </p:nvSpPr>
        <p:spPr>
          <a:xfrm>
            <a:off x="1829200" y="3515287"/>
            <a:ext cx="2962800" cy="9984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400" b="1" i="0" u="none" strike="noStrike" cap="none">
                <a:solidFill>
                  <a:schemeClr val="lt1"/>
                </a:solidFill>
                <a:latin typeface="Montserrat"/>
                <a:ea typeface="Montserrat"/>
                <a:cs typeface="Montserrat"/>
                <a:sym typeface="Montserrat"/>
              </a:rPr>
              <a:t>Regulatory requirements for healthcare data </a:t>
            </a:r>
            <a:endParaRPr sz="1400" b="1" i="0" u="none" strike="noStrike" cap="none">
              <a:solidFill>
                <a:schemeClr val="lt1"/>
              </a:solidFill>
              <a:latin typeface="Montserrat"/>
              <a:ea typeface="Montserrat"/>
              <a:cs typeface="Montserrat"/>
              <a:sym typeface="Montserrat"/>
            </a:endParaRPr>
          </a:p>
        </p:txBody>
      </p:sp>
      <p:sp>
        <p:nvSpPr>
          <p:cNvPr id="771" name="Google Shape;771;p23"/>
          <p:cNvSpPr/>
          <p:nvPr/>
        </p:nvSpPr>
        <p:spPr>
          <a:xfrm>
            <a:off x="5059075" y="6861900"/>
            <a:ext cx="7032600" cy="570600"/>
          </a:xfrm>
          <a:prstGeom prst="rect">
            <a:avLst/>
          </a:prstGeom>
          <a:solidFill>
            <a:srgbClr val="D395F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772" name="Google Shape;772;p23"/>
          <p:cNvPicPr preferRelativeResize="0"/>
          <p:nvPr/>
        </p:nvPicPr>
        <p:blipFill rotWithShape="1">
          <a:blip r:embed="rId9">
            <a:alphaModFix/>
          </a:blip>
          <a:srcRect/>
          <a:stretch/>
        </p:blipFill>
        <p:spPr>
          <a:xfrm>
            <a:off x="11574100" y="6960588"/>
            <a:ext cx="373225" cy="373225"/>
          </a:xfrm>
          <a:prstGeom prst="rect">
            <a:avLst/>
          </a:prstGeom>
          <a:noFill/>
          <a:ln>
            <a:noFill/>
          </a:ln>
        </p:spPr>
      </p:pic>
      <p:sp>
        <p:nvSpPr>
          <p:cNvPr id="773" name="Google Shape;773;p23"/>
          <p:cNvSpPr/>
          <p:nvPr/>
        </p:nvSpPr>
        <p:spPr>
          <a:xfrm>
            <a:off x="5037000" y="1964375"/>
            <a:ext cx="7032600" cy="570600"/>
          </a:xfrm>
          <a:prstGeom prst="rect">
            <a:avLst/>
          </a:prstGeom>
          <a:solidFill>
            <a:srgbClr val="D395F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774" name="Google Shape;774;p23"/>
          <p:cNvPicPr preferRelativeResize="0"/>
          <p:nvPr/>
        </p:nvPicPr>
        <p:blipFill rotWithShape="1">
          <a:blip r:embed="rId9">
            <a:alphaModFix/>
          </a:blip>
          <a:srcRect/>
          <a:stretch/>
        </p:blipFill>
        <p:spPr>
          <a:xfrm>
            <a:off x="11510975" y="2035238"/>
            <a:ext cx="373225" cy="373225"/>
          </a:xfrm>
          <a:prstGeom prst="rect">
            <a:avLst/>
          </a:prstGeom>
          <a:noFill/>
          <a:ln>
            <a:noFill/>
          </a:ln>
        </p:spPr>
      </p:pic>
      <p:sp>
        <p:nvSpPr>
          <p:cNvPr id="775" name="Google Shape;775;p23"/>
          <p:cNvSpPr/>
          <p:nvPr/>
        </p:nvSpPr>
        <p:spPr>
          <a:xfrm>
            <a:off x="5037000" y="3051519"/>
            <a:ext cx="7032600" cy="617700"/>
          </a:xfrm>
          <a:prstGeom prst="rect">
            <a:avLst/>
          </a:prstGeom>
          <a:solidFill>
            <a:srgbClr val="D395F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776" name="Google Shape;776;p23"/>
          <p:cNvPicPr preferRelativeResize="0"/>
          <p:nvPr/>
        </p:nvPicPr>
        <p:blipFill rotWithShape="1">
          <a:blip r:embed="rId9">
            <a:alphaModFix/>
          </a:blip>
          <a:srcRect/>
          <a:stretch/>
        </p:blipFill>
        <p:spPr>
          <a:xfrm>
            <a:off x="11510963" y="3169400"/>
            <a:ext cx="373225" cy="373225"/>
          </a:xfrm>
          <a:prstGeom prst="rect">
            <a:avLst/>
          </a:prstGeom>
          <a:noFill/>
          <a:ln>
            <a:noFill/>
          </a:ln>
        </p:spPr>
      </p:pic>
      <p:sp>
        <p:nvSpPr>
          <p:cNvPr id="777" name="Google Shape;777;p23"/>
          <p:cNvSpPr/>
          <p:nvPr/>
        </p:nvSpPr>
        <p:spPr>
          <a:xfrm>
            <a:off x="5037000" y="4197675"/>
            <a:ext cx="7032600" cy="570600"/>
          </a:xfrm>
          <a:prstGeom prst="rect">
            <a:avLst/>
          </a:prstGeom>
          <a:solidFill>
            <a:srgbClr val="D395F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778" name="Google Shape;778;p23"/>
          <p:cNvPicPr preferRelativeResize="0"/>
          <p:nvPr/>
        </p:nvPicPr>
        <p:blipFill rotWithShape="1">
          <a:blip r:embed="rId9">
            <a:alphaModFix/>
          </a:blip>
          <a:srcRect/>
          <a:stretch/>
        </p:blipFill>
        <p:spPr>
          <a:xfrm>
            <a:off x="11510963" y="4268538"/>
            <a:ext cx="373225" cy="373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24" descr="Chart&#10;&#10;Description automatically generated"/>
          <p:cNvPicPr preferRelativeResize="0"/>
          <p:nvPr/>
        </p:nvPicPr>
        <p:blipFill rotWithShape="1">
          <a:blip r:embed="rId3">
            <a:alphaModFix/>
          </a:blip>
          <a:srcRect/>
          <a:stretch/>
        </p:blipFill>
        <p:spPr>
          <a:xfrm>
            <a:off x="595724" y="1039500"/>
            <a:ext cx="11000551" cy="4779000"/>
          </a:xfrm>
          <a:prstGeom prst="rect">
            <a:avLst/>
          </a:prstGeom>
          <a:noFill/>
          <a:ln>
            <a:noFill/>
          </a:ln>
        </p:spPr>
      </p:pic>
      <p:sp>
        <p:nvSpPr>
          <p:cNvPr id="785" name="Google Shape;785;p24"/>
          <p:cNvSpPr/>
          <p:nvPr/>
        </p:nvSpPr>
        <p:spPr>
          <a:xfrm>
            <a:off x="-19200" y="721800"/>
            <a:ext cx="12230400" cy="6136200"/>
          </a:xfrm>
          <a:prstGeom prst="rect">
            <a:avLst/>
          </a:prstGeom>
          <a:solidFill>
            <a:srgbClr val="464646">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6" name="Google Shape;786;p24"/>
          <p:cNvPicPr preferRelativeResize="0"/>
          <p:nvPr/>
        </p:nvPicPr>
        <p:blipFill rotWithShape="1">
          <a:blip r:embed="rId4">
            <a:alphaModFix/>
          </a:blip>
          <a:srcRect l="17014" t="5727" r="10979" b="3937"/>
          <a:stretch/>
        </p:blipFill>
        <p:spPr>
          <a:xfrm>
            <a:off x="10013188" y="0"/>
            <a:ext cx="721800" cy="721800"/>
          </a:xfrm>
          <a:prstGeom prst="ellipse">
            <a:avLst/>
          </a:prstGeom>
          <a:noFill/>
          <a:ln w="9525" cap="flat" cmpd="sng">
            <a:solidFill>
              <a:schemeClr val="dk1"/>
            </a:solidFill>
            <a:prstDash val="solid"/>
            <a:round/>
            <a:headEnd type="none" w="sm" len="sm"/>
            <a:tailEnd type="none" w="sm" len="sm"/>
          </a:ln>
        </p:spPr>
      </p:pic>
      <p:sp>
        <p:nvSpPr>
          <p:cNvPr id="787" name="Google Shape;787;p2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a:t>
            </a:r>
            <a:endParaRPr sz="2200" b="1" i="0" u="none" strike="noStrike" cap="none">
              <a:solidFill>
                <a:schemeClr val="lt1"/>
              </a:solidFill>
              <a:latin typeface="Montserrat"/>
              <a:ea typeface="Montserrat"/>
              <a:cs typeface="Montserrat"/>
              <a:sym typeface="Montserrat"/>
            </a:endParaRPr>
          </a:p>
        </p:txBody>
      </p:sp>
      <p:sp>
        <p:nvSpPr>
          <p:cNvPr id="788" name="Google Shape;788;p2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789" name="Google Shape;789;p24" descr="Chart&#10;&#10;Description automatically generated"/>
          <p:cNvPicPr preferRelativeResize="0"/>
          <p:nvPr/>
        </p:nvPicPr>
        <p:blipFill rotWithShape="1">
          <a:blip r:embed="rId3">
            <a:alphaModFix/>
          </a:blip>
          <a:srcRect t="54099" r="66713" b="22379"/>
          <a:stretch/>
        </p:blipFill>
        <p:spPr>
          <a:xfrm>
            <a:off x="596075" y="3624550"/>
            <a:ext cx="3661750" cy="1123950"/>
          </a:xfrm>
          <a:prstGeom prst="rect">
            <a:avLst/>
          </a:prstGeom>
          <a:noFill/>
          <a:ln w="19050" cap="flat" cmpd="sng">
            <a:solidFill>
              <a:srgbClr val="7DAA54"/>
            </a:solidFill>
            <a:prstDash val="solid"/>
            <a:round/>
            <a:headEnd type="none" w="sm" len="sm"/>
            <a:tailEnd type="none" w="sm" len="sm"/>
          </a:ln>
        </p:spPr>
      </p:pic>
      <p:pic>
        <p:nvPicPr>
          <p:cNvPr id="790" name="Google Shape;790;p24" descr="Chart&#10;&#10;Description automatically generated"/>
          <p:cNvPicPr preferRelativeResize="0"/>
          <p:nvPr/>
        </p:nvPicPr>
        <p:blipFill rotWithShape="1">
          <a:blip r:embed="rId3">
            <a:alphaModFix/>
          </a:blip>
          <a:srcRect t="13035" r="63567" b="69622"/>
          <a:stretch/>
        </p:blipFill>
        <p:spPr>
          <a:xfrm>
            <a:off x="596075" y="1662400"/>
            <a:ext cx="4109424" cy="828675"/>
          </a:xfrm>
          <a:prstGeom prst="rect">
            <a:avLst/>
          </a:prstGeom>
          <a:noFill/>
          <a:ln w="19050" cap="flat" cmpd="sng">
            <a:solidFill>
              <a:srgbClr val="4FA99B"/>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IFCDocument" ma:contentTypeID="0x010100E5322611B3EDC84DA11FE54B39A09DF701000289E3BD42EC9F47882D20F27DE7CB7C" ma:contentTypeVersion="5" ma:contentTypeDescription="" ma:contentTypeScope="" ma:versionID="6da397b69e27c1c9d5c1482bf3010333">
  <xsd:schema xmlns:xsd="http://www.w3.org/2001/XMLSchema" xmlns:xs="http://www.w3.org/2001/XMLSchema" xmlns:p="http://schemas.microsoft.com/office/2006/metadata/properties" xmlns:ns2="3e02667f-0271-471b-bd6e-11a2e16def1d" targetNamespace="http://schemas.microsoft.com/office/2006/metadata/properties" ma:root="true" ma:fieldsID="18ecb9cc6cc36d19eab19f7eadf09cb8" ns2:_="">
    <xsd:import namespace="3e02667f-0271-471b-bd6e-11a2e16def1d"/>
    <xsd:element name="properties">
      <xsd:complexType>
        <xsd:sequence>
          <xsd:element name="documentManagement">
            <xsd:complexType>
              <xsd:all>
                <xsd:element ref="ns2:ifc_author" minOccurs="0"/>
                <xsd:element ref="ns2:WBDocs_Document_Date" minOccurs="0"/>
                <xsd:element ref="ns2:ifc_informationclassification" minOccurs="0"/>
                <xsd:element ref="ns2:ifc_abstract" minOccurs="0"/>
                <xsd:element ref="ns2:_dlc_DocId" minOccurs="0"/>
                <xsd:element ref="ns2:_dlc_DocIdUrl" minOccurs="0"/>
                <xsd:element ref="ns2:_dlc_DocIdPersistId" minOccurs="0"/>
                <xsd:element ref="ns2:n190ff974a17438d91e6dfe77ffd38e5"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ifc_author" ma:index="2" nillable="true" ma:displayName="Author" ma:internalName="ifc_author">
      <xsd:simpleType>
        <xsd:restriction base="dms:Text"/>
      </xsd:simpleType>
    </xsd:element>
    <xsd:element name="WBDocs_Document_Date" ma:index="3" nillable="true" ma:displayName="Document Date" ma:default="[today]" ma:format="DateTime" ma:internalName="WBDocs_Document_Date" ma:readOnly="false">
      <xsd:simpleType>
        <xsd:restriction base="dms:DateTime"/>
      </xsd:simpleType>
    </xsd:element>
    <xsd:element name="ifc_informationclassification" ma:index="4" nillable="true" ma:displayName="Information Classification" ma:default="Official Use Only" ma:format="Dropdown" ma:internalName="ifc_informationclassification" ma:readOnly="false">
      <xsd:simpleType>
        <xsd:restriction base="dms:Choice">
          <xsd:enumeration value="Public"/>
          <xsd:enumeration value="Official Use Only"/>
          <xsd:enumeration value="Confidential"/>
          <xsd:enumeration value="Strictly Confidential"/>
        </xsd:restriction>
      </xsd:simpleType>
    </xsd:element>
    <xsd:element name="ifc_abstract" ma:index="6" nillable="true" ma:displayName="Abstract" ma:internalName="ifc_abstract">
      <xsd:simpleType>
        <xsd:restriction base="dms:Note">
          <xsd:maxLength value="255"/>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n190ff974a17438d91e6dfe77ffd38e5" ma:index="14" nillable="true" ma:taxonomy="true" ma:internalName="n190ff974a17438d91e6dfe77ffd38e5" ma:taxonomyFieldName="ifc_business_unit" ma:displayName="Business Unit" ma:default="" ma:fieldId="{7190ff97-4a17-438d-91e6-dfe77ffd38e5}"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c20068e4-5ecc-479c-b509-45d246826dc3}" ma:internalName="TaxCatchAll" ma:showField="CatchAllData" ma:web="5e91a269-c2f4-468c-ac3f-220eef753a61">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c20068e4-5ecc-479c-b509-45d246826dc3}" ma:internalName="TaxCatchAllLabel" ma:readOnly="true" ma:showField="CatchAllDataLabel" ma:web="5e91a269-c2f4-468c-ac3f-220eef753a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2a6c10d7-b926-4fc0-945e-3cbf5049f6bd" ContentTypeId="0x010100E5322611B3EDC84DA11FE54B39A09DF701" PreviousValue="false" LastSyncTimeStamp="2022-08-23T22:53:20.47Z"/>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ifc_abstract xmlns="3e02667f-0271-471b-bd6e-11a2e16def1d" xsi:nil="true"/>
    <ifc_author xmlns="3e02667f-0271-471b-bd6e-11a2e16def1d" xsi:nil="true"/>
    <ifc_informationclassification xmlns="3e02667f-0271-471b-bd6e-11a2e16def1d">Official Use Only</ifc_informationclassification>
    <n190ff974a17438d91e6dfe77ffd38e5 xmlns="3e02667f-0271-471b-bd6e-11a2e16def1d">
      <Terms xmlns="http://schemas.microsoft.com/office/infopath/2007/PartnerControls">
        <TermInfo xmlns="http://schemas.microsoft.com/office/infopath/2007/PartnerControls">
          <TermName xmlns="http://schemas.microsoft.com/office/infopath/2007/PartnerControls">CHEDR - Office of Director</TermName>
          <TermId xmlns="http://schemas.microsoft.com/office/infopath/2007/PartnerControls">11b77032-3099-4cb2-b48d-7d99794941d2</TermId>
        </TermInfo>
      </Terms>
    </n190ff974a17438d91e6dfe77ffd38e5>
    <WBDocs_Document_Date xmlns="3e02667f-0271-471b-bd6e-11a2e16def1d">2024-05-31T12:42:56+00:00</WBDocs_Document_Date>
    <TaxCatchAll xmlns="3e02667f-0271-471b-bd6e-11a2e16def1d">
      <Value>4</Value>
    </TaxCatchAll>
  </documentManagement>
</p:properties>
</file>

<file path=customXml/itemProps1.xml><?xml version="1.0" encoding="utf-8"?>
<ds:datastoreItem xmlns:ds="http://schemas.openxmlformats.org/officeDocument/2006/customXml" ds:itemID="{18D19DB4-F985-4DB8-80CD-5D3143637799}"/>
</file>

<file path=customXml/itemProps2.xml><?xml version="1.0" encoding="utf-8"?>
<ds:datastoreItem xmlns:ds="http://schemas.openxmlformats.org/officeDocument/2006/customXml" ds:itemID="{5D5E07C5-D1F7-42B6-9024-CC8B99452088}"/>
</file>

<file path=customXml/itemProps3.xml><?xml version="1.0" encoding="utf-8"?>
<ds:datastoreItem xmlns:ds="http://schemas.openxmlformats.org/officeDocument/2006/customXml" ds:itemID="{394ABFE8-4476-4F50-8DC5-EF098BB78868}"/>
</file>

<file path=customXml/itemProps4.xml><?xml version="1.0" encoding="utf-8"?>
<ds:datastoreItem xmlns:ds="http://schemas.openxmlformats.org/officeDocument/2006/customXml" ds:itemID="{498C62B1-23E4-4E02-95C9-3672321AA922}"/>
</file>

<file path=customXml/itemProps5.xml><?xml version="1.0" encoding="utf-8"?>
<ds:datastoreItem xmlns:ds="http://schemas.openxmlformats.org/officeDocument/2006/customXml" ds:itemID="{DFC22287-4CF9-41D9-8777-6AA097E07C6D}"/>
</file>

<file path=docProps/app.xml><?xml version="1.0" encoding="utf-8"?>
<Properties xmlns="http://schemas.openxmlformats.org/officeDocument/2006/extended-properties" xmlns:vt="http://schemas.openxmlformats.org/officeDocument/2006/docPropsVTypes">
  <TotalTime>0</TotalTime>
  <Words>13092</Words>
  <Application>Microsoft Office PowerPoint</Application>
  <PresentationFormat>Widescreen</PresentationFormat>
  <Paragraphs>1089</Paragraphs>
  <Slides>72</Slides>
  <Notes>72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Montserrat ExtraBold</vt:lpstr>
      <vt:lpstr>Times New Roman</vt:lpstr>
      <vt:lpstr>Montserrat Light</vt:lpstr>
      <vt:lpstr>Roboto</vt:lpstr>
      <vt:lpstr>Arial</vt:lpstr>
      <vt:lpstr>Montserrat</vt:lpstr>
      <vt:lpstr>Calibri</vt:lpstr>
      <vt:lpstr>Montserrat Medium</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 measures to safeguard the fundamental rights and the interests of the data subject”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Prinesh Reddy</dc:creator>
  <cp:lastModifiedBy>Prinesh Reddy (ZA)</cp:lastModifiedBy>
  <cp:revision>1</cp:revision>
  <dcterms:modified xsi:type="dcterms:W3CDTF">2024-05-27T10:06:17Z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0x010100E5322611B3EDC84DA11FE54B39A09DF701000289E3BD42EC9F47882D20F27DE7CB7C</vt:lpwstr>
  </property>
  <property fmtid="{D5CDD505-2E9C-101B-9397-08002B2CF9AE}" pid="3" name="MediaServiceImageTags">
    <vt:lpwstr/>
  </property>
  <property fmtid="{D5CDD505-2E9C-101B-9397-08002B2CF9AE}" pid="4" name="lcf76f155ced4ddcb4097134ff3c332f">
    <vt:lpwstr/>
  </property>
  <property fmtid="{D5CDD505-2E9C-101B-9397-08002B2CF9AE}" pid="5" name="ifc_business_unit">
    <vt:lpwstr>4;#CHEDR - Office of Director|11b77032-3099-4cb2-b48d-7d99794941d2</vt:lpwstr>
  </property>
</Properties>
</file>